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2" r:id="rId7"/>
    <p:sldId id="267" r:id="rId8"/>
    <p:sldId id="263" r:id="rId9"/>
    <p:sldId id="264" r:id="rId10"/>
    <p:sldId id="265" r:id="rId11"/>
    <p:sldId id="269" r:id="rId12"/>
    <p:sldId id="268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D5259-40D5-46A3-9D3F-8BC8F7E1A42C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6171D4-3CAE-43A7-8CC5-8DE5CE954F27}">
      <dgm:prSet/>
      <dgm:spPr/>
      <dgm:t>
        <a:bodyPr/>
        <a:lstStyle/>
        <a:p>
          <a:r>
            <a:rPr lang="en-US"/>
            <a:t>Message ingest</a:t>
          </a:r>
        </a:p>
      </dgm:t>
    </dgm:pt>
    <dgm:pt modelId="{A597E636-97B1-4052-AEF8-A58CFE081077}" type="parTrans" cxnId="{13FCB7B6-FA1D-4D89-8009-956122118F36}">
      <dgm:prSet/>
      <dgm:spPr/>
      <dgm:t>
        <a:bodyPr/>
        <a:lstStyle/>
        <a:p>
          <a:endParaRPr lang="en-US"/>
        </a:p>
      </dgm:t>
    </dgm:pt>
    <dgm:pt modelId="{FF554F15-C91D-4E5B-A7AF-077A834895DA}" type="sibTrans" cxnId="{13FCB7B6-FA1D-4D89-8009-956122118F36}">
      <dgm:prSet/>
      <dgm:spPr/>
      <dgm:t>
        <a:bodyPr/>
        <a:lstStyle/>
        <a:p>
          <a:endParaRPr lang="en-US"/>
        </a:p>
      </dgm:t>
    </dgm:pt>
    <dgm:pt modelId="{A75CC973-5174-4574-8B06-B557FB434962}">
      <dgm:prSet/>
      <dgm:spPr/>
      <dgm:t>
        <a:bodyPr/>
        <a:lstStyle/>
        <a:p>
          <a:pPr>
            <a:buNone/>
          </a:pPr>
          <a:r>
            <a:rPr lang="en-US" dirty="0"/>
            <a:t>IoT Hub</a:t>
          </a:r>
        </a:p>
      </dgm:t>
    </dgm:pt>
    <dgm:pt modelId="{BBEB0341-D641-478C-807A-895C83BB6EF2}" type="parTrans" cxnId="{50F5FA4B-EA82-4E3C-AD81-D01C7480766B}">
      <dgm:prSet/>
      <dgm:spPr/>
      <dgm:t>
        <a:bodyPr/>
        <a:lstStyle/>
        <a:p>
          <a:endParaRPr lang="en-US"/>
        </a:p>
      </dgm:t>
    </dgm:pt>
    <dgm:pt modelId="{82D305B7-C1ED-41F7-A0E5-346A1A0B9C91}" type="sibTrans" cxnId="{50F5FA4B-EA82-4E3C-AD81-D01C7480766B}">
      <dgm:prSet/>
      <dgm:spPr/>
      <dgm:t>
        <a:bodyPr/>
        <a:lstStyle/>
        <a:p>
          <a:endParaRPr lang="en-US"/>
        </a:p>
      </dgm:t>
    </dgm:pt>
    <dgm:pt modelId="{79157067-C95F-47D6-ABED-6BD821877DBC}">
      <dgm:prSet/>
      <dgm:spPr/>
      <dgm:t>
        <a:bodyPr/>
        <a:lstStyle/>
        <a:p>
          <a:r>
            <a:rPr lang="en-US" dirty="0"/>
            <a:t>Speed processing</a:t>
          </a:r>
        </a:p>
      </dgm:t>
    </dgm:pt>
    <dgm:pt modelId="{CBB16492-A98A-470C-8762-C51807ACD206}" type="parTrans" cxnId="{38D3FF7B-5001-4A62-96AC-7899BCBED973}">
      <dgm:prSet/>
      <dgm:spPr/>
      <dgm:t>
        <a:bodyPr/>
        <a:lstStyle/>
        <a:p>
          <a:endParaRPr lang="en-US"/>
        </a:p>
      </dgm:t>
    </dgm:pt>
    <dgm:pt modelId="{1FE425DD-4B96-41BB-937C-202B5964D2BE}" type="sibTrans" cxnId="{38D3FF7B-5001-4A62-96AC-7899BCBED973}">
      <dgm:prSet/>
      <dgm:spPr/>
      <dgm:t>
        <a:bodyPr/>
        <a:lstStyle/>
        <a:p>
          <a:endParaRPr lang="en-US"/>
        </a:p>
      </dgm:t>
    </dgm:pt>
    <dgm:pt modelId="{27D5C51B-C07B-4650-A2D8-65048946B771}">
      <dgm:prSet/>
      <dgm:spPr/>
      <dgm:t>
        <a:bodyPr/>
        <a:lstStyle/>
        <a:p>
          <a:pPr>
            <a:buNone/>
          </a:pPr>
          <a:r>
            <a:rPr lang="en-US" dirty="0"/>
            <a:t>Stream Analytics + Cosmos DB</a:t>
          </a:r>
        </a:p>
      </dgm:t>
    </dgm:pt>
    <dgm:pt modelId="{E968349E-9633-4BA4-901D-1944F707CE6E}" type="parTrans" cxnId="{4DEC64A3-7F90-4C2A-AECB-7A99EFDFC30B}">
      <dgm:prSet/>
      <dgm:spPr/>
      <dgm:t>
        <a:bodyPr/>
        <a:lstStyle/>
        <a:p>
          <a:endParaRPr lang="en-US"/>
        </a:p>
      </dgm:t>
    </dgm:pt>
    <dgm:pt modelId="{3E62708D-7DB1-43D5-A0A2-9AA0A9B9F236}" type="sibTrans" cxnId="{4DEC64A3-7F90-4C2A-AECB-7A99EFDFC30B}">
      <dgm:prSet/>
      <dgm:spPr/>
      <dgm:t>
        <a:bodyPr/>
        <a:lstStyle/>
        <a:p>
          <a:endParaRPr lang="en-US"/>
        </a:p>
      </dgm:t>
    </dgm:pt>
    <dgm:pt modelId="{8E95F8F7-B6A9-4BDE-8E10-03699AD990D3}">
      <dgm:prSet/>
      <dgm:spPr/>
      <dgm:t>
        <a:bodyPr/>
        <a:lstStyle/>
        <a:p>
          <a:r>
            <a:rPr lang="en-US"/>
            <a:t>Batch processing</a:t>
          </a:r>
        </a:p>
      </dgm:t>
    </dgm:pt>
    <dgm:pt modelId="{EC09BAF6-E4A4-4C22-B9C9-828E43263AF7}" type="parTrans" cxnId="{7BCB7F33-8A0F-41BC-A0EA-380A11BCC117}">
      <dgm:prSet/>
      <dgm:spPr/>
      <dgm:t>
        <a:bodyPr/>
        <a:lstStyle/>
        <a:p>
          <a:endParaRPr lang="en-US"/>
        </a:p>
      </dgm:t>
    </dgm:pt>
    <dgm:pt modelId="{2F199904-ECBB-448F-9818-317822B3FA0D}" type="sibTrans" cxnId="{7BCB7F33-8A0F-41BC-A0EA-380A11BCC117}">
      <dgm:prSet/>
      <dgm:spPr/>
      <dgm:t>
        <a:bodyPr/>
        <a:lstStyle/>
        <a:p>
          <a:endParaRPr lang="en-US"/>
        </a:p>
      </dgm:t>
    </dgm:pt>
    <dgm:pt modelId="{1C61F222-0AD7-454A-B09A-14A806E5EB4B}">
      <dgm:prSet/>
      <dgm:spPr/>
      <dgm:t>
        <a:bodyPr/>
        <a:lstStyle/>
        <a:p>
          <a:pPr>
            <a:buNone/>
          </a:pPr>
          <a:r>
            <a:rPr lang="en-US" dirty="0"/>
            <a:t>Data Lake</a:t>
          </a:r>
        </a:p>
      </dgm:t>
    </dgm:pt>
    <dgm:pt modelId="{EA8363D2-132B-4815-981E-4C9BC26F606D}" type="parTrans" cxnId="{B9717262-B77C-4E98-AFD3-6AFDFA5431F9}">
      <dgm:prSet/>
      <dgm:spPr/>
      <dgm:t>
        <a:bodyPr/>
        <a:lstStyle/>
        <a:p>
          <a:endParaRPr lang="en-US"/>
        </a:p>
      </dgm:t>
    </dgm:pt>
    <dgm:pt modelId="{B682389B-51B7-4C95-B412-6FD9E32A8177}" type="sibTrans" cxnId="{B9717262-B77C-4E98-AFD3-6AFDFA5431F9}">
      <dgm:prSet/>
      <dgm:spPr/>
      <dgm:t>
        <a:bodyPr/>
        <a:lstStyle/>
        <a:p>
          <a:endParaRPr lang="en-US"/>
        </a:p>
      </dgm:t>
    </dgm:pt>
    <dgm:pt modelId="{2347DE03-667F-485A-8EBD-8E50C764F3E7}">
      <dgm:prSet/>
      <dgm:spPr/>
      <dgm:t>
        <a:bodyPr/>
        <a:lstStyle/>
        <a:p>
          <a:r>
            <a:rPr lang="en-US"/>
            <a:t>Serving layer</a:t>
          </a:r>
        </a:p>
      </dgm:t>
    </dgm:pt>
    <dgm:pt modelId="{C42C30A8-FDB2-4A9C-A3FF-3BF5A306EF47}" type="parTrans" cxnId="{BC409404-E4D4-4BEB-BABC-FC6D2068DD7B}">
      <dgm:prSet/>
      <dgm:spPr/>
      <dgm:t>
        <a:bodyPr/>
        <a:lstStyle/>
        <a:p>
          <a:endParaRPr lang="en-US"/>
        </a:p>
      </dgm:t>
    </dgm:pt>
    <dgm:pt modelId="{C594E2FD-1669-4020-8F50-0D642FACB3D0}" type="sibTrans" cxnId="{BC409404-E4D4-4BEB-BABC-FC6D2068DD7B}">
      <dgm:prSet/>
      <dgm:spPr/>
      <dgm:t>
        <a:bodyPr/>
        <a:lstStyle/>
        <a:p>
          <a:endParaRPr lang="en-US"/>
        </a:p>
      </dgm:t>
    </dgm:pt>
    <dgm:pt modelId="{DEF2D8D9-8957-488C-9B03-68833B007769}">
      <dgm:prSet/>
      <dgm:spPr/>
      <dgm:t>
        <a:bodyPr/>
        <a:lstStyle/>
        <a:p>
          <a:pPr>
            <a:buNone/>
          </a:pPr>
          <a:r>
            <a:rPr lang="en-US" dirty="0"/>
            <a:t>Power BI</a:t>
          </a:r>
        </a:p>
      </dgm:t>
    </dgm:pt>
    <dgm:pt modelId="{9DE66AAB-5765-4AD3-8C0D-E769A3311480}" type="parTrans" cxnId="{1513500F-27B5-412F-9255-59B37BCD804F}">
      <dgm:prSet/>
      <dgm:spPr/>
      <dgm:t>
        <a:bodyPr/>
        <a:lstStyle/>
        <a:p>
          <a:endParaRPr lang="en-US"/>
        </a:p>
      </dgm:t>
    </dgm:pt>
    <dgm:pt modelId="{DF43DEDE-456C-4004-8CCA-E18F8607167D}" type="sibTrans" cxnId="{1513500F-27B5-412F-9255-59B37BCD804F}">
      <dgm:prSet/>
      <dgm:spPr/>
      <dgm:t>
        <a:bodyPr/>
        <a:lstStyle/>
        <a:p>
          <a:endParaRPr lang="en-US"/>
        </a:p>
      </dgm:t>
    </dgm:pt>
    <dgm:pt modelId="{4A001ADD-2D60-474F-ACA8-04A61E7EC564}">
      <dgm:prSet/>
      <dgm:spPr/>
      <dgm:t>
        <a:bodyPr/>
        <a:lstStyle/>
        <a:p>
          <a:r>
            <a:rPr lang="en-US"/>
            <a:t>Cheap long-term storage</a:t>
          </a:r>
        </a:p>
      </dgm:t>
    </dgm:pt>
    <dgm:pt modelId="{02E2C184-0DDD-40CC-998F-D45A2C4BB722}" type="parTrans" cxnId="{39BFE3DE-38A9-46E9-ADB6-625DDE9BACA7}">
      <dgm:prSet/>
      <dgm:spPr/>
      <dgm:t>
        <a:bodyPr/>
        <a:lstStyle/>
        <a:p>
          <a:endParaRPr lang="en-US"/>
        </a:p>
      </dgm:t>
    </dgm:pt>
    <dgm:pt modelId="{0A999DE4-3542-46A8-9132-5FDD8E74D8F9}" type="sibTrans" cxnId="{39BFE3DE-38A9-46E9-ADB6-625DDE9BACA7}">
      <dgm:prSet/>
      <dgm:spPr/>
      <dgm:t>
        <a:bodyPr/>
        <a:lstStyle/>
        <a:p>
          <a:endParaRPr lang="en-US"/>
        </a:p>
      </dgm:t>
    </dgm:pt>
    <dgm:pt modelId="{EE89AE95-3CBD-4DF7-9DE5-6B557498C580}">
      <dgm:prSet/>
      <dgm:spPr/>
      <dgm:t>
        <a:bodyPr/>
        <a:lstStyle/>
        <a:p>
          <a:pPr>
            <a:buNone/>
          </a:pPr>
          <a:r>
            <a:rPr lang="en-US" dirty="0"/>
            <a:t>Blob Storage</a:t>
          </a:r>
        </a:p>
      </dgm:t>
    </dgm:pt>
    <dgm:pt modelId="{6FC59065-FB5D-4B65-BB18-61F387BBFE45}" type="parTrans" cxnId="{E4C032CA-9621-4D86-8531-5D4E6A2BBD96}">
      <dgm:prSet/>
      <dgm:spPr/>
      <dgm:t>
        <a:bodyPr/>
        <a:lstStyle/>
        <a:p>
          <a:endParaRPr lang="en-US"/>
        </a:p>
      </dgm:t>
    </dgm:pt>
    <dgm:pt modelId="{6935DDBC-2C96-4F63-A915-553F242D6CDE}" type="sibTrans" cxnId="{E4C032CA-9621-4D86-8531-5D4E6A2BBD96}">
      <dgm:prSet/>
      <dgm:spPr/>
      <dgm:t>
        <a:bodyPr/>
        <a:lstStyle/>
        <a:p>
          <a:endParaRPr lang="en-US"/>
        </a:p>
      </dgm:t>
    </dgm:pt>
    <dgm:pt modelId="{1A366C7F-B317-41A1-96C5-2579762603A9}">
      <dgm:prSet/>
      <dgm:spPr/>
      <dgm:t>
        <a:bodyPr/>
        <a:lstStyle/>
        <a:p>
          <a:r>
            <a:rPr lang="en-US"/>
            <a:t>Event-driven processing</a:t>
          </a:r>
        </a:p>
      </dgm:t>
    </dgm:pt>
    <dgm:pt modelId="{994F5928-1C91-4A7F-BC52-042E4A9C965B}" type="parTrans" cxnId="{9E8CA669-5082-4BCF-8569-08C8455AF9C2}">
      <dgm:prSet/>
      <dgm:spPr/>
      <dgm:t>
        <a:bodyPr/>
        <a:lstStyle/>
        <a:p>
          <a:endParaRPr lang="en-US"/>
        </a:p>
      </dgm:t>
    </dgm:pt>
    <dgm:pt modelId="{A6365D8E-4AB7-4C48-B197-C157487D7319}" type="sibTrans" cxnId="{9E8CA669-5082-4BCF-8569-08C8455AF9C2}">
      <dgm:prSet/>
      <dgm:spPr/>
      <dgm:t>
        <a:bodyPr/>
        <a:lstStyle/>
        <a:p>
          <a:endParaRPr lang="en-US"/>
        </a:p>
      </dgm:t>
    </dgm:pt>
    <dgm:pt modelId="{A6FFBCFE-2140-412C-8B7E-5015E07C7310}">
      <dgm:prSet/>
      <dgm:spPr/>
      <dgm:t>
        <a:bodyPr/>
        <a:lstStyle/>
        <a:p>
          <a:pPr>
            <a:buNone/>
          </a:pPr>
          <a:r>
            <a:rPr lang="en-US" dirty="0"/>
            <a:t>Event Grid</a:t>
          </a:r>
        </a:p>
      </dgm:t>
    </dgm:pt>
    <dgm:pt modelId="{95B86C89-B3BE-4584-8259-A3EE986E89FD}" type="parTrans" cxnId="{2B7A0135-4F2D-4547-B403-3A483B4E7F25}">
      <dgm:prSet/>
      <dgm:spPr/>
      <dgm:t>
        <a:bodyPr/>
        <a:lstStyle/>
        <a:p>
          <a:endParaRPr lang="en-US"/>
        </a:p>
      </dgm:t>
    </dgm:pt>
    <dgm:pt modelId="{4B653931-99DB-4C67-B225-3609B7C31F2B}" type="sibTrans" cxnId="{2B7A0135-4F2D-4547-B403-3A483B4E7F25}">
      <dgm:prSet/>
      <dgm:spPr/>
      <dgm:t>
        <a:bodyPr/>
        <a:lstStyle/>
        <a:p>
          <a:endParaRPr lang="en-US"/>
        </a:p>
      </dgm:t>
    </dgm:pt>
    <dgm:pt modelId="{1F2337ED-9188-41FE-926E-CD172CE32B85}" type="pres">
      <dgm:prSet presAssocID="{B43D5259-40D5-46A3-9D3F-8BC8F7E1A42C}" presName="Name0" presStyleCnt="0">
        <dgm:presLayoutVars>
          <dgm:dir/>
          <dgm:animLvl val="lvl"/>
          <dgm:resizeHandles val="exact"/>
        </dgm:presLayoutVars>
      </dgm:prSet>
      <dgm:spPr/>
    </dgm:pt>
    <dgm:pt modelId="{47A1CC58-A5FE-4238-BE28-5C82B5115C48}" type="pres">
      <dgm:prSet presAssocID="{6E6171D4-3CAE-43A7-8CC5-8DE5CE954F27}" presName="linNode" presStyleCnt="0"/>
      <dgm:spPr/>
    </dgm:pt>
    <dgm:pt modelId="{34CBFFEF-750B-4685-B4F3-A8D6CEC5AAAF}" type="pres">
      <dgm:prSet presAssocID="{6E6171D4-3CAE-43A7-8CC5-8DE5CE954F2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00A98C9-B8A9-441C-907F-451A2CD1C116}" type="pres">
      <dgm:prSet presAssocID="{6E6171D4-3CAE-43A7-8CC5-8DE5CE954F27}" presName="descendantText" presStyleLbl="alignAccFollowNode1" presStyleIdx="0" presStyleCnt="6">
        <dgm:presLayoutVars>
          <dgm:bulletEnabled val="1"/>
        </dgm:presLayoutVars>
      </dgm:prSet>
      <dgm:spPr/>
    </dgm:pt>
    <dgm:pt modelId="{7C979FDB-3836-449A-B233-66E1A2CB488C}" type="pres">
      <dgm:prSet presAssocID="{FF554F15-C91D-4E5B-A7AF-077A834895DA}" presName="sp" presStyleCnt="0"/>
      <dgm:spPr/>
    </dgm:pt>
    <dgm:pt modelId="{B92D506D-5E5A-41B5-A51C-AD9D79732680}" type="pres">
      <dgm:prSet presAssocID="{79157067-C95F-47D6-ABED-6BD821877DBC}" presName="linNode" presStyleCnt="0"/>
      <dgm:spPr/>
    </dgm:pt>
    <dgm:pt modelId="{321ACC25-88C6-41E1-83DC-002CA0FA0AD6}" type="pres">
      <dgm:prSet presAssocID="{79157067-C95F-47D6-ABED-6BD821877D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4EFA03D5-4F37-401D-8751-208523095CED}" type="pres">
      <dgm:prSet presAssocID="{79157067-C95F-47D6-ABED-6BD821877DBC}" presName="descendantText" presStyleLbl="alignAccFollowNode1" presStyleIdx="1" presStyleCnt="6">
        <dgm:presLayoutVars>
          <dgm:bulletEnabled val="1"/>
        </dgm:presLayoutVars>
      </dgm:prSet>
      <dgm:spPr/>
    </dgm:pt>
    <dgm:pt modelId="{C63211E6-122F-4CCE-86ED-A0C686F5F79D}" type="pres">
      <dgm:prSet presAssocID="{1FE425DD-4B96-41BB-937C-202B5964D2BE}" presName="sp" presStyleCnt="0"/>
      <dgm:spPr/>
    </dgm:pt>
    <dgm:pt modelId="{D04EF0A8-868C-4D83-998F-0664F024AAEB}" type="pres">
      <dgm:prSet presAssocID="{8E95F8F7-B6A9-4BDE-8E10-03699AD990D3}" presName="linNode" presStyleCnt="0"/>
      <dgm:spPr/>
    </dgm:pt>
    <dgm:pt modelId="{B1E264D3-CA6D-4E93-9CCC-AEE68B53DC99}" type="pres">
      <dgm:prSet presAssocID="{8E95F8F7-B6A9-4BDE-8E10-03699AD990D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52B575A-4C5C-4D04-8375-4C1C77076DD7}" type="pres">
      <dgm:prSet presAssocID="{8E95F8F7-B6A9-4BDE-8E10-03699AD990D3}" presName="descendantText" presStyleLbl="alignAccFollowNode1" presStyleIdx="2" presStyleCnt="6">
        <dgm:presLayoutVars>
          <dgm:bulletEnabled val="1"/>
        </dgm:presLayoutVars>
      </dgm:prSet>
      <dgm:spPr/>
    </dgm:pt>
    <dgm:pt modelId="{18D6EB15-2FD1-4E1D-AB89-37A91DF205A7}" type="pres">
      <dgm:prSet presAssocID="{2F199904-ECBB-448F-9818-317822B3FA0D}" presName="sp" presStyleCnt="0"/>
      <dgm:spPr/>
    </dgm:pt>
    <dgm:pt modelId="{9827F97E-8561-4CE2-BD3E-1EE791294D7D}" type="pres">
      <dgm:prSet presAssocID="{2347DE03-667F-485A-8EBD-8E50C764F3E7}" presName="linNode" presStyleCnt="0"/>
      <dgm:spPr/>
    </dgm:pt>
    <dgm:pt modelId="{280C46C2-8880-4507-9FBC-C8218AAA9909}" type="pres">
      <dgm:prSet presAssocID="{2347DE03-667F-485A-8EBD-8E50C764F3E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13701A5-A857-4A78-B10B-218D4259E37D}" type="pres">
      <dgm:prSet presAssocID="{2347DE03-667F-485A-8EBD-8E50C764F3E7}" presName="descendantText" presStyleLbl="alignAccFollowNode1" presStyleIdx="3" presStyleCnt="6">
        <dgm:presLayoutVars>
          <dgm:bulletEnabled val="1"/>
        </dgm:presLayoutVars>
      </dgm:prSet>
      <dgm:spPr/>
    </dgm:pt>
    <dgm:pt modelId="{D328B1AD-1EC3-4514-9890-54D77E2FB692}" type="pres">
      <dgm:prSet presAssocID="{C594E2FD-1669-4020-8F50-0D642FACB3D0}" presName="sp" presStyleCnt="0"/>
      <dgm:spPr/>
    </dgm:pt>
    <dgm:pt modelId="{4419475F-A56B-4C21-A084-97692ACE4B02}" type="pres">
      <dgm:prSet presAssocID="{4A001ADD-2D60-474F-ACA8-04A61E7EC564}" presName="linNode" presStyleCnt="0"/>
      <dgm:spPr/>
    </dgm:pt>
    <dgm:pt modelId="{7620CA83-A351-4AB0-86E1-28B1B93688B7}" type="pres">
      <dgm:prSet presAssocID="{4A001ADD-2D60-474F-ACA8-04A61E7EC56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2CBF2CA-0B78-4D27-A7EE-3602AB866CF0}" type="pres">
      <dgm:prSet presAssocID="{4A001ADD-2D60-474F-ACA8-04A61E7EC564}" presName="descendantText" presStyleLbl="alignAccFollowNode1" presStyleIdx="4" presStyleCnt="6">
        <dgm:presLayoutVars>
          <dgm:bulletEnabled val="1"/>
        </dgm:presLayoutVars>
      </dgm:prSet>
      <dgm:spPr/>
    </dgm:pt>
    <dgm:pt modelId="{F1A1E607-2AA5-4F7C-B929-A7640ECE4AF3}" type="pres">
      <dgm:prSet presAssocID="{0A999DE4-3542-46A8-9132-5FDD8E74D8F9}" presName="sp" presStyleCnt="0"/>
      <dgm:spPr/>
    </dgm:pt>
    <dgm:pt modelId="{856C75A3-E0E6-4A43-8B02-CB7EC301DB95}" type="pres">
      <dgm:prSet presAssocID="{1A366C7F-B317-41A1-96C5-2579762603A9}" presName="linNode" presStyleCnt="0"/>
      <dgm:spPr/>
    </dgm:pt>
    <dgm:pt modelId="{9466BBFB-DA2D-4065-A397-5F7437D65996}" type="pres">
      <dgm:prSet presAssocID="{1A366C7F-B317-41A1-96C5-2579762603A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BBB5C54D-0C8F-4815-8DB4-5595D61F4996}" type="pres">
      <dgm:prSet presAssocID="{1A366C7F-B317-41A1-96C5-2579762603A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C409404-E4D4-4BEB-BABC-FC6D2068DD7B}" srcId="{B43D5259-40D5-46A3-9D3F-8BC8F7E1A42C}" destId="{2347DE03-667F-485A-8EBD-8E50C764F3E7}" srcOrd="3" destOrd="0" parTransId="{C42C30A8-FDB2-4A9C-A3FF-3BF5A306EF47}" sibTransId="{C594E2FD-1669-4020-8F50-0D642FACB3D0}"/>
    <dgm:cxn modelId="{B4F35305-6A38-4C3B-9844-47EC5E128764}" type="presOf" srcId="{A75CC973-5174-4574-8B06-B557FB434962}" destId="{900A98C9-B8A9-441C-907F-451A2CD1C116}" srcOrd="0" destOrd="0" presId="urn:microsoft.com/office/officeart/2005/8/layout/vList5"/>
    <dgm:cxn modelId="{ED639F09-6023-4677-902F-6A54CE6EBB59}" type="presOf" srcId="{4A001ADD-2D60-474F-ACA8-04A61E7EC564}" destId="{7620CA83-A351-4AB0-86E1-28B1B93688B7}" srcOrd="0" destOrd="0" presId="urn:microsoft.com/office/officeart/2005/8/layout/vList5"/>
    <dgm:cxn modelId="{1513500F-27B5-412F-9255-59B37BCD804F}" srcId="{2347DE03-667F-485A-8EBD-8E50C764F3E7}" destId="{DEF2D8D9-8957-488C-9B03-68833B007769}" srcOrd="0" destOrd="0" parTransId="{9DE66AAB-5765-4AD3-8C0D-E769A3311480}" sibTransId="{DF43DEDE-456C-4004-8CCA-E18F8607167D}"/>
    <dgm:cxn modelId="{C34CFD1E-3934-4347-92F3-D08612D39EB9}" type="presOf" srcId="{A6FFBCFE-2140-412C-8B7E-5015E07C7310}" destId="{BBB5C54D-0C8F-4815-8DB4-5595D61F4996}" srcOrd="0" destOrd="0" presId="urn:microsoft.com/office/officeart/2005/8/layout/vList5"/>
    <dgm:cxn modelId="{7BCB7F33-8A0F-41BC-A0EA-380A11BCC117}" srcId="{B43D5259-40D5-46A3-9D3F-8BC8F7E1A42C}" destId="{8E95F8F7-B6A9-4BDE-8E10-03699AD990D3}" srcOrd="2" destOrd="0" parTransId="{EC09BAF6-E4A4-4C22-B9C9-828E43263AF7}" sibTransId="{2F199904-ECBB-448F-9818-317822B3FA0D}"/>
    <dgm:cxn modelId="{2B7A0135-4F2D-4547-B403-3A483B4E7F25}" srcId="{1A366C7F-B317-41A1-96C5-2579762603A9}" destId="{A6FFBCFE-2140-412C-8B7E-5015E07C7310}" srcOrd="0" destOrd="0" parTransId="{95B86C89-B3BE-4584-8259-A3EE986E89FD}" sibTransId="{4B653931-99DB-4C67-B225-3609B7C31F2B}"/>
    <dgm:cxn modelId="{25AB6635-4A7C-4322-9E5E-8F961CF8EB27}" type="presOf" srcId="{1C61F222-0AD7-454A-B09A-14A806E5EB4B}" destId="{752B575A-4C5C-4D04-8375-4C1C77076DD7}" srcOrd="0" destOrd="0" presId="urn:microsoft.com/office/officeart/2005/8/layout/vList5"/>
    <dgm:cxn modelId="{8F32D43F-7826-4315-8CEA-83DCD52AF8D9}" type="presOf" srcId="{DEF2D8D9-8957-488C-9B03-68833B007769}" destId="{A13701A5-A857-4A78-B10B-218D4259E37D}" srcOrd="0" destOrd="0" presId="urn:microsoft.com/office/officeart/2005/8/layout/vList5"/>
    <dgm:cxn modelId="{9BB3305F-0314-4F5C-8C9A-6D4B11ECCEF6}" type="presOf" srcId="{2347DE03-667F-485A-8EBD-8E50C764F3E7}" destId="{280C46C2-8880-4507-9FBC-C8218AAA9909}" srcOrd="0" destOrd="0" presId="urn:microsoft.com/office/officeart/2005/8/layout/vList5"/>
    <dgm:cxn modelId="{B9717262-B77C-4E98-AFD3-6AFDFA5431F9}" srcId="{8E95F8F7-B6A9-4BDE-8E10-03699AD990D3}" destId="{1C61F222-0AD7-454A-B09A-14A806E5EB4B}" srcOrd="0" destOrd="0" parTransId="{EA8363D2-132B-4815-981E-4C9BC26F606D}" sibTransId="{B682389B-51B7-4C95-B412-6FD9E32A8177}"/>
    <dgm:cxn modelId="{4353FF68-96DB-4C13-A780-568D46DDC1BE}" type="presOf" srcId="{B43D5259-40D5-46A3-9D3F-8BC8F7E1A42C}" destId="{1F2337ED-9188-41FE-926E-CD172CE32B85}" srcOrd="0" destOrd="0" presId="urn:microsoft.com/office/officeart/2005/8/layout/vList5"/>
    <dgm:cxn modelId="{9E8CA669-5082-4BCF-8569-08C8455AF9C2}" srcId="{B43D5259-40D5-46A3-9D3F-8BC8F7E1A42C}" destId="{1A366C7F-B317-41A1-96C5-2579762603A9}" srcOrd="5" destOrd="0" parTransId="{994F5928-1C91-4A7F-BC52-042E4A9C965B}" sibTransId="{A6365D8E-4AB7-4C48-B197-C157487D7319}"/>
    <dgm:cxn modelId="{50F5FA4B-EA82-4E3C-AD81-D01C7480766B}" srcId="{6E6171D4-3CAE-43A7-8CC5-8DE5CE954F27}" destId="{A75CC973-5174-4574-8B06-B557FB434962}" srcOrd="0" destOrd="0" parTransId="{BBEB0341-D641-478C-807A-895C83BB6EF2}" sibTransId="{82D305B7-C1ED-41F7-A0E5-346A1A0B9C91}"/>
    <dgm:cxn modelId="{7F61E56C-6E1A-4080-885B-0BCBDB50CEC6}" type="presOf" srcId="{79157067-C95F-47D6-ABED-6BD821877DBC}" destId="{321ACC25-88C6-41E1-83DC-002CA0FA0AD6}" srcOrd="0" destOrd="0" presId="urn:microsoft.com/office/officeart/2005/8/layout/vList5"/>
    <dgm:cxn modelId="{38D3FF7B-5001-4A62-96AC-7899BCBED973}" srcId="{B43D5259-40D5-46A3-9D3F-8BC8F7E1A42C}" destId="{79157067-C95F-47D6-ABED-6BD821877DBC}" srcOrd="1" destOrd="0" parTransId="{CBB16492-A98A-470C-8762-C51807ACD206}" sibTransId="{1FE425DD-4B96-41BB-937C-202B5964D2BE}"/>
    <dgm:cxn modelId="{90211893-4387-45D8-8B5A-A484AA188281}" type="presOf" srcId="{27D5C51B-C07B-4650-A2D8-65048946B771}" destId="{4EFA03D5-4F37-401D-8751-208523095CED}" srcOrd="0" destOrd="0" presId="urn:microsoft.com/office/officeart/2005/8/layout/vList5"/>
    <dgm:cxn modelId="{4DEC64A3-7F90-4C2A-AECB-7A99EFDFC30B}" srcId="{79157067-C95F-47D6-ABED-6BD821877DBC}" destId="{27D5C51B-C07B-4650-A2D8-65048946B771}" srcOrd="0" destOrd="0" parTransId="{E968349E-9633-4BA4-901D-1944F707CE6E}" sibTransId="{3E62708D-7DB1-43D5-A0A2-9AA0A9B9F236}"/>
    <dgm:cxn modelId="{FEF5BAA9-D699-40B9-8F3F-3F8CE1C6262F}" type="presOf" srcId="{EE89AE95-3CBD-4DF7-9DE5-6B557498C580}" destId="{92CBF2CA-0B78-4D27-A7EE-3602AB866CF0}" srcOrd="0" destOrd="0" presId="urn:microsoft.com/office/officeart/2005/8/layout/vList5"/>
    <dgm:cxn modelId="{13FCB7B6-FA1D-4D89-8009-956122118F36}" srcId="{B43D5259-40D5-46A3-9D3F-8BC8F7E1A42C}" destId="{6E6171D4-3CAE-43A7-8CC5-8DE5CE954F27}" srcOrd="0" destOrd="0" parTransId="{A597E636-97B1-4052-AEF8-A58CFE081077}" sibTransId="{FF554F15-C91D-4E5B-A7AF-077A834895DA}"/>
    <dgm:cxn modelId="{C19F14C6-3E6D-48D4-864A-2BD5817A7474}" type="presOf" srcId="{6E6171D4-3CAE-43A7-8CC5-8DE5CE954F27}" destId="{34CBFFEF-750B-4685-B4F3-A8D6CEC5AAAF}" srcOrd="0" destOrd="0" presId="urn:microsoft.com/office/officeart/2005/8/layout/vList5"/>
    <dgm:cxn modelId="{E4C032CA-9621-4D86-8531-5D4E6A2BBD96}" srcId="{4A001ADD-2D60-474F-ACA8-04A61E7EC564}" destId="{EE89AE95-3CBD-4DF7-9DE5-6B557498C580}" srcOrd="0" destOrd="0" parTransId="{6FC59065-FB5D-4B65-BB18-61F387BBFE45}" sibTransId="{6935DDBC-2C96-4F63-A915-553F242D6CDE}"/>
    <dgm:cxn modelId="{1F760FD0-D247-41B7-8E91-39E0F7BEDF45}" type="presOf" srcId="{1A366C7F-B317-41A1-96C5-2579762603A9}" destId="{9466BBFB-DA2D-4065-A397-5F7437D65996}" srcOrd="0" destOrd="0" presId="urn:microsoft.com/office/officeart/2005/8/layout/vList5"/>
    <dgm:cxn modelId="{39BFE3DE-38A9-46E9-ADB6-625DDE9BACA7}" srcId="{B43D5259-40D5-46A3-9D3F-8BC8F7E1A42C}" destId="{4A001ADD-2D60-474F-ACA8-04A61E7EC564}" srcOrd="4" destOrd="0" parTransId="{02E2C184-0DDD-40CC-998F-D45A2C4BB722}" sibTransId="{0A999DE4-3542-46A8-9132-5FDD8E74D8F9}"/>
    <dgm:cxn modelId="{90C175E4-BD87-490A-99E7-350E2D9D48F6}" type="presOf" srcId="{8E95F8F7-B6A9-4BDE-8E10-03699AD990D3}" destId="{B1E264D3-CA6D-4E93-9CCC-AEE68B53DC99}" srcOrd="0" destOrd="0" presId="urn:microsoft.com/office/officeart/2005/8/layout/vList5"/>
    <dgm:cxn modelId="{4DEE8DCF-7A66-4354-AD19-7E05D6EFBA2C}" type="presParOf" srcId="{1F2337ED-9188-41FE-926E-CD172CE32B85}" destId="{47A1CC58-A5FE-4238-BE28-5C82B5115C48}" srcOrd="0" destOrd="0" presId="urn:microsoft.com/office/officeart/2005/8/layout/vList5"/>
    <dgm:cxn modelId="{931D6622-D7E8-426D-B81E-15D8A64D0E4A}" type="presParOf" srcId="{47A1CC58-A5FE-4238-BE28-5C82B5115C48}" destId="{34CBFFEF-750B-4685-B4F3-A8D6CEC5AAAF}" srcOrd="0" destOrd="0" presId="urn:microsoft.com/office/officeart/2005/8/layout/vList5"/>
    <dgm:cxn modelId="{59B78293-E3FC-472B-B563-15C70278B84C}" type="presParOf" srcId="{47A1CC58-A5FE-4238-BE28-5C82B5115C48}" destId="{900A98C9-B8A9-441C-907F-451A2CD1C116}" srcOrd="1" destOrd="0" presId="urn:microsoft.com/office/officeart/2005/8/layout/vList5"/>
    <dgm:cxn modelId="{C05617B6-CB08-480F-A45C-A83D9A101C07}" type="presParOf" srcId="{1F2337ED-9188-41FE-926E-CD172CE32B85}" destId="{7C979FDB-3836-449A-B233-66E1A2CB488C}" srcOrd="1" destOrd="0" presId="urn:microsoft.com/office/officeart/2005/8/layout/vList5"/>
    <dgm:cxn modelId="{23442725-5C05-4993-A0DE-763FE7627FFA}" type="presParOf" srcId="{1F2337ED-9188-41FE-926E-CD172CE32B85}" destId="{B92D506D-5E5A-41B5-A51C-AD9D79732680}" srcOrd="2" destOrd="0" presId="urn:microsoft.com/office/officeart/2005/8/layout/vList5"/>
    <dgm:cxn modelId="{0B20D4D0-606F-4A32-8753-AE2E95E2D616}" type="presParOf" srcId="{B92D506D-5E5A-41B5-A51C-AD9D79732680}" destId="{321ACC25-88C6-41E1-83DC-002CA0FA0AD6}" srcOrd="0" destOrd="0" presId="urn:microsoft.com/office/officeart/2005/8/layout/vList5"/>
    <dgm:cxn modelId="{696FC332-BC77-4D17-8FA3-5BB1F93E4074}" type="presParOf" srcId="{B92D506D-5E5A-41B5-A51C-AD9D79732680}" destId="{4EFA03D5-4F37-401D-8751-208523095CED}" srcOrd="1" destOrd="0" presId="urn:microsoft.com/office/officeart/2005/8/layout/vList5"/>
    <dgm:cxn modelId="{ED619BE3-5190-4392-98DA-9B4EAD1FB2C9}" type="presParOf" srcId="{1F2337ED-9188-41FE-926E-CD172CE32B85}" destId="{C63211E6-122F-4CCE-86ED-A0C686F5F79D}" srcOrd="3" destOrd="0" presId="urn:microsoft.com/office/officeart/2005/8/layout/vList5"/>
    <dgm:cxn modelId="{2D2DF39F-7DF6-4555-BE10-2607F3AFA53D}" type="presParOf" srcId="{1F2337ED-9188-41FE-926E-CD172CE32B85}" destId="{D04EF0A8-868C-4D83-998F-0664F024AAEB}" srcOrd="4" destOrd="0" presId="urn:microsoft.com/office/officeart/2005/8/layout/vList5"/>
    <dgm:cxn modelId="{6C3E717A-AE6E-436D-B0B5-6803374D76FE}" type="presParOf" srcId="{D04EF0A8-868C-4D83-998F-0664F024AAEB}" destId="{B1E264D3-CA6D-4E93-9CCC-AEE68B53DC99}" srcOrd="0" destOrd="0" presId="urn:microsoft.com/office/officeart/2005/8/layout/vList5"/>
    <dgm:cxn modelId="{0CE45A66-E4BE-4F54-838F-17C4DD7AB34F}" type="presParOf" srcId="{D04EF0A8-868C-4D83-998F-0664F024AAEB}" destId="{752B575A-4C5C-4D04-8375-4C1C77076DD7}" srcOrd="1" destOrd="0" presId="urn:microsoft.com/office/officeart/2005/8/layout/vList5"/>
    <dgm:cxn modelId="{86F61625-6B91-4B97-A516-F9866FEEFCEC}" type="presParOf" srcId="{1F2337ED-9188-41FE-926E-CD172CE32B85}" destId="{18D6EB15-2FD1-4E1D-AB89-37A91DF205A7}" srcOrd="5" destOrd="0" presId="urn:microsoft.com/office/officeart/2005/8/layout/vList5"/>
    <dgm:cxn modelId="{5FF487D5-F67D-46C8-B3DC-038313A4405A}" type="presParOf" srcId="{1F2337ED-9188-41FE-926E-CD172CE32B85}" destId="{9827F97E-8561-4CE2-BD3E-1EE791294D7D}" srcOrd="6" destOrd="0" presId="urn:microsoft.com/office/officeart/2005/8/layout/vList5"/>
    <dgm:cxn modelId="{F76E0909-8597-4000-9B25-C2D06ABBBDBB}" type="presParOf" srcId="{9827F97E-8561-4CE2-BD3E-1EE791294D7D}" destId="{280C46C2-8880-4507-9FBC-C8218AAA9909}" srcOrd="0" destOrd="0" presId="urn:microsoft.com/office/officeart/2005/8/layout/vList5"/>
    <dgm:cxn modelId="{6AE78926-88F4-4EEC-A29B-879023E603EE}" type="presParOf" srcId="{9827F97E-8561-4CE2-BD3E-1EE791294D7D}" destId="{A13701A5-A857-4A78-B10B-218D4259E37D}" srcOrd="1" destOrd="0" presId="urn:microsoft.com/office/officeart/2005/8/layout/vList5"/>
    <dgm:cxn modelId="{3E0566C6-ED4A-47AF-9F19-94BE22872F31}" type="presParOf" srcId="{1F2337ED-9188-41FE-926E-CD172CE32B85}" destId="{D328B1AD-1EC3-4514-9890-54D77E2FB692}" srcOrd="7" destOrd="0" presId="urn:microsoft.com/office/officeart/2005/8/layout/vList5"/>
    <dgm:cxn modelId="{AE08BAF0-40B8-4BA2-9C37-96E82068BF0D}" type="presParOf" srcId="{1F2337ED-9188-41FE-926E-CD172CE32B85}" destId="{4419475F-A56B-4C21-A084-97692ACE4B02}" srcOrd="8" destOrd="0" presId="urn:microsoft.com/office/officeart/2005/8/layout/vList5"/>
    <dgm:cxn modelId="{4A40E437-34D6-44F5-9D94-33E15E0B8C89}" type="presParOf" srcId="{4419475F-A56B-4C21-A084-97692ACE4B02}" destId="{7620CA83-A351-4AB0-86E1-28B1B93688B7}" srcOrd="0" destOrd="0" presId="urn:microsoft.com/office/officeart/2005/8/layout/vList5"/>
    <dgm:cxn modelId="{29A774E7-4823-4325-94F4-9B6F13CAB032}" type="presParOf" srcId="{4419475F-A56B-4C21-A084-97692ACE4B02}" destId="{92CBF2CA-0B78-4D27-A7EE-3602AB866CF0}" srcOrd="1" destOrd="0" presId="urn:microsoft.com/office/officeart/2005/8/layout/vList5"/>
    <dgm:cxn modelId="{21A961D7-2DC2-4F12-8561-BE69D3C5D8DD}" type="presParOf" srcId="{1F2337ED-9188-41FE-926E-CD172CE32B85}" destId="{F1A1E607-2AA5-4F7C-B929-A7640ECE4AF3}" srcOrd="9" destOrd="0" presId="urn:microsoft.com/office/officeart/2005/8/layout/vList5"/>
    <dgm:cxn modelId="{5A40220C-BD36-461E-9C8B-E84001B2710D}" type="presParOf" srcId="{1F2337ED-9188-41FE-926E-CD172CE32B85}" destId="{856C75A3-E0E6-4A43-8B02-CB7EC301DB95}" srcOrd="10" destOrd="0" presId="urn:microsoft.com/office/officeart/2005/8/layout/vList5"/>
    <dgm:cxn modelId="{3B375E8C-24FD-46CF-A676-190ADCE7BE1D}" type="presParOf" srcId="{856C75A3-E0E6-4A43-8B02-CB7EC301DB95}" destId="{9466BBFB-DA2D-4065-A397-5F7437D65996}" srcOrd="0" destOrd="0" presId="urn:microsoft.com/office/officeart/2005/8/layout/vList5"/>
    <dgm:cxn modelId="{E5A7B0F6-86A7-4181-A7DE-A169EEE4C399}" type="presParOf" srcId="{856C75A3-E0E6-4A43-8B02-CB7EC301DB95}" destId="{BBB5C54D-0C8F-4815-8DB4-5595D61F49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A98C9-B8A9-441C-907F-451A2CD1C116}">
      <dsp:nvSpPr>
        <dsp:cNvPr id="0" name=""/>
        <dsp:cNvSpPr/>
      </dsp:nvSpPr>
      <dsp:spPr>
        <a:xfrm rot="5400000">
          <a:off x="6872275" y="-3015881"/>
          <a:ext cx="556665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IoT Hub</a:t>
          </a:r>
        </a:p>
      </dsp:txBody>
      <dsp:txXfrm rot="-5400000">
        <a:off x="3785616" y="97952"/>
        <a:ext cx="6702810" cy="502317"/>
      </dsp:txXfrm>
    </dsp:sp>
    <dsp:sp modelId="{34CBFFEF-750B-4685-B4F3-A8D6CEC5AAAF}">
      <dsp:nvSpPr>
        <dsp:cNvPr id="0" name=""/>
        <dsp:cNvSpPr/>
      </dsp:nvSpPr>
      <dsp:spPr>
        <a:xfrm>
          <a:off x="0" y="1195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Message ingest</a:t>
          </a:r>
        </a:p>
      </dsp:txBody>
      <dsp:txXfrm>
        <a:off x="33968" y="35163"/>
        <a:ext cx="3717680" cy="627895"/>
      </dsp:txXfrm>
    </dsp:sp>
    <dsp:sp modelId="{4EFA03D5-4F37-401D-8751-208523095CED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Stream Analytics + Cosmos DB</a:t>
          </a:r>
        </a:p>
      </dsp:txBody>
      <dsp:txXfrm rot="-5400000">
        <a:off x="3785616" y="828576"/>
        <a:ext cx="6702810" cy="502317"/>
      </dsp:txXfrm>
    </dsp:sp>
    <dsp:sp modelId="{321ACC25-88C6-41E1-83DC-002CA0FA0AD6}">
      <dsp:nvSpPr>
        <dsp:cNvPr id="0" name=""/>
        <dsp:cNvSpPr/>
      </dsp:nvSpPr>
      <dsp:spPr>
        <a:xfrm>
          <a:off x="0" y="731818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Speed processing</a:t>
          </a:r>
        </a:p>
      </dsp:txBody>
      <dsp:txXfrm>
        <a:off x="33968" y="765786"/>
        <a:ext cx="3717680" cy="627895"/>
      </dsp:txXfrm>
    </dsp:sp>
    <dsp:sp modelId="{752B575A-4C5C-4D04-8375-4C1C77076DD7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Data Lake</a:t>
          </a:r>
        </a:p>
      </dsp:txBody>
      <dsp:txXfrm rot="-5400000">
        <a:off x="3785616" y="1559199"/>
        <a:ext cx="6702810" cy="502317"/>
      </dsp:txXfrm>
    </dsp:sp>
    <dsp:sp modelId="{B1E264D3-CA6D-4E93-9CCC-AEE68B53DC99}">
      <dsp:nvSpPr>
        <dsp:cNvPr id="0" name=""/>
        <dsp:cNvSpPr/>
      </dsp:nvSpPr>
      <dsp:spPr>
        <a:xfrm>
          <a:off x="0" y="1462441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Batch processing</a:t>
          </a:r>
        </a:p>
      </dsp:txBody>
      <dsp:txXfrm>
        <a:off x="33968" y="1496409"/>
        <a:ext cx="3717680" cy="627895"/>
      </dsp:txXfrm>
    </dsp:sp>
    <dsp:sp modelId="{A13701A5-A857-4A78-B10B-218D4259E37D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Power BI</a:t>
          </a:r>
        </a:p>
      </dsp:txBody>
      <dsp:txXfrm rot="-5400000">
        <a:off x="3785616" y="2289822"/>
        <a:ext cx="6702810" cy="502317"/>
      </dsp:txXfrm>
    </dsp:sp>
    <dsp:sp modelId="{280C46C2-8880-4507-9FBC-C8218AAA9909}">
      <dsp:nvSpPr>
        <dsp:cNvPr id="0" name=""/>
        <dsp:cNvSpPr/>
      </dsp:nvSpPr>
      <dsp:spPr>
        <a:xfrm>
          <a:off x="0" y="2193064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Serving layer</a:t>
          </a:r>
        </a:p>
      </dsp:txBody>
      <dsp:txXfrm>
        <a:off x="33968" y="2227032"/>
        <a:ext cx="3717680" cy="627895"/>
      </dsp:txXfrm>
    </dsp:sp>
    <dsp:sp modelId="{92CBF2CA-0B78-4D27-A7EE-3602AB866CF0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Blob Storage</a:t>
          </a:r>
        </a:p>
      </dsp:txBody>
      <dsp:txXfrm rot="-5400000">
        <a:off x="3785616" y="3020445"/>
        <a:ext cx="6702810" cy="502317"/>
      </dsp:txXfrm>
    </dsp:sp>
    <dsp:sp modelId="{7620CA83-A351-4AB0-86E1-28B1B93688B7}">
      <dsp:nvSpPr>
        <dsp:cNvPr id="0" name=""/>
        <dsp:cNvSpPr/>
      </dsp:nvSpPr>
      <dsp:spPr>
        <a:xfrm>
          <a:off x="0" y="2923688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Cheap long-term storage</a:t>
          </a:r>
        </a:p>
      </dsp:txBody>
      <dsp:txXfrm>
        <a:off x="33968" y="2957656"/>
        <a:ext cx="3717680" cy="627895"/>
      </dsp:txXfrm>
    </dsp:sp>
    <dsp:sp modelId="{BBB5C54D-0C8F-4815-8DB4-5595D61F4996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Event Grid</a:t>
          </a:r>
        </a:p>
      </dsp:txBody>
      <dsp:txXfrm rot="-5400000">
        <a:off x="3785616" y="3751068"/>
        <a:ext cx="6702810" cy="502317"/>
      </dsp:txXfrm>
    </dsp:sp>
    <dsp:sp modelId="{9466BBFB-DA2D-4065-A397-5F7437D65996}">
      <dsp:nvSpPr>
        <dsp:cNvPr id="0" name=""/>
        <dsp:cNvSpPr/>
      </dsp:nvSpPr>
      <dsp:spPr>
        <a:xfrm>
          <a:off x="0" y="3654311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Event-driven processing</a:t>
          </a:r>
        </a:p>
      </dsp:txBody>
      <dsp:txXfrm>
        <a:off x="33968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D010-2B76-48CF-985A-1369F642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73801-5165-456A-AC0C-68E957AF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6483-E7A4-43BA-82E9-0268D0F9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B18A-B3CC-4E8A-A2F7-92CD6804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83AC-E38E-401C-81AB-D5CC7A3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6D01-2774-47A2-887D-58DAA2CD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701C-6B1F-4A92-B9C4-AB1D24D5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4B82-F2AD-45BF-A046-4D420B9B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3D6-65C8-4110-B255-6D1424E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501C-7B9E-40ED-83AA-E4AEAD0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15F7-88A5-4715-9229-A64535B5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049ED-A332-42CB-9775-DB653D7DD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5B66-DD3B-48A1-9201-381E20F8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B1C6-F7F0-4AED-88A5-89062D91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D3A0-17C8-4F14-99AB-89280CA9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CE42-B07A-46F3-8DD2-D7823B25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D53D-BE99-4143-81D1-34589B95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710C-01C3-49FC-84D6-2D93C395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57A9-2E45-4815-BFCC-8E7D8FDF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AC72-7E31-4337-A224-93E856D3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4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CB3C-88E9-4B19-B7A9-17F1C6BE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DFA66-9AE7-4117-8BD7-C678A211D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3E47-03C3-4B64-9046-F28FE35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4B92-BA78-4D73-8F05-961D9DD2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CB1F-7B20-4D7A-AEAA-87B3B6B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4429-F332-4EA7-840D-24AB027F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E1C5-F8AE-4AD2-A700-D86FBDF38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35C7-AB29-4D69-A228-294B2CBE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C0598-4A20-4CF1-AC90-AB8184BC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9368-C6FB-41C2-B3AA-68D928A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D9D3-A276-463E-8B90-A0E1645C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E151-9873-45C1-B869-92910FF1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4631-B3E9-4088-8C7F-AC69F777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AFED-D34F-49F6-AA7D-8C58B1AD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A6209-F250-441E-A291-1F831DC61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331FE-BDB3-450F-810B-4082ED31B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0D9BB-98F7-47C5-BA50-93F9FAFB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D8F19-B709-4D1B-A1B7-3AE6C495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35392-8ACA-4855-81D1-53FDFA2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108E-A613-41F9-99B3-23F99E17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E37B3-9B93-4CD0-A256-033528D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92AFC-B6EA-4C55-A8C5-F8998F5A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F62BD-8BED-438C-8825-5840082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54357-8C49-47E7-85F2-06992FC4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00852-313E-4C55-88EE-3802A8E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66757-EE46-45FD-A66C-A3A77CE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82B6-0EF6-418B-883B-F24D6350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1A48-9CC1-45F7-92AA-72910F96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DF49A-25E9-495E-AF62-C0BC2B60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2499-46AC-4163-A057-E2E19F9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230C-6415-4ACF-B8F7-AEED216A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3BF4-E10F-44AA-A86B-5BA2EC28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E37A-21DC-4CD9-968C-A10E851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66948-4F4A-4C9F-90CF-EADAA176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CC29-5932-49E3-AA4E-96D91423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44CC-5C4A-4754-9FE0-9DE1A5ED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0964-067B-4D47-9B88-C3CD3A2C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EE74-0530-4A66-90B7-34C5643B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E4D75-A87D-49BD-8D38-966090B3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2A0F-A89B-4353-8B07-D0E2AFB5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198A-6941-40C8-823C-D59D8D96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1800-B75F-4C51-B699-241426B38AB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A719-5C8E-41BE-AE67-1160B3000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BE47-1A08-4507-91E8-2B2B9520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event-grid/" TargetMode="External"/><Relationship Id="rId3" Type="http://schemas.openxmlformats.org/officeDocument/2006/relationships/hyperlink" Target="https://azure.microsoft.com/en-us/services/iot-hub/" TargetMode="External"/><Relationship Id="rId7" Type="http://schemas.openxmlformats.org/officeDocument/2006/relationships/hyperlink" Target="https://powerbi.microsoft.com/en-us/" TargetMode="External"/><Relationship Id="rId2" Type="http://schemas.openxmlformats.org/officeDocument/2006/relationships/hyperlink" Target="https://en.wikipedia.org/wiki/Lambda_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services/cosmos-db/" TargetMode="External"/><Relationship Id="rId5" Type="http://schemas.openxmlformats.org/officeDocument/2006/relationships/hyperlink" Target="https://azure.microsoft.com/en-us/solutions/data-lake/" TargetMode="External"/><Relationship Id="rId4" Type="http://schemas.openxmlformats.org/officeDocument/2006/relationships/hyperlink" Target="https://azure.microsoft.com/en-us/services/stream-analytic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364A8D-8226-4C5D-A794-4DE70CD2E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An Intro to Lambda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DBA07-1865-4A1F-9B9B-31244AD7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accent1"/>
              </a:solidFill>
            </a:endParaRPr>
          </a:p>
          <a:p>
            <a:endParaRPr lang="en-US" sz="2000">
              <a:solidFill>
                <a:schemeClr val="accent1"/>
              </a:solidFill>
            </a:endParaRPr>
          </a:p>
          <a:p>
            <a:r>
              <a:rPr lang="en-US" sz="2000">
                <a:solidFill>
                  <a:schemeClr val="accent1"/>
                </a:solidFill>
              </a:rPr>
              <a:t>Josh Lane</a:t>
            </a:r>
          </a:p>
          <a:p>
            <a:r>
              <a:rPr lang="en-US" sz="2000">
                <a:solidFill>
                  <a:schemeClr val="accent1"/>
                </a:solidFill>
              </a:rPr>
              <a:t>@jplane</a:t>
            </a:r>
          </a:p>
        </p:txBody>
      </p:sp>
    </p:spTree>
    <p:extLst>
      <p:ext uri="{BB962C8B-B14F-4D97-AF65-F5344CB8AC3E}">
        <p14:creationId xmlns:p14="http://schemas.microsoft.com/office/powerpoint/2010/main" val="100466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63C44D-E6E8-44EB-8EC4-E3DFC932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Lambda Architecture – Azure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A3182C0-4EA1-47EF-BBC6-33EFA9131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00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3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7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lambda architecture spark">
            <a:extLst>
              <a:ext uri="{FF2B5EF4-FFF2-40B4-BE49-F238E27FC236}">
                <a16:creationId xmlns:a16="http://schemas.microsoft.com/office/drawing/2014/main" id="{EB89A715-12C3-4EC1-8661-FE2818A00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098042"/>
            <a:ext cx="10905066" cy="46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7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9A05-11B9-4A3C-A398-0CB77E41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EC04-210C-4DA9-A39A-F57CB9CA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https://en.wikipedia.org/wiki/Lambda_architecture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https://azure.microsoft.com/en-us/services/iot-hub/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https://azure.microsoft.com/en-us/services/stream-analytics/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https://azure.microsoft.com/en-us/solutions/data-lake/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https://azure.microsoft.com/en-us/services/cosmos-db/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https://powerbi.microsoft.com/en-us/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https://azure.microsoft.com/en-us/services/event-grid/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01D0C-F642-4F1A-A3E4-F2DF4E68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8" b="253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3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BCB88-4506-4A2D-931A-8CB5A58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0277-4449-4C78-844F-0067696F7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A person wearing glasses posing for the camera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1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Independent consultant</a:t>
            </a:r>
          </a:p>
          <a:p>
            <a:pPr marL="0" indent="0">
              <a:buNone/>
            </a:pPr>
            <a:r>
              <a:rPr lang="en-US" sz="2000" dirty="0"/>
              <a:t>20+ years as developer, architect, instructor, amateur psychiatrist</a:t>
            </a:r>
          </a:p>
          <a:p>
            <a:pPr lvl="1"/>
            <a:r>
              <a:rPr lang="en-US" sz="2000" dirty="0"/>
              <a:t>Finance, insurance, education, telecom, energy</a:t>
            </a:r>
          </a:p>
          <a:p>
            <a:pPr marL="0" indent="0">
              <a:buNone/>
            </a:pPr>
            <a:r>
              <a:rPr lang="en-US" sz="2000" dirty="0"/>
              <a:t>Microsoft Azure MVP</a:t>
            </a:r>
          </a:p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jplane</a:t>
            </a:r>
            <a:endParaRPr lang="en-US" sz="2000" dirty="0"/>
          </a:p>
          <a:p>
            <a:pPr lvl="1"/>
            <a:r>
              <a:rPr lang="en-US" sz="2000" dirty="0"/>
              <a:t>Twitter, GitHub, LinkedIn, </a:t>
            </a:r>
            <a:r>
              <a:rPr lang="en-US" sz="2000" dirty="0" err="1"/>
              <a:t>GMail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44F5-F2AF-485F-B4FD-991BBBD0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 in Enterprise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6FFFC-CC3D-4452-985C-8FC78ADC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Throughput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Heterogenous schemas</a:t>
            </a:r>
          </a:p>
          <a:p>
            <a:r>
              <a:rPr lang="en-US" dirty="0"/>
              <a:t>Versioning</a:t>
            </a:r>
          </a:p>
          <a:p>
            <a:r>
              <a:rPr lang="en-US" dirty="0"/>
              <a:t>Single Source of Truth™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Storage technology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118C02EC-2FD8-42E1-B6F3-53D5B9AE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42" y="3171825"/>
            <a:ext cx="52387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7A36D-B28D-42E4-ACCB-EAEA8DF2C0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7398" y="878928"/>
            <a:ext cx="6923319" cy="5816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Data “liveness” vs. data scope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8544941-6DEE-49AF-A744-7C5BF1C2CC2D}"/>
              </a:ext>
            </a:extLst>
          </p:cNvPr>
          <p:cNvSpPr txBox="1">
            <a:spLocks/>
          </p:cNvSpPr>
          <p:nvPr/>
        </p:nvSpPr>
        <p:spPr>
          <a:xfrm>
            <a:off x="484940" y="2940514"/>
            <a:ext cx="11108233" cy="581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Latency of insight vs. depth/breadth of insight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62476B6-6D37-4A1E-85B7-684D6F8B7076}"/>
              </a:ext>
            </a:extLst>
          </p:cNvPr>
          <p:cNvSpPr txBox="1">
            <a:spLocks/>
          </p:cNvSpPr>
          <p:nvPr/>
        </p:nvSpPr>
        <p:spPr>
          <a:xfrm>
            <a:off x="3102382" y="5065742"/>
            <a:ext cx="5873347" cy="5816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Batch vs. stream</a:t>
            </a:r>
          </a:p>
        </p:txBody>
      </p:sp>
    </p:spTree>
    <p:extLst>
      <p:ext uri="{BB962C8B-B14F-4D97-AF65-F5344CB8AC3E}">
        <p14:creationId xmlns:p14="http://schemas.microsoft.com/office/powerpoint/2010/main" val="17407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ambda architecture">
            <a:extLst>
              <a:ext uri="{FF2B5EF4-FFF2-40B4-BE49-F238E27FC236}">
                <a16:creationId xmlns:a16="http://schemas.microsoft.com/office/drawing/2014/main" id="{729431D1-2FEB-44E2-92F0-72708D711D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97" y="1675227"/>
            <a:ext cx="81374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97E9E-6EBC-4A2A-A5BD-D3E6519E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53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ot device">
            <a:extLst>
              <a:ext uri="{FF2B5EF4-FFF2-40B4-BE49-F238E27FC236}">
                <a16:creationId xmlns:a16="http://schemas.microsoft.com/office/drawing/2014/main" id="{BD9CD4EB-6654-4542-8050-7DA2161C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398992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iot device">
            <a:extLst>
              <a:ext uri="{FF2B5EF4-FFF2-40B4-BE49-F238E27FC236}">
                <a16:creationId xmlns:a16="http://schemas.microsoft.com/office/drawing/2014/main" id="{2C5754EB-53F3-4F96-8211-EB7E74BD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1475005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iot device">
            <a:extLst>
              <a:ext uri="{FF2B5EF4-FFF2-40B4-BE49-F238E27FC236}">
                <a16:creationId xmlns:a16="http://schemas.microsoft.com/office/drawing/2014/main" id="{88AFC625-EAB1-4638-ACD3-5DB48A6C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3" y="2551018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iot device">
            <a:extLst>
              <a:ext uri="{FF2B5EF4-FFF2-40B4-BE49-F238E27FC236}">
                <a16:creationId xmlns:a16="http://schemas.microsoft.com/office/drawing/2014/main" id="{E66DC61D-239A-4B0C-B955-5B2D73C0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3" y="3627031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iot device">
            <a:extLst>
              <a:ext uri="{FF2B5EF4-FFF2-40B4-BE49-F238E27FC236}">
                <a16:creationId xmlns:a16="http://schemas.microsoft.com/office/drawing/2014/main" id="{7C044CD6-BC69-4741-9043-ED2F1BBC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4" y="4703044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iot device">
            <a:extLst>
              <a:ext uri="{FF2B5EF4-FFF2-40B4-BE49-F238E27FC236}">
                <a16:creationId xmlns:a16="http://schemas.microsoft.com/office/drawing/2014/main" id="{CFDBF233-0ADF-4835-B82A-84508677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5" y="5779057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iot hub">
            <a:extLst>
              <a:ext uri="{FF2B5EF4-FFF2-40B4-BE49-F238E27FC236}">
                <a16:creationId xmlns:a16="http://schemas.microsoft.com/office/drawing/2014/main" id="{EBA06F18-94C6-4C8D-AD7D-3411D0A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03" y="2941796"/>
            <a:ext cx="1856014" cy="9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tream analytics">
            <a:extLst>
              <a:ext uri="{FF2B5EF4-FFF2-40B4-BE49-F238E27FC236}">
                <a16:creationId xmlns:a16="http://schemas.microsoft.com/office/drawing/2014/main" id="{01426FBB-074F-4ECF-A8B9-99ECE5C5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85" y="2901110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blob storage">
            <a:extLst>
              <a:ext uri="{FF2B5EF4-FFF2-40B4-BE49-F238E27FC236}">
                <a16:creationId xmlns:a16="http://schemas.microsoft.com/office/drawing/2014/main" id="{3EB92675-1405-45A5-8380-499926F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32" y="419226"/>
            <a:ext cx="2011008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osmos db">
            <a:extLst>
              <a:ext uri="{FF2B5EF4-FFF2-40B4-BE49-F238E27FC236}">
                <a16:creationId xmlns:a16="http://schemas.microsoft.com/office/drawing/2014/main" id="{6C1F312C-2637-4D8B-BB99-ECB435A7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04" y="3717954"/>
            <a:ext cx="2011009" cy="10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data lake store">
            <a:extLst>
              <a:ext uri="{FF2B5EF4-FFF2-40B4-BE49-F238E27FC236}">
                <a16:creationId xmlns:a16="http://schemas.microsoft.com/office/drawing/2014/main" id="{F4A5057C-E083-4D52-9DEF-DA0CB10C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06" y="1565928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 event grid">
            <a:extLst>
              <a:ext uri="{FF2B5EF4-FFF2-40B4-BE49-F238E27FC236}">
                <a16:creationId xmlns:a16="http://schemas.microsoft.com/office/drawing/2014/main" id="{C281FB2B-C809-42DE-9DED-7B3AF18D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33" y="5273705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ower bi">
            <a:extLst>
              <a:ext uri="{FF2B5EF4-FFF2-40B4-BE49-F238E27FC236}">
                <a16:creationId xmlns:a16="http://schemas.microsoft.com/office/drawing/2014/main" id="{CFFB46F4-C2A6-4D79-B295-6A594F0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81" y="2860424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75A9A20-C938-4882-B49A-1605955909A3}"/>
              </a:ext>
            </a:extLst>
          </p:cNvPr>
          <p:cNvSpPr/>
          <p:nvPr/>
        </p:nvSpPr>
        <p:spPr>
          <a:xfrm rot="2522867">
            <a:off x="873620" y="1920848"/>
            <a:ext cx="1822106" cy="186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74570E-B32E-458D-B190-702D5CB571AB}"/>
              </a:ext>
            </a:extLst>
          </p:cNvPr>
          <p:cNvSpPr/>
          <p:nvPr/>
        </p:nvSpPr>
        <p:spPr>
          <a:xfrm rot="1884694">
            <a:off x="832139" y="2716452"/>
            <a:ext cx="1552205" cy="187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C62899-EF24-45A6-B382-D663AD7FFF33}"/>
              </a:ext>
            </a:extLst>
          </p:cNvPr>
          <p:cNvSpPr/>
          <p:nvPr/>
        </p:nvSpPr>
        <p:spPr>
          <a:xfrm rot="19787786">
            <a:off x="790494" y="4262707"/>
            <a:ext cx="1552205" cy="187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355574-CEF6-46BB-B980-5C4B253F55EF}"/>
              </a:ext>
            </a:extLst>
          </p:cNvPr>
          <p:cNvSpPr/>
          <p:nvPr/>
        </p:nvSpPr>
        <p:spPr>
          <a:xfrm rot="18484938">
            <a:off x="914624" y="4981730"/>
            <a:ext cx="1822106" cy="186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6D2E0-BADE-4207-84F3-66B11BF4C160}"/>
              </a:ext>
            </a:extLst>
          </p:cNvPr>
          <p:cNvSpPr/>
          <p:nvPr/>
        </p:nvSpPr>
        <p:spPr>
          <a:xfrm>
            <a:off x="3483422" y="3388313"/>
            <a:ext cx="509125" cy="177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7B8CEE-2666-4253-A59B-D7C0B204486F}"/>
              </a:ext>
            </a:extLst>
          </p:cNvPr>
          <p:cNvSpPr/>
          <p:nvPr/>
        </p:nvSpPr>
        <p:spPr>
          <a:xfrm rot="18048846">
            <a:off x="4600943" y="2087361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238E2F8-0A70-44EA-8DA0-A23A8F2BBF51}"/>
              </a:ext>
            </a:extLst>
          </p:cNvPr>
          <p:cNvSpPr/>
          <p:nvPr/>
        </p:nvSpPr>
        <p:spPr>
          <a:xfrm rot="3425277">
            <a:off x="4777513" y="4521944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3CB644-5ED9-469B-B1B4-0208424058E6}"/>
              </a:ext>
            </a:extLst>
          </p:cNvPr>
          <p:cNvSpPr/>
          <p:nvPr/>
        </p:nvSpPr>
        <p:spPr>
          <a:xfrm rot="975281">
            <a:off x="6710764" y="1440562"/>
            <a:ext cx="889844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D9CAB7-8205-4FFA-8BAB-E66342210EB7}"/>
              </a:ext>
            </a:extLst>
          </p:cNvPr>
          <p:cNvSpPr/>
          <p:nvPr/>
        </p:nvSpPr>
        <p:spPr>
          <a:xfrm rot="1133059">
            <a:off x="5609768" y="3756146"/>
            <a:ext cx="1821743" cy="2307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D45FDA4-D787-4B85-BB69-4F6D6DDEE099}"/>
              </a:ext>
            </a:extLst>
          </p:cNvPr>
          <p:cNvSpPr/>
          <p:nvPr/>
        </p:nvSpPr>
        <p:spPr>
          <a:xfrm rot="1847806">
            <a:off x="8683253" y="2747596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D0DD4D5-F2A6-4854-A314-8265AF93F710}"/>
              </a:ext>
            </a:extLst>
          </p:cNvPr>
          <p:cNvSpPr/>
          <p:nvPr/>
        </p:nvSpPr>
        <p:spPr>
          <a:xfrm rot="20200430">
            <a:off x="8707145" y="3865521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1CDA-F016-43D2-B610-7E99821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solo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39A3-9068-4DBD-A717-64C41CDDE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mbda architecture">
            <a:extLst>
              <a:ext uri="{FF2B5EF4-FFF2-40B4-BE49-F238E27FC236}">
                <a16:creationId xmlns:a16="http://schemas.microsoft.com/office/drawing/2014/main" id="{729431D1-2FEB-44E2-92F0-72708D711DA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7" y="1674813"/>
            <a:ext cx="8137525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458356-4C5E-4D1E-956D-32C370A5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349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zure iot hub">
            <a:extLst>
              <a:ext uri="{FF2B5EF4-FFF2-40B4-BE49-F238E27FC236}">
                <a16:creationId xmlns:a16="http://schemas.microsoft.com/office/drawing/2014/main" id="{EBA06F18-94C6-4C8D-AD7D-3411D0A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8" y="3554743"/>
            <a:ext cx="1856014" cy="9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tream analytics">
            <a:extLst>
              <a:ext uri="{FF2B5EF4-FFF2-40B4-BE49-F238E27FC236}">
                <a16:creationId xmlns:a16="http://schemas.microsoft.com/office/drawing/2014/main" id="{01426FBB-074F-4ECF-A8B9-99ECE5C5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80" y="3514057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blob storage">
            <a:extLst>
              <a:ext uri="{FF2B5EF4-FFF2-40B4-BE49-F238E27FC236}">
                <a16:creationId xmlns:a16="http://schemas.microsoft.com/office/drawing/2014/main" id="{3EB92675-1405-45A5-8380-499926F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14" y="1860770"/>
            <a:ext cx="2011008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osmos db">
            <a:extLst>
              <a:ext uri="{FF2B5EF4-FFF2-40B4-BE49-F238E27FC236}">
                <a16:creationId xmlns:a16="http://schemas.microsoft.com/office/drawing/2014/main" id="{6C1F312C-2637-4D8B-BB99-ECB435A7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13" y="5427637"/>
            <a:ext cx="2011009" cy="10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data lake store">
            <a:extLst>
              <a:ext uri="{FF2B5EF4-FFF2-40B4-BE49-F238E27FC236}">
                <a16:creationId xmlns:a16="http://schemas.microsoft.com/office/drawing/2014/main" id="{F4A5057C-E083-4D52-9DEF-DA0CB10C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22" y="1930427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ower bi">
            <a:extLst>
              <a:ext uri="{FF2B5EF4-FFF2-40B4-BE49-F238E27FC236}">
                <a16:creationId xmlns:a16="http://schemas.microsoft.com/office/drawing/2014/main" id="{CFFB46F4-C2A6-4D79-B295-6A594F0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1" y="2159385"/>
            <a:ext cx="1257588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6D2E0-BADE-4207-84F3-66B11BF4C160}"/>
              </a:ext>
            </a:extLst>
          </p:cNvPr>
          <p:cNvSpPr/>
          <p:nvPr/>
        </p:nvSpPr>
        <p:spPr>
          <a:xfrm>
            <a:off x="1694817" y="4001260"/>
            <a:ext cx="509125" cy="177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7B8CEE-2666-4253-A59B-D7C0B204486F}"/>
              </a:ext>
            </a:extLst>
          </p:cNvPr>
          <p:cNvSpPr/>
          <p:nvPr/>
        </p:nvSpPr>
        <p:spPr>
          <a:xfrm rot="18706087">
            <a:off x="3284850" y="2872337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3CB644-5ED9-469B-B1B4-0208424058E6}"/>
              </a:ext>
            </a:extLst>
          </p:cNvPr>
          <p:cNvSpPr/>
          <p:nvPr/>
        </p:nvSpPr>
        <p:spPr>
          <a:xfrm>
            <a:off x="5937791" y="2350863"/>
            <a:ext cx="874993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D9CAB7-8205-4FFA-8BAB-E66342210EB7}"/>
              </a:ext>
            </a:extLst>
          </p:cNvPr>
          <p:cNvSpPr/>
          <p:nvPr/>
        </p:nvSpPr>
        <p:spPr>
          <a:xfrm rot="2647166">
            <a:off x="3320179" y="5057960"/>
            <a:ext cx="1213295" cy="233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6" descr="Image result for azure power bi">
            <a:extLst>
              <a:ext uri="{FF2B5EF4-FFF2-40B4-BE49-F238E27FC236}">
                <a16:creationId xmlns:a16="http://schemas.microsoft.com/office/drawing/2014/main" id="{8BAD4C19-643E-4B6E-AAB5-66E89AB5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1" y="5621881"/>
            <a:ext cx="1257588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783C9E-73A5-4D18-AA5D-503A14051788}"/>
              </a:ext>
            </a:extLst>
          </p:cNvPr>
          <p:cNvSpPr/>
          <p:nvPr/>
        </p:nvSpPr>
        <p:spPr>
          <a:xfrm>
            <a:off x="7791990" y="2382048"/>
            <a:ext cx="431968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76BBED7-3626-4B0E-A28F-984D6C682F01}"/>
              </a:ext>
            </a:extLst>
          </p:cNvPr>
          <p:cNvSpPr/>
          <p:nvPr/>
        </p:nvSpPr>
        <p:spPr>
          <a:xfrm>
            <a:off x="5942208" y="5844544"/>
            <a:ext cx="2237803" cy="2045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B37C9AD-8169-4C56-B98D-6A052571FB16}"/>
              </a:ext>
            </a:extLst>
          </p:cNvPr>
          <p:cNvSpPr/>
          <p:nvPr/>
        </p:nvSpPr>
        <p:spPr>
          <a:xfrm>
            <a:off x="9400267" y="2399384"/>
            <a:ext cx="1659384" cy="4816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BE8F193-8A80-4F57-A8B9-65B6EF6CF1AC}"/>
              </a:ext>
            </a:extLst>
          </p:cNvPr>
          <p:cNvSpPr/>
          <p:nvPr/>
        </p:nvSpPr>
        <p:spPr>
          <a:xfrm rot="19887374">
            <a:off x="9254533" y="1547443"/>
            <a:ext cx="1659384" cy="4816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455E3DC-FDD7-43F3-9CFE-E854557F1609}"/>
              </a:ext>
            </a:extLst>
          </p:cNvPr>
          <p:cNvSpPr/>
          <p:nvPr/>
        </p:nvSpPr>
        <p:spPr>
          <a:xfrm>
            <a:off x="9400266" y="5879457"/>
            <a:ext cx="1659384" cy="4816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45C8C9E8-987F-40B9-8B1E-66787C6161A3}"/>
              </a:ext>
            </a:extLst>
          </p:cNvPr>
          <p:cNvSpPr/>
          <p:nvPr/>
        </p:nvSpPr>
        <p:spPr>
          <a:xfrm rot="19887374">
            <a:off x="9254532" y="5027516"/>
            <a:ext cx="1659384" cy="4816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A0FD1C-287F-4342-9B65-24E46339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 – Azure</a:t>
            </a:r>
          </a:p>
        </p:txBody>
      </p:sp>
    </p:spTree>
    <p:extLst>
      <p:ext uri="{BB962C8B-B14F-4D97-AF65-F5344CB8AC3E}">
        <p14:creationId xmlns:p14="http://schemas.microsoft.com/office/powerpoint/2010/main" val="332632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229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 Intro to Lambda Architecture</vt:lpstr>
      <vt:lpstr>Josh Lane</vt:lpstr>
      <vt:lpstr>Data Challenges in Enterprise</vt:lpstr>
      <vt:lpstr>PowerPoint Presentation</vt:lpstr>
      <vt:lpstr>Lambda Architecture</vt:lpstr>
      <vt:lpstr>PowerPoint Presentation</vt:lpstr>
      <vt:lpstr>Guitar solo</vt:lpstr>
      <vt:lpstr>Lambda Architecture</vt:lpstr>
      <vt:lpstr>Lambda Architecture – Azure</vt:lpstr>
      <vt:lpstr>Lambda Architecture – Azure </vt:lpstr>
      <vt:lpstr>PowerPoint Presentation</vt:lpstr>
      <vt:lpstr>More info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and Events in Azure IoT</dc:title>
  <dc:creator>Josh Lane</dc:creator>
  <cp:lastModifiedBy>Josh Lane</cp:lastModifiedBy>
  <cp:revision>49</cp:revision>
  <dcterms:created xsi:type="dcterms:W3CDTF">2018-02-01T02:08:23Z</dcterms:created>
  <dcterms:modified xsi:type="dcterms:W3CDTF">2018-06-02T12:26:16Z</dcterms:modified>
</cp:coreProperties>
</file>