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78283-9FD9-4583-A216-6C0EDEDAE97C}" v="16" dt="2020-04-19T17:12:45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62AEE-6838-4EBB-988E-10E4F8F995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83A9C0-913E-43E3-AFE1-C0B433CCDBBC}">
      <dgm:prSet phldrT="[Text]"/>
      <dgm:spPr/>
      <dgm:t>
        <a:bodyPr/>
        <a:lstStyle/>
        <a:p>
          <a:r>
            <a:rPr lang="en-US" dirty="0"/>
            <a:t>New</a:t>
          </a:r>
        </a:p>
      </dgm:t>
    </dgm:pt>
    <dgm:pt modelId="{607B0E09-9DB8-4D63-81BC-6CB041402150}" type="parTrans" cxnId="{3D8EB053-31E1-4020-BB5E-9302FA23769C}">
      <dgm:prSet/>
      <dgm:spPr/>
      <dgm:t>
        <a:bodyPr/>
        <a:lstStyle/>
        <a:p>
          <a:endParaRPr lang="en-US"/>
        </a:p>
      </dgm:t>
    </dgm:pt>
    <dgm:pt modelId="{7C8E7FAB-AB5D-48CD-8BC6-6E0492722BB9}" type="sibTrans" cxnId="{3D8EB053-31E1-4020-BB5E-9302FA23769C}">
      <dgm:prSet/>
      <dgm:spPr/>
      <dgm:t>
        <a:bodyPr/>
        <a:lstStyle/>
        <a:p>
          <a:endParaRPr lang="en-US"/>
        </a:p>
      </dgm:t>
    </dgm:pt>
    <dgm:pt modelId="{BCE8F8C2-BE7B-47AB-8299-398F2547421E}">
      <dgm:prSet phldrT="[Text]"/>
      <dgm:spPr/>
      <dgm:t>
        <a:bodyPr/>
        <a:lstStyle/>
        <a:p>
          <a:r>
            <a:rPr lang="en-US" dirty="0"/>
            <a:t>Systems programming nerds talking about </a:t>
          </a:r>
          <a:r>
            <a:rPr lang="en-US" dirty="0" err="1"/>
            <a:t>cgroups</a:t>
          </a:r>
          <a:endParaRPr lang="en-US" dirty="0"/>
        </a:p>
      </dgm:t>
    </dgm:pt>
    <dgm:pt modelId="{A2A30445-C9BA-44F8-81EC-D7885EAB2C96}" type="parTrans" cxnId="{9C9D50F9-9C70-4BD4-B9FE-40B21E4B213C}">
      <dgm:prSet/>
      <dgm:spPr/>
      <dgm:t>
        <a:bodyPr/>
        <a:lstStyle/>
        <a:p>
          <a:endParaRPr lang="en-US"/>
        </a:p>
      </dgm:t>
    </dgm:pt>
    <dgm:pt modelId="{BEB11233-AAE9-4D19-90CF-A1DB1CE65CB7}" type="sibTrans" cxnId="{9C9D50F9-9C70-4BD4-B9FE-40B21E4B213C}">
      <dgm:prSet/>
      <dgm:spPr/>
      <dgm:t>
        <a:bodyPr/>
        <a:lstStyle/>
        <a:p>
          <a:endParaRPr lang="en-US"/>
        </a:p>
      </dgm:t>
    </dgm:pt>
    <dgm:pt modelId="{4635DAF1-7782-4228-9874-77B60DF5A103}">
      <dgm:prSet phldrT="[Text]"/>
      <dgm:spPr/>
      <dgm:t>
        <a:bodyPr/>
        <a:lstStyle/>
        <a:p>
          <a:r>
            <a:rPr lang="en-US" dirty="0"/>
            <a:t>Cool</a:t>
          </a:r>
        </a:p>
      </dgm:t>
    </dgm:pt>
    <dgm:pt modelId="{B8D66CBD-F1F4-4670-8AB0-0BAC5BB45DEE}" type="parTrans" cxnId="{0C2073E7-40D3-475D-9EDB-8214D204ACC5}">
      <dgm:prSet/>
      <dgm:spPr/>
      <dgm:t>
        <a:bodyPr/>
        <a:lstStyle/>
        <a:p>
          <a:endParaRPr lang="en-US"/>
        </a:p>
      </dgm:t>
    </dgm:pt>
    <dgm:pt modelId="{1489A41B-6252-49E8-9829-F73347B8CB1E}" type="sibTrans" cxnId="{0C2073E7-40D3-475D-9EDB-8214D204ACC5}">
      <dgm:prSet/>
      <dgm:spPr/>
      <dgm:t>
        <a:bodyPr/>
        <a:lstStyle/>
        <a:p>
          <a:endParaRPr lang="en-US"/>
        </a:p>
      </dgm:t>
    </dgm:pt>
    <dgm:pt modelId="{601C4E9D-4DA0-4B83-A552-602714320F58}">
      <dgm:prSet phldrT="[Text]"/>
      <dgm:spPr/>
      <dgm:t>
        <a:bodyPr/>
        <a:lstStyle/>
        <a:p>
          <a:r>
            <a:rPr lang="en-US" dirty="0"/>
            <a:t>IT admins bored with nested virtualization</a:t>
          </a:r>
        </a:p>
      </dgm:t>
    </dgm:pt>
    <dgm:pt modelId="{E959F76F-2C19-4DD0-88ED-11BA59A40B41}" type="parTrans" cxnId="{BCE6DC5B-67E5-418D-A325-FA8E3B7256EF}">
      <dgm:prSet/>
      <dgm:spPr/>
      <dgm:t>
        <a:bodyPr/>
        <a:lstStyle/>
        <a:p>
          <a:endParaRPr lang="en-US"/>
        </a:p>
      </dgm:t>
    </dgm:pt>
    <dgm:pt modelId="{98D9A816-FA91-4032-8706-51B66319CF0E}" type="sibTrans" cxnId="{BCE6DC5B-67E5-418D-A325-FA8E3B7256EF}">
      <dgm:prSet/>
      <dgm:spPr/>
      <dgm:t>
        <a:bodyPr/>
        <a:lstStyle/>
        <a:p>
          <a:endParaRPr lang="en-US"/>
        </a:p>
      </dgm:t>
    </dgm:pt>
    <dgm:pt modelId="{6468B296-FC47-4D6E-888F-EBACF9EF3ED3}">
      <dgm:prSet phldrT="[Text]"/>
      <dgm:spPr/>
      <dgm:t>
        <a:bodyPr/>
        <a:lstStyle/>
        <a:p>
          <a:r>
            <a:rPr lang="en-US" dirty="0"/>
            <a:t>Useful</a:t>
          </a:r>
        </a:p>
      </dgm:t>
    </dgm:pt>
    <dgm:pt modelId="{8864DE7C-EE88-4735-9D1B-6D03AD35203A}" type="parTrans" cxnId="{50B3BB6C-7C04-4E93-BB94-BEC22138A731}">
      <dgm:prSet/>
      <dgm:spPr/>
      <dgm:t>
        <a:bodyPr/>
        <a:lstStyle/>
        <a:p>
          <a:endParaRPr lang="en-US"/>
        </a:p>
      </dgm:t>
    </dgm:pt>
    <dgm:pt modelId="{34D43373-80C2-4786-B77C-E2BB884D1F73}" type="sibTrans" cxnId="{50B3BB6C-7C04-4E93-BB94-BEC22138A731}">
      <dgm:prSet/>
      <dgm:spPr/>
      <dgm:t>
        <a:bodyPr/>
        <a:lstStyle/>
        <a:p>
          <a:endParaRPr lang="en-US"/>
        </a:p>
      </dgm:t>
    </dgm:pt>
    <dgm:pt modelId="{5FAE1337-9D1A-4A1B-BB9A-562E2F1C2B1B}">
      <dgm:prSet phldrT="[Text]"/>
      <dgm:spPr/>
      <dgm:t>
        <a:bodyPr/>
        <a:lstStyle/>
        <a:p>
          <a:r>
            <a:rPr lang="en-US" dirty="0"/>
            <a:t>Server density and consistent deployments FTW</a:t>
          </a:r>
        </a:p>
      </dgm:t>
    </dgm:pt>
    <dgm:pt modelId="{934D32C2-DE39-4649-9CC5-C58F14B4ACCF}" type="parTrans" cxnId="{B39038BE-4CB3-45D3-BAD2-BC71DABE549E}">
      <dgm:prSet/>
      <dgm:spPr/>
      <dgm:t>
        <a:bodyPr/>
        <a:lstStyle/>
        <a:p>
          <a:endParaRPr lang="en-US"/>
        </a:p>
      </dgm:t>
    </dgm:pt>
    <dgm:pt modelId="{38B4EB98-8F2D-45B6-B22C-D1BF6F14BC4A}" type="sibTrans" cxnId="{B39038BE-4CB3-45D3-BAD2-BC71DABE549E}">
      <dgm:prSet/>
      <dgm:spPr/>
      <dgm:t>
        <a:bodyPr/>
        <a:lstStyle/>
        <a:p>
          <a:endParaRPr lang="en-US"/>
        </a:p>
      </dgm:t>
    </dgm:pt>
    <dgm:pt modelId="{BB9FBA30-D895-412B-BEBB-804E733ABC86}">
      <dgm:prSet phldrT="[Text]"/>
      <dgm:spPr/>
      <dgm:t>
        <a:bodyPr/>
        <a:lstStyle/>
        <a:p>
          <a:r>
            <a:rPr lang="en-US" dirty="0"/>
            <a:t>Ubiquitous</a:t>
          </a:r>
        </a:p>
      </dgm:t>
    </dgm:pt>
    <dgm:pt modelId="{4B724761-326E-4D0B-8B4C-6744A3C8DDDA}" type="parTrans" cxnId="{ADE4D2D5-EDE5-42B1-AD60-A405AC641E91}">
      <dgm:prSet/>
      <dgm:spPr/>
      <dgm:t>
        <a:bodyPr/>
        <a:lstStyle/>
        <a:p>
          <a:endParaRPr lang="en-US"/>
        </a:p>
      </dgm:t>
    </dgm:pt>
    <dgm:pt modelId="{4246A63F-E588-49AE-84AA-E9B59CE3F232}" type="sibTrans" cxnId="{ADE4D2D5-EDE5-42B1-AD60-A405AC641E91}">
      <dgm:prSet/>
      <dgm:spPr/>
      <dgm:t>
        <a:bodyPr/>
        <a:lstStyle/>
        <a:p>
          <a:endParaRPr lang="en-US"/>
        </a:p>
      </dgm:t>
    </dgm:pt>
    <dgm:pt modelId="{57CA8F26-A9C3-4496-98E3-C0C47D02A23A}">
      <dgm:prSet phldrT="[Text]"/>
      <dgm:spPr/>
      <dgm:t>
        <a:bodyPr/>
        <a:lstStyle/>
        <a:p>
          <a:r>
            <a:rPr lang="en-US" dirty="0"/>
            <a:t>Containers are now (mostly) a means to some further end</a:t>
          </a:r>
        </a:p>
      </dgm:t>
    </dgm:pt>
    <dgm:pt modelId="{2BE280F3-7019-41E1-A21F-DBA35CECD77E}" type="parTrans" cxnId="{01FF9F2B-6B96-4DC9-A8CC-A9B426981EF2}">
      <dgm:prSet/>
      <dgm:spPr/>
      <dgm:t>
        <a:bodyPr/>
        <a:lstStyle/>
        <a:p>
          <a:endParaRPr lang="en-US"/>
        </a:p>
      </dgm:t>
    </dgm:pt>
    <dgm:pt modelId="{EAA7113B-41D6-4E4C-A6E9-3250FA2941BC}" type="sibTrans" cxnId="{01FF9F2B-6B96-4DC9-A8CC-A9B426981EF2}">
      <dgm:prSet/>
      <dgm:spPr/>
      <dgm:t>
        <a:bodyPr/>
        <a:lstStyle/>
        <a:p>
          <a:endParaRPr lang="en-US"/>
        </a:p>
      </dgm:t>
    </dgm:pt>
    <dgm:pt modelId="{7F0C17EC-AD6B-48BF-ACE4-AA19939A1EB9}" type="pres">
      <dgm:prSet presAssocID="{DF562AEE-6838-4EBB-988E-10E4F8F99588}" presName="rootnode" presStyleCnt="0">
        <dgm:presLayoutVars>
          <dgm:chMax/>
          <dgm:chPref/>
          <dgm:dir/>
          <dgm:animLvl val="lvl"/>
        </dgm:presLayoutVars>
      </dgm:prSet>
      <dgm:spPr/>
    </dgm:pt>
    <dgm:pt modelId="{7DC0B3E9-2121-4C60-8114-55C281F11882}" type="pres">
      <dgm:prSet presAssocID="{0683A9C0-913E-43E3-AFE1-C0B433CCDBBC}" presName="composite" presStyleCnt="0"/>
      <dgm:spPr/>
    </dgm:pt>
    <dgm:pt modelId="{624EB973-8BD1-43C4-83C6-B5E38A869816}" type="pres">
      <dgm:prSet presAssocID="{0683A9C0-913E-43E3-AFE1-C0B433CCDBBC}" presName="bentUpArrow1" presStyleLbl="alignImgPlace1" presStyleIdx="0" presStyleCnt="3"/>
      <dgm:spPr/>
    </dgm:pt>
    <dgm:pt modelId="{E2DB9F9F-990C-48C1-A60C-C83A16842199}" type="pres">
      <dgm:prSet presAssocID="{0683A9C0-913E-43E3-AFE1-C0B433CCDBB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6527F68-A3E0-4141-A229-44ED3A5FD463}" type="pres">
      <dgm:prSet presAssocID="{0683A9C0-913E-43E3-AFE1-C0B433CCDBBC}" presName="ChildText" presStyleLbl="revTx" presStyleIdx="0" presStyleCnt="4" custScaleX="103834">
        <dgm:presLayoutVars>
          <dgm:chMax val="0"/>
          <dgm:chPref val="0"/>
          <dgm:bulletEnabled val="1"/>
        </dgm:presLayoutVars>
      </dgm:prSet>
      <dgm:spPr/>
    </dgm:pt>
    <dgm:pt modelId="{A9F3FA89-EC6E-4E33-AA57-8B39C328E137}" type="pres">
      <dgm:prSet presAssocID="{7C8E7FAB-AB5D-48CD-8BC6-6E0492722BB9}" presName="sibTrans" presStyleCnt="0"/>
      <dgm:spPr/>
    </dgm:pt>
    <dgm:pt modelId="{9778FFEA-05BB-45C6-946C-8A5BBB595506}" type="pres">
      <dgm:prSet presAssocID="{4635DAF1-7782-4228-9874-77B60DF5A103}" presName="composite" presStyleCnt="0"/>
      <dgm:spPr/>
    </dgm:pt>
    <dgm:pt modelId="{26E9238C-0B71-4661-A16B-7170DBE8AACD}" type="pres">
      <dgm:prSet presAssocID="{4635DAF1-7782-4228-9874-77B60DF5A103}" presName="bentUpArrow1" presStyleLbl="alignImgPlace1" presStyleIdx="1" presStyleCnt="3"/>
      <dgm:spPr/>
    </dgm:pt>
    <dgm:pt modelId="{8F574633-5BD3-43EA-9BA5-BB28C9CB9AB9}" type="pres">
      <dgm:prSet presAssocID="{4635DAF1-7782-4228-9874-77B60DF5A10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11121596-5561-40DB-AEA7-05B2A1D3D199}" type="pres">
      <dgm:prSet presAssocID="{4635DAF1-7782-4228-9874-77B60DF5A10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FE8A9CE-8C23-4C65-80EE-F68265A20500}" type="pres">
      <dgm:prSet presAssocID="{1489A41B-6252-49E8-9829-F73347B8CB1E}" presName="sibTrans" presStyleCnt="0"/>
      <dgm:spPr/>
    </dgm:pt>
    <dgm:pt modelId="{0D6D54E9-5997-4473-B4E7-7869344CC345}" type="pres">
      <dgm:prSet presAssocID="{6468B296-FC47-4D6E-888F-EBACF9EF3ED3}" presName="composite" presStyleCnt="0"/>
      <dgm:spPr/>
    </dgm:pt>
    <dgm:pt modelId="{8F573F06-C6EE-46AF-BB5D-EEDA8F2BB7DB}" type="pres">
      <dgm:prSet presAssocID="{6468B296-FC47-4D6E-888F-EBACF9EF3ED3}" presName="bentUpArrow1" presStyleLbl="alignImgPlace1" presStyleIdx="2" presStyleCnt="3"/>
      <dgm:spPr/>
    </dgm:pt>
    <dgm:pt modelId="{5E1822D1-70A5-48C0-84E0-89D6B2EE30FD}" type="pres">
      <dgm:prSet presAssocID="{6468B296-FC47-4D6E-888F-EBACF9EF3ED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B9C8CFE-8DFC-4C08-B79E-A7E3012FC997}" type="pres">
      <dgm:prSet presAssocID="{6468B296-FC47-4D6E-888F-EBACF9EF3ED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0D0F45C-5DD1-41F8-B0D5-0813AC913E5D}" type="pres">
      <dgm:prSet presAssocID="{34D43373-80C2-4786-B77C-E2BB884D1F73}" presName="sibTrans" presStyleCnt="0"/>
      <dgm:spPr/>
    </dgm:pt>
    <dgm:pt modelId="{CF5432BB-FBEB-4CA8-B3EF-C79101CB0682}" type="pres">
      <dgm:prSet presAssocID="{BB9FBA30-D895-412B-BEBB-804E733ABC86}" presName="composite" presStyleCnt="0"/>
      <dgm:spPr/>
    </dgm:pt>
    <dgm:pt modelId="{988109C7-1856-4E9E-B712-D4113118BF05}" type="pres">
      <dgm:prSet presAssocID="{BB9FBA30-D895-412B-BEBB-804E733ABC8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A0E174F3-B026-48A8-909E-2FC16B9AF640}" type="pres">
      <dgm:prSet presAssocID="{BB9FBA30-D895-412B-BEBB-804E733ABC86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FF9F2B-6B96-4DC9-A8CC-A9B426981EF2}" srcId="{BB9FBA30-D895-412B-BEBB-804E733ABC86}" destId="{57CA8F26-A9C3-4496-98E3-C0C47D02A23A}" srcOrd="0" destOrd="0" parTransId="{2BE280F3-7019-41E1-A21F-DBA35CECD77E}" sibTransId="{EAA7113B-41D6-4E4C-A6E9-3250FA2941BC}"/>
    <dgm:cxn modelId="{BCE6DC5B-67E5-418D-A325-FA8E3B7256EF}" srcId="{4635DAF1-7782-4228-9874-77B60DF5A103}" destId="{601C4E9D-4DA0-4B83-A552-602714320F58}" srcOrd="0" destOrd="0" parTransId="{E959F76F-2C19-4DD0-88ED-11BA59A40B41}" sibTransId="{98D9A816-FA91-4032-8706-51B66319CF0E}"/>
    <dgm:cxn modelId="{5337DE42-F203-47E6-9E20-87D6880E86EC}" type="presOf" srcId="{601C4E9D-4DA0-4B83-A552-602714320F58}" destId="{11121596-5561-40DB-AEA7-05B2A1D3D199}" srcOrd="0" destOrd="0" presId="urn:microsoft.com/office/officeart/2005/8/layout/StepDownProcess"/>
    <dgm:cxn modelId="{CEE1084A-7C2A-47CD-B801-3B75049FA0F5}" type="presOf" srcId="{BB9FBA30-D895-412B-BEBB-804E733ABC86}" destId="{988109C7-1856-4E9E-B712-D4113118BF05}" srcOrd="0" destOrd="0" presId="urn:microsoft.com/office/officeart/2005/8/layout/StepDownProcess"/>
    <dgm:cxn modelId="{50B3BB6C-7C04-4E93-BB94-BEC22138A731}" srcId="{DF562AEE-6838-4EBB-988E-10E4F8F99588}" destId="{6468B296-FC47-4D6E-888F-EBACF9EF3ED3}" srcOrd="2" destOrd="0" parTransId="{8864DE7C-EE88-4735-9D1B-6D03AD35203A}" sibTransId="{34D43373-80C2-4786-B77C-E2BB884D1F73}"/>
    <dgm:cxn modelId="{3D8EB053-31E1-4020-BB5E-9302FA23769C}" srcId="{DF562AEE-6838-4EBB-988E-10E4F8F99588}" destId="{0683A9C0-913E-43E3-AFE1-C0B433CCDBBC}" srcOrd="0" destOrd="0" parTransId="{607B0E09-9DB8-4D63-81BC-6CB041402150}" sibTransId="{7C8E7FAB-AB5D-48CD-8BC6-6E0492722BB9}"/>
    <dgm:cxn modelId="{FEE5F253-2EB4-416E-BC64-109629130A5B}" type="presOf" srcId="{4635DAF1-7782-4228-9874-77B60DF5A103}" destId="{8F574633-5BD3-43EA-9BA5-BB28C9CB9AB9}" srcOrd="0" destOrd="0" presId="urn:microsoft.com/office/officeart/2005/8/layout/StepDownProcess"/>
    <dgm:cxn modelId="{5BC27278-F8C4-4123-9B48-B1C6877D722C}" type="presOf" srcId="{0683A9C0-913E-43E3-AFE1-C0B433CCDBBC}" destId="{E2DB9F9F-990C-48C1-A60C-C83A16842199}" srcOrd="0" destOrd="0" presId="urn:microsoft.com/office/officeart/2005/8/layout/StepDownProcess"/>
    <dgm:cxn modelId="{0832CE81-53B1-43D4-A51A-5547EA5BC5D3}" type="presOf" srcId="{6468B296-FC47-4D6E-888F-EBACF9EF3ED3}" destId="{5E1822D1-70A5-48C0-84E0-89D6B2EE30FD}" srcOrd="0" destOrd="0" presId="urn:microsoft.com/office/officeart/2005/8/layout/StepDownProcess"/>
    <dgm:cxn modelId="{B963E1A6-0CEE-4516-B580-5F7E9E7CEFB5}" type="presOf" srcId="{5FAE1337-9D1A-4A1B-BB9A-562E2F1C2B1B}" destId="{CB9C8CFE-8DFC-4C08-B79E-A7E3012FC997}" srcOrd="0" destOrd="0" presId="urn:microsoft.com/office/officeart/2005/8/layout/StepDownProcess"/>
    <dgm:cxn modelId="{DA0593B7-8FE3-4C3F-8E71-8B885BF1CE9C}" type="presOf" srcId="{BCE8F8C2-BE7B-47AB-8299-398F2547421E}" destId="{B6527F68-A3E0-4141-A229-44ED3A5FD463}" srcOrd="0" destOrd="0" presId="urn:microsoft.com/office/officeart/2005/8/layout/StepDownProcess"/>
    <dgm:cxn modelId="{B39038BE-4CB3-45D3-BAD2-BC71DABE549E}" srcId="{6468B296-FC47-4D6E-888F-EBACF9EF3ED3}" destId="{5FAE1337-9D1A-4A1B-BB9A-562E2F1C2B1B}" srcOrd="0" destOrd="0" parTransId="{934D32C2-DE39-4649-9CC5-C58F14B4ACCF}" sibTransId="{38B4EB98-8F2D-45B6-B22C-D1BF6F14BC4A}"/>
    <dgm:cxn modelId="{D54A69CC-A1F6-479C-BB51-4B9A044CC8F8}" type="presOf" srcId="{57CA8F26-A9C3-4496-98E3-C0C47D02A23A}" destId="{A0E174F3-B026-48A8-909E-2FC16B9AF640}" srcOrd="0" destOrd="0" presId="urn:microsoft.com/office/officeart/2005/8/layout/StepDownProcess"/>
    <dgm:cxn modelId="{BA8681D1-0035-4B2E-BF44-5CD6EFA87E5B}" type="presOf" srcId="{DF562AEE-6838-4EBB-988E-10E4F8F99588}" destId="{7F0C17EC-AD6B-48BF-ACE4-AA19939A1EB9}" srcOrd="0" destOrd="0" presId="urn:microsoft.com/office/officeart/2005/8/layout/StepDownProcess"/>
    <dgm:cxn modelId="{ADE4D2D5-EDE5-42B1-AD60-A405AC641E91}" srcId="{DF562AEE-6838-4EBB-988E-10E4F8F99588}" destId="{BB9FBA30-D895-412B-BEBB-804E733ABC86}" srcOrd="3" destOrd="0" parTransId="{4B724761-326E-4D0B-8B4C-6744A3C8DDDA}" sibTransId="{4246A63F-E588-49AE-84AA-E9B59CE3F232}"/>
    <dgm:cxn modelId="{0C2073E7-40D3-475D-9EDB-8214D204ACC5}" srcId="{DF562AEE-6838-4EBB-988E-10E4F8F99588}" destId="{4635DAF1-7782-4228-9874-77B60DF5A103}" srcOrd="1" destOrd="0" parTransId="{B8D66CBD-F1F4-4670-8AB0-0BAC5BB45DEE}" sibTransId="{1489A41B-6252-49E8-9829-F73347B8CB1E}"/>
    <dgm:cxn modelId="{9C9D50F9-9C70-4BD4-B9FE-40B21E4B213C}" srcId="{0683A9C0-913E-43E3-AFE1-C0B433CCDBBC}" destId="{BCE8F8C2-BE7B-47AB-8299-398F2547421E}" srcOrd="0" destOrd="0" parTransId="{A2A30445-C9BA-44F8-81EC-D7885EAB2C96}" sibTransId="{BEB11233-AAE9-4D19-90CF-A1DB1CE65CB7}"/>
    <dgm:cxn modelId="{6162965F-06A7-4956-9DCA-62EA5251321A}" type="presParOf" srcId="{7F0C17EC-AD6B-48BF-ACE4-AA19939A1EB9}" destId="{7DC0B3E9-2121-4C60-8114-55C281F11882}" srcOrd="0" destOrd="0" presId="urn:microsoft.com/office/officeart/2005/8/layout/StepDownProcess"/>
    <dgm:cxn modelId="{5E71824B-C870-4F56-8FC9-6DED7E465684}" type="presParOf" srcId="{7DC0B3E9-2121-4C60-8114-55C281F11882}" destId="{624EB973-8BD1-43C4-83C6-B5E38A869816}" srcOrd="0" destOrd="0" presId="urn:microsoft.com/office/officeart/2005/8/layout/StepDownProcess"/>
    <dgm:cxn modelId="{EC8CF4F3-1338-40D3-A791-2C98F34A0048}" type="presParOf" srcId="{7DC0B3E9-2121-4C60-8114-55C281F11882}" destId="{E2DB9F9F-990C-48C1-A60C-C83A16842199}" srcOrd="1" destOrd="0" presId="urn:microsoft.com/office/officeart/2005/8/layout/StepDownProcess"/>
    <dgm:cxn modelId="{D6C86777-FB93-42FB-A771-5592E3395BFA}" type="presParOf" srcId="{7DC0B3E9-2121-4C60-8114-55C281F11882}" destId="{B6527F68-A3E0-4141-A229-44ED3A5FD463}" srcOrd="2" destOrd="0" presId="urn:microsoft.com/office/officeart/2005/8/layout/StepDownProcess"/>
    <dgm:cxn modelId="{D3ED05C3-7AA5-49BB-A719-B37959508677}" type="presParOf" srcId="{7F0C17EC-AD6B-48BF-ACE4-AA19939A1EB9}" destId="{A9F3FA89-EC6E-4E33-AA57-8B39C328E137}" srcOrd="1" destOrd="0" presId="urn:microsoft.com/office/officeart/2005/8/layout/StepDownProcess"/>
    <dgm:cxn modelId="{5CC82DC4-717F-4434-B9C8-F3EB90B7B2CE}" type="presParOf" srcId="{7F0C17EC-AD6B-48BF-ACE4-AA19939A1EB9}" destId="{9778FFEA-05BB-45C6-946C-8A5BBB595506}" srcOrd="2" destOrd="0" presId="urn:microsoft.com/office/officeart/2005/8/layout/StepDownProcess"/>
    <dgm:cxn modelId="{4AA1E7CD-639C-493A-804D-E8B4A83A3412}" type="presParOf" srcId="{9778FFEA-05BB-45C6-946C-8A5BBB595506}" destId="{26E9238C-0B71-4661-A16B-7170DBE8AACD}" srcOrd="0" destOrd="0" presId="urn:microsoft.com/office/officeart/2005/8/layout/StepDownProcess"/>
    <dgm:cxn modelId="{2D583A75-B37C-46D1-AA70-9E8C4A362474}" type="presParOf" srcId="{9778FFEA-05BB-45C6-946C-8A5BBB595506}" destId="{8F574633-5BD3-43EA-9BA5-BB28C9CB9AB9}" srcOrd="1" destOrd="0" presId="urn:microsoft.com/office/officeart/2005/8/layout/StepDownProcess"/>
    <dgm:cxn modelId="{0DD20DBA-1937-4572-B1E2-7DD125116B31}" type="presParOf" srcId="{9778FFEA-05BB-45C6-946C-8A5BBB595506}" destId="{11121596-5561-40DB-AEA7-05B2A1D3D199}" srcOrd="2" destOrd="0" presId="urn:microsoft.com/office/officeart/2005/8/layout/StepDownProcess"/>
    <dgm:cxn modelId="{CB8BFF7D-10CC-42F9-84A1-E68C186D735A}" type="presParOf" srcId="{7F0C17EC-AD6B-48BF-ACE4-AA19939A1EB9}" destId="{0FE8A9CE-8C23-4C65-80EE-F68265A20500}" srcOrd="3" destOrd="0" presId="urn:microsoft.com/office/officeart/2005/8/layout/StepDownProcess"/>
    <dgm:cxn modelId="{00D53574-FA41-4F76-A985-704D8F398531}" type="presParOf" srcId="{7F0C17EC-AD6B-48BF-ACE4-AA19939A1EB9}" destId="{0D6D54E9-5997-4473-B4E7-7869344CC345}" srcOrd="4" destOrd="0" presId="urn:microsoft.com/office/officeart/2005/8/layout/StepDownProcess"/>
    <dgm:cxn modelId="{B731C721-DA3D-4EF5-A280-DB8BDC1C4501}" type="presParOf" srcId="{0D6D54E9-5997-4473-B4E7-7869344CC345}" destId="{8F573F06-C6EE-46AF-BB5D-EEDA8F2BB7DB}" srcOrd="0" destOrd="0" presId="urn:microsoft.com/office/officeart/2005/8/layout/StepDownProcess"/>
    <dgm:cxn modelId="{53E45DBB-A8AF-4E7E-A506-69876BC7A539}" type="presParOf" srcId="{0D6D54E9-5997-4473-B4E7-7869344CC345}" destId="{5E1822D1-70A5-48C0-84E0-89D6B2EE30FD}" srcOrd="1" destOrd="0" presId="urn:microsoft.com/office/officeart/2005/8/layout/StepDownProcess"/>
    <dgm:cxn modelId="{0A431BEF-1AF6-4247-95C3-D7690C9A4913}" type="presParOf" srcId="{0D6D54E9-5997-4473-B4E7-7869344CC345}" destId="{CB9C8CFE-8DFC-4C08-B79E-A7E3012FC997}" srcOrd="2" destOrd="0" presId="urn:microsoft.com/office/officeart/2005/8/layout/StepDownProcess"/>
    <dgm:cxn modelId="{D70BD0E1-247C-450D-B211-E5AD978C436C}" type="presParOf" srcId="{7F0C17EC-AD6B-48BF-ACE4-AA19939A1EB9}" destId="{D0D0F45C-5DD1-41F8-B0D5-0813AC913E5D}" srcOrd="5" destOrd="0" presId="urn:microsoft.com/office/officeart/2005/8/layout/StepDownProcess"/>
    <dgm:cxn modelId="{150B679E-C0D7-45A4-B0C0-F1209BEF0C21}" type="presParOf" srcId="{7F0C17EC-AD6B-48BF-ACE4-AA19939A1EB9}" destId="{CF5432BB-FBEB-4CA8-B3EF-C79101CB0682}" srcOrd="6" destOrd="0" presId="urn:microsoft.com/office/officeart/2005/8/layout/StepDownProcess"/>
    <dgm:cxn modelId="{E7F2FC6B-F6EE-4AFF-B013-3591AB629B8A}" type="presParOf" srcId="{CF5432BB-FBEB-4CA8-B3EF-C79101CB0682}" destId="{988109C7-1856-4E9E-B712-D4113118BF05}" srcOrd="0" destOrd="0" presId="urn:microsoft.com/office/officeart/2005/8/layout/StepDownProcess"/>
    <dgm:cxn modelId="{2E1F8645-4C43-4F88-B3C0-895844D21F06}" type="presParOf" srcId="{CF5432BB-FBEB-4CA8-B3EF-C79101CB0682}" destId="{A0E174F3-B026-48A8-909E-2FC16B9AF64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9929A-5327-4360-A9BE-05D4DD3D039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D0D63C5-87DE-4A7C-8425-A02DFA7DC7C0}">
      <dgm:prSet/>
      <dgm:spPr/>
      <dgm:t>
        <a:bodyPr/>
        <a:lstStyle/>
        <a:p>
          <a:pPr>
            <a:defRPr b="1"/>
          </a:pPr>
          <a:r>
            <a:rPr lang="en-US"/>
            <a:t>All CI/CD jobs in AzDO run on a </a:t>
          </a:r>
          <a:r>
            <a:rPr lang="en-US" i="1"/>
            <a:t>build agent</a:t>
          </a:r>
          <a:endParaRPr lang="en-US"/>
        </a:p>
      </dgm:t>
    </dgm:pt>
    <dgm:pt modelId="{41AE5CC9-44B8-42DE-AE70-FDC3B9EF7230}" type="parTrans" cxnId="{E7181E66-4FCC-4720-A6E2-023F42730386}">
      <dgm:prSet/>
      <dgm:spPr/>
      <dgm:t>
        <a:bodyPr/>
        <a:lstStyle/>
        <a:p>
          <a:endParaRPr lang="en-US"/>
        </a:p>
      </dgm:t>
    </dgm:pt>
    <dgm:pt modelId="{4D4A9B5F-3174-46A3-9763-E7F1ED7EC920}" type="sibTrans" cxnId="{E7181E66-4FCC-4720-A6E2-023F42730386}">
      <dgm:prSet/>
      <dgm:spPr/>
      <dgm:t>
        <a:bodyPr/>
        <a:lstStyle/>
        <a:p>
          <a:endParaRPr lang="en-US"/>
        </a:p>
      </dgm:t>
    </dgm:pt>
    <dgm:pt modelId="{E99C5852-8D2B-46BC-8A44-487C84D6FD0E}">
      <dgm:prSet/>
      <dgm:spPr/>
      <dgm:t>
        <a:bodyPr/>
        <a:lstStyle/>
        <a:p>
          <a:pPr>
            <a:defRPr b="1"/>
          </a:pPr>
          <a:r>
            <a:rPr lang="en-US" dirty="0"/>
            <a:t>Use a custom container image!</a:t>
          </a:r>
        </a:p>
      </dgm:t>
    </dgm:pt>
    <dgm:pt modelId="{13342177-3645-4D7C-9467-6DA4A61D9138}" type="parTrans" cxnId="{A8AA6C24-8A25-42F8-8BF0-720F4CFB6D2C}">
      <dgm:prSet/>
      <dgm:spPr/>
      <dgm:t>
        <a:bodyPr/>
        <a:lstStyle/>
        <a:p>
          <a:endParaRPr lang="en-US"/>
        </a:p>
      </dgm:t>
    </dgm:pt>
    <dgm:pt modelId="{061AC2F0-0486-4EEF-B25F-377D1863113D}" type="sibTrans" cxnId="{A8AA6C24-8A25-42F8-8BF0-720F4CFB6D2C}">
      <dgm:prSet/>
      <dgm:spPr/>
      <dgm:t>
        <a:bodyPr/>
        <a:lstStyle/>
        <a:p>
          <a:endParaRPr lang="en-US"/>
        </a:p>
      </dgm:t>
    </dgm:pt>
    <dgm:pt modelId="{447DA987-A063-40AA-80C2-B50981CB7C25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F95CF0DB-49E2-4C87-8015-9EF5691555D9}" type="parTrans" cxnId="{9A13D12D-99E9-419E-81D9-AAA3B5352748}">
      <dgm:prSet/>
      <dgm:spPr/>
      <dgm:t>
        <a:bodyPr/>
        <a:lstStyle/>
        <a:p>
          <a:endParaRPr lang="en-US"/>
        </a:p>
      </dgm:t>
    </dgm:pt>
    <dgm:pt modelId="{F105FE06-F6D3-403B-92E2-B0D99991B4A8}" type="sibTrans" cxnId="{9A13D12D-99E9-419E-81D9-AAA3B5352748}">
      <dgm:prSet/>
      <dgm:spPr/>
      <dgm:t>
        <a:bodyPr/>
        <a:lstStyle/>
        <a:p>
          <a:endParaRPr lang="en-US"/>
        </a:p>
      </dgm:t>
    </dgm:pt>
    <dgm:pt modelId="{0455B6ED-0FB1-4DFA-80C6-F28F7257A73B}">
      <dgm:prSet/>
      <dgm:spPr/>
      <dgm:t>
        <a:bodyPr/>
        <a:lstStyle/>
        <a:p>
          <a:r>
            <a:rPr lang="en-US"/>
            <a:t>Pre-install tools and dependencies</a:t>
          </a:r>
        </a:p>
      </dgm:t>
    </dgm:pt>
    <dgm:pt modelId="{751516E4-94BF-45D8-B70D-763CF0DD56FB}" type="parTrans" cxnId="{25ADFA69-3AB0-466D-9337-A1BC64AA4824}">
      <dgm:prSet/>
      <dgm:spPr/>
      <dgm:t>
        <a:bodyPr/>
        <a:lstStyle/>
        <a:p>
          <a:endParaRPr lang="en-US"/>
        </a:p>
      </dgm:t>
    </dgm:pt>
    <dgm:pt modelId="{94A9C65F-8CC3-4CD9-AF8C-13EECAA6E61A}" type="sibTrans" cxnId="{25ADFA69-3AB0-466D-9337-A1BC64AA4824}">
      <dgm:prSet/>
      <dgm:spPr/>
      <dgm:t>
        <a:bodyPr/>
        <a:lstStyle/>
        <a:p>
          <a:endParaRPr lang="en-US"/>
        </a:p>
      </dgm:t>
    </dgm:pt>
    <dgm:pt modelId="{DECE97B1-05DA-4D50-89EB-882374999E6F}">
      <dgm:prSet/>
      <dgm:spPr/>
      <dgm:t>
        <a:bodyPr/>
        <a:lstStyle/>
        <a:p>
          <a:r>
            <a:rPr lang="en-US"/>
            <a:t>Secure connectivity to sensitive resources</a:t>
          </a:r>
        </a:p>
      </dgm:t>
    </dgm:pt>
    <dgm:pt modelId="{0B58C832-552C-4EF4-8850-335BF49209AF}" type="parTrans" cxnId="{E9232DC8-3A59-4EFC-B7D1-8F9A1078CFB0}">
      <dgm:prSet/>
      <dgm:spPr/>
      <dgm:t>
        <a:bodyPr/>
        <a:lstStyle/>
        <a:p>
          <a:endParaRPr lang="en-US"/>
        </a:p>
      </dgm:t>
    </dgm:pt>
    <dgm:pt modelId="{2C87E9EE-89EF-4E72-AE68-E073E7878F58}" type="sibTrans" cxnId="{E9232DC8-3A59-4EFC-B7D1-8F9A1078CFB0}">
      <dgm:prSet/>
      <dgm:spPr/>
      <dgm:t>
        <a:bodyPr/>
        <a:lstStyle/>
        <a:p>
          <a:endParaRPr lang="en-US"/>
        </a:p>
      </dgm:t>
    </dgm:pt>
    <dgm:pt modelId="{9C3E4572-43E3-4B5B-9584-B5D0BD441DF9}">
      <dgm:prSet/>
      <dgm:spPr/>
      <dgm:t>
        <a:bodyPr/>
        <a:lstStyle/>
        <a:p>
          <a:r>
            <a:rPr lang="en-US"/>
            <a:t>Faster builds</a:t>
          </a:r>
        </a:p>
      </dgm:t>
    </dgm:pt>
    <dgm:pt modelId="{6D0F7396-AFC9-4188-B905-04B230D2CB8A}" type="parTrans" cxnId="{72EC8EB9-7C8F-428D-A8A4-D8FDB0D9AEBC}">
      <dgm:prSet/>
      <dgm:spPr/>
      <dgm:t>
        <a:bodyPr/>
        <a:lstStyle/>
        <a:p>
          <a:endParaRPr lang="en-US"/>
        </a:p>
      </dgm:t>
    </dgm:pt>
    <dgm:pt modelId="{6E3F6517-C6C1-4C25-866C-26AEA57A68C6}" type="sibTrans" cxnId="{72EC8EB9-7C8F-428D-A8A4-D8FDB0D9AEBC}">
      <dgm:prSet/>
      <dgm:spPr/>
      <dgm:t>
        <a:bodyPr/>
        <a:lstStyle/>
        <a:p>
          <a:endParaRPr lang="en-US"/>
        </a:p>
      </dgm:t>
    </dgm:pt>
    <dgm:pt modelId="{5980A5C0-6043-4AFE-B58B-2BE244F59028}" type="pres">
      <dgm:prSet presAssocID="{0C59929A-5327-4360-A9BE-05D4DD3D0399}" presName="root" presStyleCnt="0">
        <dgm:presLayoutVars>
          <dgm:dir/>
          <dgm:resizeHandles val="exact"/>
        </dgm:presLayoutVars>
      </dgm:prSet>
      <dgm:spPr/>
    </dgm:pt>
    <dgm:pt modelId="{7E63DCC3-44C7-490E-8E48-06D78FA4905D}" type="pres">
      <dgm:prSet presAssocID="{ED0D63C5-87DE-4A7C-8425-A02DFA7DC7C0}" presName="compNode" presStyleCnt="0"/>
      <dgm:spPr/>
    </dgm:pt>
    <dgm:pt modelId="{F1F47920-0D6F-419F-9C4E-4DAD68BA78C8}" type="pres">
      <dgm:prSet presAssocID="{ED0D63C5-87DE-4A7C-8425-A02DFA7DC7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A0ACA5A2-F593-4051-AA74-DBC872598E53}" type="pres">
      <dgm:prSet presAssocID="{ED0D63C5-87DE-4A7C-8425-A02DFA7DC7C0}" presName="iconSpace" presStyleCnt="0"/>
      <dgm:spPr/>
    </dgm:pt>
    <dgm:pt modelId="{9202BDCC-1F37-4094-B895-77B57B3DA641}" type="pres">
      <dgm:prSet presAssocID="{ED0D63C5-87DE-4A7C-8425-A02DFA7DC7C0}" presName="parTx" presStyleLbl="revTx" presStyleIdx="0" presStyleCnt="6">
        <dgm:presLayoutVars>
          <dgm:chMax val="0"/>
          <dgm:chPref val="0"/>
        </dgm:presLayoutVars>
      </dgm:prSet>
      <dgm:spPr/>
    </dgm:pt>
    <dgm:pt modelId="{54627B59-1551-4D91-AA03-314D23294328}" type="pres">
      <dgm:prSet presAssocID="{ED0D63C5-87DE-4A7C-8425-A02DFA7DC7C0}" presName="txSpace" presStyleCnt="0"/>
      <dgm:spPr/>
    </dgm:pt>
    <dgm:pt modelId="{ED58E9AE-6E70-4C69-A93B-B67974FAA744}" type="pres">
      <dgm:prSet presAssocID="{ED0D63C5-87DE-4A7C-8425-A02DFA7DC7C0}" presName="desTx" presStyleLbl="revTx" presStyleIdx="1" presStyleCnt="6">
        <dgm:presLayoutVars/>
      </dgm:prSet>
      <dgm:spPr/>
    </dgm:pt>
    <dgm:pt modelId="{5C8ECD56-729A-4207-BC15-8B711BAE680A}" type="pres">
      <dgm:prSet presAssocID="{4D4A9B5F-3174-46A3-9763-E7F1ED7EC920}" presName="sibTrans" presStyleCnt="0"/>
      <dgm:spPr/>
    </dgm:pt>
    <dgm:pt modelId="{4CE4732F-686F-485F-A4EF-81410703D13D}" type="pres">
      <dgm:prSet presAssocID="{E99C5852-8D2B-46BC-8A44-487C84D6FD0E}" presName="compNode" presStyleCnt="0"/>
      <dgm:spPr/>
    </dgm:pt>
    <dgm:pt modelId="{A1EA61A0-C614-4DD7-8DC1-E75114071164}" type="pres">
      <dgm:prSet presAssocID="{E99C5852-8D2B-46BC-8A44-487C84D6FD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99E3CB4-5AF9-4DBF-BEB1-B746A63A14BF}" type="pres">
      <dgm:prSet presAssocID="{E99C5852-8D2B-46BC-8A44-487C84D6FD0E}" presName="iconSpace" presStyleCnt="0"/>
      <dgm:spPr/>
    </dgm:pt>
    <dgm:pt modelId="{C9AB12DE-F97D-48D5-A292-08E08D4691A1}" type="pres">
      <dgm:prSet presAssocID="{E99C5852-8D2B-46BC-8A44-487C84D6FD0E}" presName="parTx" presStyleLbl="revTx" presStyleIdx="2" presStyleCnt="6">
        <dgm:presLayoutVars>
          <dgm:chMax val="0"/>
          <dgm:chPref val="0"/>
        </dgm:presLayoutVars>
      </dgm:prSet>
      <dgm:spPr/>
    </dgm:pt>
    <dgm:pt modelId="{03707A94-3590-492E-B65D-42F24E79AA65}" type="pres">
      <dgm:prSet presAssocID="{E99C5852-8D2B-46BC-8A44-487C84D6FD0E}" presName="txSpace" presStyleCnt="0"/>
      <dgm:spPr/>
    </dgm:pt>
    <dgm:pt modelId="{9031FAD8-1305-4229-99AD-EE9A2D7F4D0F}" type="pres">
      <dgm:prSet presAssocID="{E99C5852-8D2B-46BC-8A44-487C84D6FD0E}" presName="desTx" presStyleLbl="revTx" presStyleIdx="3" presStyleCnt="6">
        <dgm:presLayoutVars/>
      </dgm:prSet>
      <dgm:spPr/>
    </dgm:pt>
    <dgm:pt modelId="{23774D47-DD79-415F-B5EC-6BFA7146BD3A}" type="pres">
      <dgm:prSet presAssocID="{061AC2F0-0486-4EEF-B25F-377D1863113D}" presName="sibTrans" presStyleCnt="0"/>
      <dgm:spPr/>
    </dgm:pt>
    <dgm:pt modelId="{E3EF1DCB-7AA0-4769-A0E4-C69012F2B81F}" type="pres">
      <dgm:prSet presAssocID="{447DA987-A063-40AA-80C2-B50981CB7C25}" presName="compNode" presStyleCnt="0"/>
      <dgm:spPr/>
    </dgm:pt>
    <dgm:pt modelId="{DFCA59CA-CD4C-44A7-A569-B16D1C20EA9C}" type="pres">
      <dgm:prSet presAssocID="{447DA987-A063-40AA-80C2-B50981CB7C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CC2314-A64E-4F8A-B096-5199EC138E44}" type="pres">
      <dgm:prSet presAssocID="{447DA987-A063-40AA-80C2-B50981CB7C25}" presName="iconSpace" presStyleCnt="0"/>
      <dgm:spPr/>
    </dgm:pt>
    <dgm:pt modelId="{9A68C307-4594-4C83-82A1-4348A7BDC617}" type="pres">
      <dgm:prSet presAssocID="{447DA987-A063-40AA-80C2-B50981CB7C25}" presName="parTx" presStyleLbl="revTx" presStyleIdx="4" presStyleCnt="6">
        <dgm:presLayoutVars>
          <dgm:chMax val="0"/>
          <dgm:chPref val="0"/>
        </dgm:presLayoutVars>
      </dgm:prSet>
      <dgm:spPr/>
    </dgm:pt>
    <dgm:pt modelId="{1901DD04-EC94-480C-BAD8-406948593C3A}" type="pres">
      <dgm:prSet presAssocID="{447DA987-A063-40AA-80C2-B50981CB7C25}" presName="txSpace" presStyleCnt="0"/>
      <dgm:spPr/>
    </dgm:pt>
    <dgm:pt modelId="{2DB71989-E95F-4B1D-95B4-CCD52DB906B3}" type="pres">
      <dgm:prSet presAssocID="{447DA987-A063-40AA-80C2-B50981CB7C25}" presName="desTx" presStyleLbl="revTx" presStyleIdx="5" presStyleCnt="6">
        <dgm:presLayoutVars/>
      </dgm:prSet>
      <dgm:spPr/>
    </dgm:pt>
  </dgm:ptLst>
  <dgm:cxnLst>
    <dgm:cxn modelId="{DF775500-0BE1-4AFA-BFD8-82875002F74C}" type="presOf" srcId="{447DA987-A063-40AA-80C2-B50981CB7C25}" destId="{9A68C307-4594-4C83-82A1-4348A7BDC617}" srcOrd="0" destOrd="0" presId="urn:microsoft.com/office/officeart/2018/5/layout/CenteredIconLabelDescriptionList"/>
    <dgm:cxn modelId="{A08F010E-2A2E-4976-968A-1828649506FC}" type="presOf" srcId="{0455B6ED-0FB1-4DFA-80C6-F28F7257A73B}" destId="{2DB71989-E95F-4B1D-95B4-CCD52DB906B3}" srcOrd="0" destOrd="0" presId="urn:microsoft.com/office/officeart/2018/5/layout/CenteredIconLabelDescriptionList"/>
    <dgm:cxn modelId="{A8AA6C24-8A25-42F8-8BF0-720F4CFB6D2C}" srcId="{0C59929A-5327-4360-A9BE-05D4DD3D0399}" destId="{E99C5852-8D2B-46BC-8A44-487C84D6FD0E}" srcOrd="1" destOrd="0" parTransId="{13342177-3645-4D7C-9467-6DA4A61D9138}" sibTransId="{061AC2F0-0486-4EEF-B25F-377D1863113D}"/>
    <dgm:cxn modelId="{9A13D12D-99E9-419E-81D9-AAA3B5352748}" srcId="{0C59929A-5327-4360-A9BE-05D4DD3D0399}" destId="{447DA987-A063-40AA-80C2-B50981CB7C25}" srcOrd="2" destOrd="0" parTransId="{F95CF0DB-49E2-4C87-8015-9EF5691555D9}" sibTransId="{F105FE06-F6D3-403B-92E2-B0D99991B4A8}"/>
    <dgm:cxn modelId="{D17A2F43-7DF3-40A3-BCE6-F059B83D0C15}" type="presOf" srcId="{DECE97B1-05DA-4D50-89EB-882374999E6F}" destId="{2DB71989-E95F-4B1D-95B4-CCD52DB906B3}" srcOrd="0" destOrd="1" presId="urn:microsoft.com/office/officeart/2018/5/layout/CenteredIconLabelDescriptionList"/>
    <dgm:cxn modelId="{E7181E66-4FCC-4720-A6E2-023F42730386}" srcId="{0C59929A-5327-4360-A9BE-05D4DD3D0399}" destId="{ED0D63C5-87DE-4A7C-8425-A02DFA7DC7C0}" srcOrd="0" destOrd="0" parTransId="{41AE5CC9-44B8-42DE-AE70-FDC3B9EF7230}" sibTransId="{4D4A9B5F-3174-46A3-9763-E7F1ED7EC920}"/>
    <dgm:cxn modelId="{25ADFA69-3AB0-466D-9337-A1BC64AA4824}" srcId="{447DA987-A063-40AA-80C2-B50981CB7C25}" destId="{0455B6ED-0FB1-4DFA-80C6-F28F7257A73B}" srcOrd="0" destOrd="0" parTransId="{751516E4-94BF-45D8-B70D-763CF0DD56FB}" sibTransId="{94A9C65F-8CC3-4CD9-AF8C-13EECAA6E61A}"/>
    <dgm:cxn modelId="{2732D06C-96CE-4FDD-BE56-BC053B73EE7B}" type="presOf" srcId="{ED0D63C5-87DE-4A7C-8425-A02DFA7DC7C0}" destId="{9202BDCC-1F37-4094-B895-77B57B3DA641}" srcOrd="0" destOrd="0" presId="urn:microsoft.com/office/officeart/2018/5/layout/CenteredIconLabelDescriptionList"/>
    <dgm:cxn modelId="{19EAD29E-23AA-4B1F-AABF-36FC71C95150}" type="presOf" srcId="{0C59929A-5327-4360-A9BE-05D4DD3D0399}" destId="{5980A5C0-6043-4AFE-B58B-2BE244F59028}" srcOrd="0" destOrd="0" presId="urn:microsoft.com/office/officeart/2018/5/layout/CenteredIconLabelDescriptionList"/>
    <dgm:cxn modelId="{72EC8EB9-7C8F-428D-A8A4-D8FDB0D9AEBC}" srcId="{447DA987-A063-40AA-80C2-B50981CB7C25}" destId="{9C3E4572-43E3-4B5B-9584-B5D0BD441DF9}" srcOrd="2" destOrd="0" parTransId="{6D0F7396-AFC9-4188-B905-04B230D2CB8A}" sibTransId="{6E3F6517-C6C1-4C25-866C-26AEA57A68C6}"/>
    <dgm:cxn modelId="{C02ADAB9-C3BF-41B9-A4E1-38D9D80E9C3A}" type="presOf" srcId="{9C3E4572-43E3-4B5B-9584-B5D0BD441DF9}" destId="{2DB71989-E95F-4B1D-95B4-CCD52DB906B3}" srcOrd="0" destOrd="2" presId="urn:microsoft.com/office/officeart/2018/5/layout/CenteredIconLabelDescriptionList"/>
    <dgm:cxn modelId="{E9232DC8-3A59-4EFC-B7D1-8F9A1078CFB0}" srcId="{447DA987-A063-40AA-80C2-B50981CB7C25}" destId="{DECE97B1-05DA-4D50-89EB-882374999E6F}" srcOrd="1" destOrd="0" parTransId="{0B58C832-552C-4EF4-8850-335BF49209AF}" sibTransId="{2C87E9EE-89EF-4E72-AE68-E073E7878F58}"/>
    <dgm:cxn modelId="{A1EFBDF3-5D1E-4651-8A56-2E9E9C8A0A6B}" type="presOf" srcId="{E99C5852-8D2B-46BC-8A44-487C84D6FD0E}" destId="{C9AB12DE-F97D-48D5-A292-08E08D4691A1}" srcOrd="0" destOrd="0" presId="urn:microsoft.com/office/officeart/2018/5/layout/CenteredIconLabelDescriptionList"/>
    <dgm:cxn modelId="{9278302E-3400-443C-A7C6-F244660CF2AF}" type="presParOf" srcId="{5980A5C0-6043-4AFE-B58B-2BE244F59028}" destId="{7E63DCC3-44C7-490E-8E48-06D78FA4905D}" srcOrd="0" destOrd="0" presId="urn:microsoft.com/office/officeart/2018/5/layout/CenteredIconLabelDescriptionList"/>
    <dgm:cxn modelId="{A9E90527-0D9E-43D6-95B4-C0DB5C2E901F}" type="presParOf" srcId="{7E63DCC3-44C7-490E-8E48-06D78FA4905D}" destId="{F1F47920-0D6F-419F-9C4E-4DAD68BA78C8}" srcOrd="0" destOrd="0" presId="urn:microsoft.com/office/officeart/2018/5/layout/CenteredIconLabelDescriptionList"/>
    <dgm:cxn modelId="{EB8EE19C-E328-43F3-A10E-E589B3B50115}" type="presParOf" srcId="{7E63DCC3-44C7-490E-8E48-06D78FA4905D}" destId="{A0ACA5A2-F593-4051-AA74-DBC872598E53}" srcOrd="1" destOrd="0" presId="urn:microsoft.com/office/officeart/2018/5/layout/CenteredIconLabelDescriptionList"/>
    <dgm:cxn modelId="{96582876-7847-4BEB-BA9A-538408069A0A}" type="presParOf" srcId="{7E63DCC3-44C7-490E-8E48-06D78FA4905D}" destId="{9202BDCC-1F37-4094-B895-77B57B3DA641}" srcOrd="2" destOrd="0" presId="urn:microsoft.com/office/officeart/2018/5/layout/CenteredIconLabelDescriptionList"/>
    <dgm:cxn modelId="{E4ABF384-6FF0-497C-BC14-2EC2887EE8F5}" type="presParOf" srcId="{7E63DCC3-44C7-490E-8E48-06D78FA4905D}" destId="{54627B59-1551-4D91-AA03-314D23294328}" srcOrd="3" destOrd="0" presId="urn:microsoft.com/office/officeart/2018/5/layout/CenteredIconLabelDescriptionList"/>
    <dgm:cxn modelId="{24C060FD-C1E9-49CB-BB62-C6E667DD55FA}" type="presParOf" srcId="{7E63DCC3-44C7-490E-8E48-06D78FA4905D}" destId="{ED58E9AE-6E70-4C69-A93B-B67974FAA744}" srcOrd="4" destOrd="0" presId="urn:microsoft.com/office/officeart/2018/5/layout/CenteredIconLabelDescriptionList"/>
    <dgm:cxn modelId="{7CA76268-205D-41CC-9FAE-9EB015537971}" type="presParOf" srcId="{5980A5C0-6043-4AFE-B58B-2BE244F59028}" destId="{5C8ECD56-729A-4207-BC15-8B711BAE680A}" srcOrd="1" destOrd="0" presId="urn:microsoft.com/office/officeart/2018/5/layout/CenteredIconLabelDescriptionList"/>
    <dgm:cxn modelId="{C94EAFD2-83B4-4D26-AA33-80DC909DF968}" type="presParOf" srcId="{5980A5C0-6043-4AFE-B58B-2BE244F59028}" destId="{4CE4732F-686F-485F-A4EF-81410703D13D}" srcOrd="2" destOrd="0" presId="urn:microsoft.com/office/officeart/2018/5/layout/CenteredIconLabelDescriptionList"/>
    <dgm:cxn modelId="{A92B42EF-F226-425C-8F9C-E3D391CA9AEF}" type="presParOf" srcId="{4CE4732F-686F-485F-A4EF-81410703D13D}" destId="{A1EA61A0-C614-4DD7-8DC1-E75114071164}" srcOrd="0" destOrd="0" presId="urn:microsoft.com/office/officeart/2018/5/layout/CenteredIconLabelDescriptionList"/>
    <dgm:cxn modelId="{17A9D539-656F-43B8-9A83-81EBF4D1E6AB}" type="presParOf" srcId="{4CE4732F-686F-485F-A4EF-81410703D13D}" destId="{A99E3CB4-5AF9-4DBF-BEB1-B746A63A14BF}" srcOrd="1" destOrd="0" presId="urn:microsoft.com/office/officeart/2018/5/layout/CenteredIconLabelDescriptionList"/>
    <dgm:cxn modelId="{B4A19922-E2A7-4D5D-B25D-CF796AC7F2CA}" type="presParOf" srcId="{4CE4732F-686F-485F-A4EF-81410703D13D}" destId="{C9AB12DE-F97D-48D5-A292-08E08D4691A1}" srcOrd="2" destOrd="0" presId="urn:microsoft.com/office/officeart/2018/5/layout/CenteredIconLabelDescriptionList"/>
    <dgm:cxn modelId="{4E9706B7-9806-42D7-B8D0-B453D97CC6F3}" type="presParOf" srcId="{4CE4732F-686F-485F-A4EF-81410703D13D}" destId="{03707A94-3590-492E-B65D-42F24E79AA65}" srcOrd="3" destOrd="0" presId="urn:microsoft.com/office/officeart/2018/5/layout/CenteredIconLabelDescriptionList"/>
    <dgm:cxn modelId="{B229ED78-CF18-4413-ACD9-8D46462FAADE}" type="presParOf" srcId="{4CE4732F-686F-485F-A4EF-81410703D13D}" destId="{9031FAD8-1305-4229-99AD-EE9A2D7F4D0F}" srcOrd="4" destOrd="0" presId="urn:microsoft.com/office/officeart/2018/5/layout/CenteredIconLabelDescriptionList"/>
    <dgm:cxn modelId="{DD8F0D09-A5E9-49D7-9600-527668DE64A6}" type="presParOf" srcId="{5980A5C0-6043-4AFE-B58B-2BE244F59028}" destId="{23774D47-DD79-415F-B5EC-6BFA7146BD3A}" srcOrd="3" destOrd="0" presId="urn:microsoft.com/office/officeart/2018/5/layout/CenteredIconLabelDescriptionList"/>
    <dgm:cxn modelId="{5A229032-8D7C-4A40-B5F9-4EC3D60A466A}" type="presParOf" srcId="{5980A5C0-6043-4AFE-B58B-2BE244F59028}" destId="{E3EF1DCB-7AA0-4769-A0E4-C69012F2B81F}" srcOrd="4" destOrd="0" presId="urn:microsoft.com/office/officeart/2018/5/layout/CenteredIconLabelDescriptionList"/>
    <dgm:cxn modelId="{27CFF045-FB10-49B1-8544-9E4A33948D88}" type="presParOf" srcId="{E3EF1DCB-7AA0-4769-A0E4-C69012F2B81F}" destId="{DFCA59CA-CD4C-44A7-A569-B16D1C20EA9C}" srcOrd="0" destOrd="0" presId="urn:microsoft.com/office/officeart/2018/5/layout/CenteredIconLabelDescriptionList"/>
    <dgm:cxn modelId="{0983534D-7858-4CCE-A8E9-5DD4A0563B4E}" type="presParOf" srcId="{E3EF1DCB-7AA0-4769-A0E4-C69012F2B81F}" destId="{18CC2314-A64E-4F8A-B096-5199EC138E44}" srcOrd="1" destOrd="0" presId="urn:microsoft.com/office/officeart/2018/5/layout/CenteredIconLabelDescriptionList"/>
    <dgm:cxn modelId="{BABC5E5B-FD04-4638-8A59-7B44E7394F21}" type="presParOf" srcId="{E3EF1DCB-7AA0-4769-A0E4-C69012F2B81F}" destId="{9A68C307-4594-4C83-82A1-4348A7BDC617}" srcOrd="2" destOrd="0" presId="urn:microsoft.com/office/officeart/2018/5/layout/CenteredIconLabelDescriptionList"/>
    <dgm:cxn modelId="{138238E3-888C-497E-8C62-A35D678998E6}" type="presParOf" srcId="{E3EF1DCB-7AA0-4769-A0E4-C69012F2B81F}" destId="{1901DD04-EC94-480C-BAD8-406948593C3A}" srcOrd="3" destOrd="0" presId="urn:microsoft.com/office/officeart/2018/5/layout/CenteredIconLabelDescriptionList"/>
    <dgm:cxn modelId="{21888870-3B38-4109-8334-A74C3180A6AA}" type="presParOf" srcId="{E3EF1DCB-7AA0-4769-A0E4-C69012F2B81F}" destId="{2DB71989-E95F-4B1D-95B4-CCD52DB906B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B973-8BD1-43C4-83C6-B5E38A869816}">
      <dsp:nvSpPr>
        <dsp:cNvPr id="0" name=""/>
        <dsp:cNvSpPr/>
      </dsp:nvSpPr>
      <dsp:spPr>
        <a:xfrm rot="5400000">
          <a:off x="194970" y="1111060"/>
          <a:ext cx="726133" cy="8266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B9F9F-990C-48C1-A60C-C83A16842199}">
      <dsp:nvSpPr>
        <dsp:cNvPr id="0" name=""/>
        <dsp:cNvSpPr/>
      </dsp:nvSpPr>
      <dsp:spPr>
        <a:xfrm>
          <a:off x="2589" y="306126"/>
          <a:ext cx="1222381" cy="855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</a:t>
          </a:r>
        </a:p>
      </dsp:txBody>
      <dsp:txXfrm>
        <a:off x="44365" y="347902"/>
        <a:ext cx="1138829" cy="772075"/>
      </dsp:txXfrm>
    </dsp:sp>
    <dsp:sp modelId="{B6527F68-A3E0-4141-A229-44ED3A5FD463}">
      <dsp:nvSpPr>
        <dsp:cNvPr id="0" name=""/>
        <dsp:cNvSpPr/>
      </dsp:nvSpPr>
      <dsp:spPr>
        <a:xfrm>
          <a:off x="1207928" y="387730"/>
          <a:ext cx="923130" cy="691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Systems programming nerds talking about </a:t>
          </a:r>
          <a:r>
            <a:rPr lang="en-US" sz="900" kern="1200" dirty="0" err="1"/>
            <a:t>cgroups</a:t>
          </a:r>
          <a:endParaRPr lang="en-US" sz="900" kern="1200" dirty="0"/>
        </a:p>
      </dsp:txBody>
      <dsp:txXfrm>
        <a:off x="1207928" y="387730"/>
        <a:ext cx="923130" cy="691556"/>
      </dsp:txXfrm>
    </dsp:sp>
    <dsp:sp modelId="{26E9238C-0B71-4661-A16B-7170DBE8AACD}">
      <dsp:nvSpPr>
        <dsp:cNvPr id="0" name=""/>
        <dsp:cNvSpPr/>
      </dsp:nvSpPr>
      <dsp:spPr>
        <a:xfrm rot="5400000">
          <a:off x="1216635" y="2072212"/>
          <a:ext cx="726133" cy="8266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74633-5BD3-43EA-9BA5-BB28C9CB9AB9}">
      <dsp:nvSpPr>
        <dsp:cNvPr id="0" name=""/>
        <dsp:cNvSpPr/>
      </dsp:nvSpPr>
      <dsp:spPr>
        <a:xfrm>
          <a:off x="1024254" y="1267279"/>
          <a:ext cx="1222381" cy="855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Cool</a:t>
          </a:r>
        </a:p>
      </dsp:txBody>
      <dsp:txXfrm>
        <a:off x="1066030" y="1309055"/>
        <a:ext cx="1138829" cy="772075"/>
      </dsp:txXfrm>
    </dsp:sp>
    <dsp:sp modelId="{11121596-5561-40DB-AEA7-05B2A1D3D199}">
      <dsp:nvSpPr>
        <dsp:cNvPr id="0" name=""/>
        <dsp:cNvSpPr/>
      </dsp:nvSpPr>
      <dsp:spPr>
        <a:xfrm>
          <a:off x="2246636" y="1348882"/>
          <a:ext cx="889044" cy="691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IT admins bored with nested virtualization</a:t>
          </a:r>
        </a:p>
      </dsp:txBody>
      <dsp:txXfrm>
        <a:off x="2246636" y="1348882"/>
        <a:ext cx="889044" cy="691556"/>
      </dsp:txXfrm>
    </dsp:sp>
    <dsp:sp modelId="{8F573F06-C6EE-46AF-BB5D-EEDA8F2BB7DB}">
      <dsp:nvSpPr>
        <dsp:cNvPr id="0" name=""/>
        <dsp:cNvSpPr/>
      </dsp:nvSpPr>
      <dsp:spPr>
        <a:xfrm rot="5400000">
          <a:off x="2238300" y="3033365"/>
          <a:ext cx="726133" cy="8266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822D1-70A5-48C0-84E0-89D6B2EE30FD}">
      <dsp:nvSpPr>
        <dsp:cNvPr id="0" name=""/>
        <dsp:cNvSpPr/>
      </dsp:nvSpPr>
      <dsp:spPr>
        <a:xfrm>
          <a:off x="2045919" y="2228431"/>
          <a:ext cx="1222381" cy="855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Useful</a:t>
          </a:r>
        </a:p>
      </dsp:txBody>
      <dsp:txXfrm>
        <a:off x="2087695" y="2270207"/>
        <a:ext cx="1138829" cy="772075"/>
      </dsp:txXfrm>
    </dsp:sp>
    <dsp:sp modelId="{CB9C8CFE-8DFC-4C08-B79E-A7E3012FC997}">
      <dsp:nvSpPr>
        <dsp:cNvPr id="0" name=""/>
        <dsp:cNvSpPr/>
      </dsp:nvSpPr>
      <dsp:spPr>
        <a:xfrm>
          <a:off x="3268301" y="2310034"/>
          <a:ext cx="889044" cy="691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Server density and consistent deployments FTW</a:t>
          </a:r>
        </a:p>
      </dsp:txBody>
      <dsp:txXfrm>
        <a:off x="3268301" y="2310034"/>
        <a:ext cx="889044" cy="691556"/>
      </dsp:txXfrm>
    </dsp:sp>
    <dsp:sp modelId="{988109C7-1856-4E9E-B712-D4113118BF05}">
      <dsp:nvSpPr>
        <dsp:cNvPr id="0" name=""/>
        <dsp:cNvSpPr/>
      </dsp:nvSpPr>
      <dsp:spPr>
        <a:xfrm>
          <a:off x="3067584" y="3189583"/>
          <a:ext cx="1222381" cy="855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Ubiquitous</a:t>
          </a:r>
        </a:p>
      </dsp:txBody>
      <dsp:txXfrm>
        <a:off x="3109360" y="3231359"/>
        <a:ext cx="1138829" cy="772075"/>
      </dsp:txXfrm>
    </dsp:sp>
    <dsp:sp modelId="{A0E174F3-B026-48A8-909E-2FC16B9AF640}">
      <dsp:nvSpPr>
        <dsp:cNvPr id="0" name=""/>
        <dsp:cNvSpPr/>
      </dsp:nvSpPr>
      <dsp:spPr>
        <a:xfrm>
          <a:off x="4289966" y="3271187"/>
          <a:ext cx="889044" cy="691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Containers are now (mostly) a means to some further end</a:t>
          </a:r>
        </a:p>
      </dsp:txBody>
      <dsp:txXfrm>
        <a:off x="4289966" y="3271187"/>
        <a:ext cx="889044" cy="691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47920-0D6F-419F-9C4E-4DAD68BA78C8}">
      <dsp:nvSpPr>
        <dsp:cNvPr id="0" name=""/>
        <dsp:cNvSpPr/>
      </dsp:nvSpPr>
      <dsp:spPr>
        <a:xfrm>
          <a:off x="1013543" y="817355"/>
          <a:ext cx="1091179" cy="1091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2BDCC-1F37-4094-B895-77B57B3DA641}">
      <dsp:nvSpPr>
        <dsp:cNvPr id="0" name=""/>
        <dsp:cNvSpPr/>
      </dsp:nvSpPr>
      <dsp:spPr>
        <a:xfrm>
          <a:off x="304" y="2009765"/>
          <a:ext cx="3117656" cy="46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All CI/CD jobs in AzDO run on a </a:t>
          </a:r>
          <a:r>
            <a:rPr lang="en-US" sz="1600" i="1" kern="1200"/>
            <a:t>build agent</a:t>
          </a:r>
          <a:endParaRPr lang="en-US" sz="1600" kern="1200"/>
        </a:p>
      </dsp:txBody>
      <dsp:txXfrm>
        <a:off x="304" y="2009765"/>
        <a:ext cx="3117656" cy="467648"/>
      </dsp:txXfrm>
    </dsp:sp>
    <dsp:sp modelId="{ED58E9AE-6E70-4C69-A93B-B67974FAA744}">
      <dsp:nvSpPr>
        <dsp:cNvPr id="0" name=""/>
        <dsp:cNvSpPr/>
      </dsp:nvSpPr>
      <dsp:spPr>
        <a:xfrm>
          <a:off x="304" y="2524497"/>
          <a:ext cx="3117656" cy="647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A61A0-C614-4DD7-8DC1-E75114071164}">
      <dsp:nvSpPr>
        <dsp:cNvPr id="0" name=""/>
        <dsp:cNvSpPr/>
      </dsp:nvSpPr>
      <dsp:spPr>
        <a:xfrm>
          <a:off x="4676789" y="817355"/>
          <a:ext cx="1091179" cy="1091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12DE-F97D-48D5-A292-08E08D4691A1}">
      <dsp:nvSpPr>
        <dsp:cNvPr id="0" name=""/>
        <dsp:cNvSpPr/>
      </dsp:nvSpPr>
      <dsp:spPr>
        <a:xfrm>
          <a:off x="3663550" y="2009765"/>
          <a:ext cx="3117656" cy="46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Use a custom container image!</a:t>
          </a:r>
        </a:p>
      </dsp:txBody>
      <dsp:txXfrm>
        <a:off x="3663550" y="2009765"/>
        <a:ext cx="3117656" cy="467648"/>
      </dsp:txXfrm>
    </dsp:sp>
    <dsp:sp modelId="{9031FAD8-1305-4229-99AD-EE9A2D7F4D0F}">
      <dsp:nvSpPr>
        <dsp:cNvPr id="0" name=""/>
        <dsp:cNvSpPr/>
      </dsp:nvSpPr>
      <dsp:spPr>
        <a:xfrm>
          <a:off x="3663550" y="2524497"/>
          <a:ext cx="3117656" cy="647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A59CA-CD4C-44A7-A569-B16D1C20EA9C}">
      <dsp:nvSpPr>
        <dsp:cNvPr id="0" name=""/>
        <dsp:cNvSpPr/>
      </dsp:nvSpPr>
      <dsp:spPr>
        <a:xfrm>
          <a:off x="8340035" y="817355"/>
          <a:ext cx="1091179" cy="1091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C307-4594-4C83-82A1-4348A7BDC617}">
      <dsp:nvSpPr>
        <dsp:cNvPr id="0" name=""/>
        <dsp:cNvSpPr/>
      </dsp:nvSpPr>
      <dsp:spPr>
        <a:xfrm>
          <a:off x="7326796" y="2009765"/>
          <a:ext cx="3117656" cy="46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Why?</a:t>
          </a:r>
        </a:p>
      </dsp:txBody>
      <dsp:txXfrm>
        <a:off x="7326796" y="2009765"/>
        <a:ext cx="3117656" cy="467648"/>
      </dsp:txXfrm>
    </dsp:sp>
    <dsp:sp modelId="{2DB71989-E95F-4B1D-95B4-CCD52DB906B3}">
      <dsp:nvSpPr>
        <dsp:cNvPr id="0" name=""/>
        <dsp:cNvSpPr/>
      </dsp:nvSpPr>
      <dsp:spPr>
        <a:xfrm>
          <a:off x="7326796" y="2524497"/>
          <a:ext cx="3117656" cy="647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Pre-install tools and dependencies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Secure connectivity to sensitive resources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Faster builds</a:t>
          </a:r>
        </a:p>
      </dsp:txBody>
      <dsp:txXfrm>
        <a:off x="7326796" y="2524497"/>
        <a:ext cx="3117656" cy="64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D7D3-F1D9-46E5-9615-4093712D4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67056-427C-4AB0-898D-43E42D39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AF65-F3CF-4CA4-B800-EB350E80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CE99-6041-4581-A175-8A85DEBC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2590-3CFE-4701-93C1-CD17BEAB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74FA-4BF7-4F71-B130-947EFD12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1BBF0-3619-47B2-AC97-53950B820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9CAD-60A3-464D-9947-FD1621C1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7177-3837-4E0A-9098-454590EE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362A-3B6D-4022-9B98-FB52C7BB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D3FBB-909C-4235-B81E-64BC44794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A072-3239-4068-81BA-94BAC38E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3115-F5C0-4E14-85A6-C804BDC9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F84A-8CE9-48B1-AA54-9AC059E7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6870-FBB3-4D9B-AF93-FCBC512C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8DB4-C1E2-45A2-8DC5-58D5D2F2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6F7E-273D-4B56-A4A3-70258F4F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6122-2749-4BD9-B4AF-0C036236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91BE-7A2E-4155-B65F-6A6624B7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28978-6BCE-4B92-AB23-AA8253A3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65A9-0AD1-49DF-AA36-0DA9437E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E0C70-4473-487D-A9E1-7164884A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CD2F-0C9A-42B4-9954-23497E77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9A5D-19AD-41DE-A05F-F9EC4404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9DA3-E6B8-49C9-88DC-5B8ED54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10C2-ACD6-45B3-9B96-BBD11D8C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D3F1-0DD1-40F1-8A9B-4A6A700E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5725D-FB40-4A70-B03E-B5D8AE273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9B98B-2351-4AC7-8594-E4C88D3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43EE-AE28-4B86-AA73-7A0C0886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D698-E97E-4EE2-8079-2E4F3D5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0A78-8EE5-46EA-ACA3-FC59B63E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71E8-F504-4458-A144-2F7EBAC9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7174C-DEB8-42D0-9DB2-C6CE803BC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64380-E19F-4599-9E44-B8A300B9E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E69D3-EEBE-4186-B73E-62447531A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D489D-7869-4FD2-8AB6-18D5A88E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18AA0-6FE2-4685-85A3-C6DD4A64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1100-68ED-468E-B725-56D1FC1D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C5CB-6F80-4DA3-9430-32BD0162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2B5E7-232D-4B82-A396-7C751345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4F65-2AAF-4460-B2B7-9C13F5B4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1774-71CA-4A0B-81BE-ED223315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9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EFA26-249E-4BA2-A394-BD64ECE1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12422-4336-4FA5-A098-F674A07C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89A8-1605-49B6-A222-3EE2DC16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AB8E-8DE1-415A-9ED1-92AA00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23B7-3BD9-44FD-80D6-2A65F6B8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C9242-EB7D-44B5-8B31-1C69DFDD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F21E-0D54-4E0D-BF12-D1426F69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E91E-A25D-48E0-9BF4-8286CCC1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6EE5A-6936-4529-B51C-72D79BB5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FB8-D5EB-4226-8C0E-78A5A96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07001-88F9-451A-BF4B-66F7B1C6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EAEAB-F946-408E-979B-2DDF093A3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01F8-51ED-4B22-A6B2-21EB8931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1EDE6-B6FE-41F3-B446-F5327DB8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AA545-460A-42EE-B5F2-EA5B3785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EBD90-6F74-47D3-9CA0-6CE60F8C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7BFB2-AD02-45DA-B965-367D387D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06F2-58EC-4A66-80AA-EEF3288CA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A618-6231-44DD-A062-65D35C4AB1D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C261-0052-4EF4-A8CB-17AEB82F8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63ED-BFEA-4E30-AEF5-4B3DBFF85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batch/batch-docker-container-workloads" TargetMode="External"/><Relationship Id="rId3" Type="http://schemas.openxmlformats.org/officeDocument/2006/relationships/hyperlink" Target="https://nodejs.org/fr/docs/guides/nodejs-docker-webapp/" TargetMode="External"/><Relationship Id="rId7" Type="http://schemas.openxmlformats.org/officeDocument/2006/relationships/hyperlink" Target="https://docs.microsoft.com/en-us/azure/devops/pipelines/process/container-phases?view=azure-devops" TargetMode="External"/><Relationship Id="rId2" Type="http://schemas.openxmlformats.org/officeDocument/2006/relationships/hyperlink" Target="https://docs.microsoft.com/en-us/azure/container-instances/container-instances-quick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/remote/containers" TargetMode="External"/><Relationship Id="rId5" Type="http://schemas.openxmlformats.org/officeDocument/2006/relationships/hyperlink" Target="https://docs.microsoft.com/en-us/azure/azure-functions/functions-create-function-linux-custom-image" TargetMode="External"/><Relationship Id="rId4" Type="http://schemas.openxmlformats.org/officeDocument/2006/relationships/hyperlink" Target="https://docs.microsoft.com/en-us/azure/app-service/containers/tutorial-custom-docker-image" TargetMode="External"/><Relationship Id="rId9" Type="http://schemas.openxmlformats.org/officeDocument/2006/relationships/hyperlink" Target="https://docs.microsoft.com/en-us/azure/databricks/clusters/custom-containe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pla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flickr.com/photos/jurgenappelo/5201275209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D7952-E2FE-49E2-9265-9F3C3563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Containers 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9A1B-8315-497B-BBBF-DEDD5C98F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en-US" sz="1700" dirty="0"/>
              <a:t>It’s More than Kubernetes, people</a:t>
            </a:r>
          </a:p>
          <a:p>
            <a:pPr algn="l"/>
            <a:endParaRPr lang="en-US" sz="1700" dirty="0"/>
          </a:p>
          <a:p>
            <a:pPr algn="l"/>
            <a:r>
              <a:rPr lang="en-US" sz="1700" dirty="0"/>
              <a:t>Josh Lane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485FB-3CB0-4FD3-99C3-2B1EF0A5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Containers in Machine Learning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8" name="Picture 6" descr="Image result for azure databricks">
            <a:extLst>
              <a:ext uri="{FF2B5EF4-FFF2-40B4-BE49-F238E27FC236}">
                <a16:creationId xmlns:a16="http://schemas.microsoft.com/office/drawing/2014/main" id="{E76EFDBF-CDE4-4B0F-A743-227E82821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3737" y="891906"/>
            <a:ext cx="4752458" cy="23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7F81-9032-4857-ADD2-202739F1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Azure ML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Orchestrates data/ML/AI pipelines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Pipeline step = container image + code + data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Standard container images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BYOC</a:t>
            </a:r>
          </a:p>
          <a:p>
            <a:r>
              <a:rPr lang="en-US" sz="1300">
                <a:solidFill>
                  <a:schemeClr val="bg1"/>
                </a:solidFill>
              </a:rPr>
              <a:t>Azure Databricks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Spark-as-a-Service on Azure and AWS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Multiple clusters per workspace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Create cluster – specify a container (optional)</a:t>
            </a:r>
          </a:p>
        </p:txBody>
      </p:sp>
      <p:pic>
        <p:nvPicPr>
          <p:cNvPr id="3076" name="Picture 4" descr="Image result for azure ml service">
            <a:extLst>
              <a:ext uri="{FF2B5EF4-FFF2-40B4-BE49-F238E27FC236}">
                <a16:creationId xmlns:a16="http://schemas.microsoft.com/office/drawing/2014/main" id="{29AA0376-1C58-4EF7-A8DD-DF62E6B2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046" y="3618930"/>
            <a:ext cx="4837061" cy="223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7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D327E-4580-454B-8541-F7A553B8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 Studio Code Dev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5CA5-225C-401F-8103-71361D7D0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lnSpcReduction="10000"/>
          </a:bodyPr>
          <a:lstStyle/>
          <a:p>
            <a:r>
              <a:rPr lang="en-US" sz="1600" dirty="0"/>
              <a:t>Create a custom Docker image with all dev tools + libs needed for your project</a:t>
            </a:r>
          </a:p>
          <a:p>
            <a:r>
              <a:rPr lang="en-US" sz="1600" dirty="0"/>
              <a:t>All dev work happens within a container created from that image</a:t>
            </a:r>
          </a:p>
          <a:p>
            <a:pPr lvl="1"/>
            <a:r>
              <a:rPr lang="en-US" sz="1600" dirty="0"/>
              <a:t>Debugger</a:t>
            </a:r>
            <a:r>
              <a:rPr lang="en-US" sz="1600"/>
              <a:t>, Git, etc.</a:t>
            </a:r>
          </a:p>
          <a:p>
            <a:pPr lvl="1"/>
            <a:r>
              <a:rPr lang="en-US" sz="1600" dirty="0"/>
              <a:t>One container per dev</a:t>
            </a:r>
          </a:p>
          <a:p>
            <a:r>
              <a:rPr lang="en-US" sz="1600" dirty="0"/>
              <a:t>Uses</a:t>
            </a:r>
          </a:p>
          <a:p>
            <a:pPr lvl="1"/>
            <a:r>
              <a:rPr lang="en-US" sz="1600" dirty="0"/>
              <a:t>Consistent dev experience for all team members</a:t>
            </a:r>
          </a:p>
          <a:p>
            <a:pPr lvl="1"/>
            <a:r>
              <a:rPr lang="en-US" sz="1600" dirty="0"/>
              <a:t>Rapid onboarding of new team members</a:t>
            </a:r>
          </a:p>
          <a:p>
            <a:pPr lvl="1"/>
            <a:r>
              <a:rPr lang="en-US" sz="1600" dirty="0"/>
              <a:t>Rapidly switch between projects</a:t>
            </a:r>
          </a:p>
          <a:p>
            <a:pPr lvl="1"/>
            <a:r>
              <a:rPr lang="en-US" sz="1600" dirty="0"/>
              <a:t>Dev on a remote host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026" name="Picture 2" descr="Container Architecture">
            <a:extLst>
              <a:ext uri="{FF2B5EF4-FFF2-40B4-BE49-F238E27FC236}">
                <a16:creationId xmlns:a16="http://schemas.microsoft.com/office/drawing/2014/main" id="{F43CB50C-81C4-448D-B504-AF44A3BA7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422" y="3446698"/>
            <a:ext cx="5995985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42AF-1A5D-44E5-80E9-0C2C280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06E2-BD78-4B58-B315-0BD61359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https://docs.microsoft.com/en-us/azure/container-instances/container-instances-quickstart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https://docs.microsoft.com/en-us/azure/app-service/containers/tutorial-custom-docker-image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https://docs.microsoft.com/en-us/azure/azure-functions/functions-create-function-linux-custom-image</a:t>
            </a:r>
            <a:endParaRPr lang="en-US" dirty="0"/>
          </a:p>
          <a:p>
            <a:r>
              <a:rPr lang="en-US" dirty="0">
                <a:hlinkClick r:id="rId6"/>
              </a:rPr>
              <a:t>https://code.visualstudio.com/docs/remote/containers</a:t>
            </a:r>
            <a:endParaRPr lang="en-US" dirty="0"/>
          </a:p>
          <a:p>
            <a:r>
              <a:rPr lang="en-US" dirty="0">
                <a:hlinkClick r:id="rId7"/>
              </a:rPr>
              <a:t>https://docs.microsoft.com/en-us/azure/devops/pipelines/process/container-phases?view=azure-devops</a:t>
            </a:r>
            <a:endParaRPr lang="en-US" dirty="0"/>
          </a:p>
          <a:p>
            <a:r>
              <a:rPr lang="en-US" dirty="0">
                <a:hlinkClick r:id="rId8"/>
              </a:rPr>
              <a:t>https://docs.microsoft.com/en-us/azure/batch/batch-docker-container-workloads</a:t>
            </a:r>
            <a:endParaRPr lang="en-US" dirty="0"/>
          </a:p>
          <a:p>
            <a:r>
              <a:rPr lang="en-US" dirty="0">
                <a:hlinkClick r:id="rId9"/>
              </a:rPr>
              <a:t>https://docs.microsoft.com/en-us/azure/databricks/clusters/custom-containers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1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10F98A-FCCF-4569-86ED-1C91C00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D0AE3-8D55-4BAC-BA4A-770421A2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F934D-0F7D-44F1-9CE6-43A72AB4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whois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Josh Lane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2440-07C5-4F07-ADA3-FB394881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Principal Engineer at Microsoft</a:t>
            </a:r>
          </a:p>
          <a:p>
            <a:pPr marL="457200" lvl="1" indent="0">
              <a:buNone/>
            </a:pPr>
            <a:r>
              <a:rPr lang="en-US" dirty="0"/>
              <a:t>Commercial Software Engineering – We put customers on Azure</a:t>
            </a:r>
          </a:p>
          <a:p>
            <a:r>
              <a:rPr lang="en-US" sz="2400" dirty="0"/>
              <a:t>Organizer Emeritus of Azure-in-the-ATL</a:t>
            </a:r>
          </a:p>
          <a:p>
            <a:r>
              <a:rPr lang="en-US" sz="2400" dirty="0"/>
              <a:t>Consultant, team lead, author, speaker, instructor, amateur psychologist</a:t>
            </a:r>
          </a:p>
          <a:p>
            <a:r>
              <a:rPr lang="en-US" sz="2400" dirty="0"/>
              <a:t>How to find me</a:t>
            </a:r>
          </a:p>
          <a:p>
            <a:pPr marL="457200" lvl="1" indent="0">
              <a:buNone/>
            </a:pPr>
            <a:r>
              <a:rPr lang="en-US" dirty="0"/>
              <a:t>The Twitter - @</a:t>
            </a:r>
            <a:r>
              <a:rPr lang="en-US" dirty="0" err="1"/>
              <a:t>jplane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LinkedIn - </a:t>
            </a:r>
            <a:r>
              <a:rPr lang="en-US" dirty="0">
                <a:hlinkClick r:id="rId2"/>
              </a:rPr>
              <a:t>https://www.linkedin.com/in/jplane/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1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53DED-0F80-41A7-A096-7B79DE1E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Agenda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7EA1-7305-4386-BA1A-25CE1B15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Azure Kubernetes Service</a:t>
            </a:r>
          </a:p>
          <a:p>
            <a:r>
              <a:rPr lang="en-US" sz="2400" dirty="0"/>
              <a:t>Azure Container Instances</a:t>
            </a:r>
          </a:p>
          <a:p>
            <a:r>
              <a:rPr lang="en-US" sz="2400" dirty="0"/>
              <a:t>App Service + Functions on Linux containers</a:t>
            </a:r>
          </a:p>
          <a:p>
            <a:r>
              <a:rPr lang="en-US" sz="2400" dirty="0"/>
              <a:t>Container builds on Azure </a:t>
            </a:r>
            <a:r>
              <a:rPr lang="en-US" sz="2400" dirty="0" err="1"/>
              <a:t>Devops</a:t>
            </a:r>
            <a:endParaRPr lang="en-US" sz="2400" dirty="0"/>
          </a:p>
          <a:p>
            <a:r>
              <a:rPr lang="en-US" sz="2400" dirty="0"/>
              <a:t>Container workloads on Azure Batch</a:t>
            </a:r>
          </a:p>
          <a:p>
            <a:r>
              <a:rPr lang="en-US" sz="2400" dirty="0"/>
              <a:t>Containers in Machine Learning</a:t>
            </a:r>
          </a:p>
          <a:p>
            <a:r>
              <a:rPr lang="en-US" sz="2400" dirty="0"/>
              <a:t>VS Code dev containers</a:t>
            </a:r>
          </a:p>
        </p:txBody>
      </p:sp>
    </p:spTree>
    <p:extLst>
      <p:ext uri="{BB962C8B-B14F-4D97-AF65-F5344CB8AC3E}">
        <p14:creationId xmlns:p14="http://schemas.microsoft.com/office/powerpoint/2010/main" val="270129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3B0D-E002-4C8E-A894-A62328A3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Imprecise History of Container Adoption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C8C4A9-803B-469E-9D20-01244C057F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759000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A drawing of a face&#10;&#10;Description automatically generated">
            <a:extLst>
              <a:ext uri="{FF2B5EF4-FFF2-40B4-BE49-F238E27FC236}">
                <a16:creationId xmlns:a16="http://schemas.microsoft.com/office/drawing/2014/main" id="{DEE1AFF7-55C3-4743-A173-85CBAD28B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72200" y="3009503"/>
            <a:ext cx="5181600" cy="198358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AB1D2-04F3-4AFC-AB03-D18D1B8FCC57}"/>
              </a:ext>
            </a:extLst>
          </p:cNvPr>
          <p:cNvSpPr txBox="1"/>
          <p:nvPr/>
        </p:nvSpPr>
        <p:spPr>
          <a:xfrm>
            <a:off x="6172200" y="4993084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flickr.com/photos/jurgenappelo/520127520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5707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855BB-904D-4C33-AF6B-FBD25F0F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Azure Kubernetes Service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1586F2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1586F2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azure kubernetes service">
            <a:extLst>
              <a:ext uri="{FF2B5EF4-FFF2-40B4-BE49-F238E27FC236}">
                <a16:creationId xmlns:a16="http://schemas.microsoft.com/office/drawing/2014/main" id="{14E893AF-50CE-4914-BB3F-AAE84229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787" y="2331973"/>
            <a:ext cx="6208080" cy="38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8CB8-37AC-4169-8AA8-FF789A28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Fully managed k8s platform</a:t>
            </a:r>
          </a:p>
          <a:p>
            <a:pPr marL="457200" lvl="1" indent="0">
              <a:buNone/>
            </a:pPr>
            <a:r>
              <a:rPr lang="en-US" sz="1800" dirty="0"/>
              <a:t>Artist formerly known as ACS</a:t>
            </a:r>
          </a:p>
          <a:p>
            <a:r>
              <a:rPr lang="en-US" sz="1800" dirty="0"/>
              <a:t>Integration</a:t>
            </a:r>
          </a:p>
          <a:p>
            <a:pPr marL="457200" lvl="1" indent="0">
              <a:buNone/>
            </a:pPr>
            <a:r>
              <a:rPr lang="en-US" sz="1800" dirty="0"/>
              <a:t>Key Vault</a:t>
            </a:r>
          </a:p>
          <a:p>
            <a:pPr marL="457200" lvl="1" indent="0">
              <a:buNone/>
            </a:pPr>
            <a:r>
              <a:rPr lang="en-US" sz="1800" dirty="0" err="1"/>
              <a:t>Vnets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AAD</a:t>
            </a:r>
          </a:p>
          <a:p>
            <a:pPr marL="457200" lvl="1" indent="0">
              <a:buNone/>
            </a:pPr>
            <a:r>
              <a:rPr lang="en-US" sz="1800" dirty="0"/>
              <a:t>Azure Monitor</a:t>
            </a:r>
          </a:p>
          <a:p>
            <a:r>
              <a:rPr lang="en-US" sz="1800" dirty="0"/>
              <a:t>Scale</a:t>
            </a:r>
          </a:p>
          <a:p>
            <a:pPr marL="457200" lvl="1" indent="0">
              <a:buNone/>
            </a:pPr>
            <a:r>
              <a:rPr lang="en-US" sz="1800" dirty="0"/>
              <a:t>Pods – HPA, KEDA</a:t>
            </a:r>
          </a:p>
          <a:p>
            <a:pPr marL="457200" lvl="1" indent="0">
              <a:buNone/>
            </a:pPr>
            <a:r>
              <a:rPr lang="en-US" sz="1800" dirty="0"/>
              <a:t>Nodes – Cluster </a:t>
            </a:r>
            <a:r>
              <a:rPr lang="en-US" sz="1800" dirty="0" err="1"/>
              <a:t>autoscaler</a:t>
            </a:r>
            <a:r>
              <a:rPr lang="en-US" sz="1800" dirty="0"/>
              <a:t>, virtual nodes (ACI)</a:t>
            </a:r>
          </a:p>
        </p:txBody>
      </p:sp>
    </p:spTree>
    <p:extLst>
      <p:ext uri="{BB962C8B-B14F-4D97-AF65-F5344CB8AC3E}">
        <p14:creationId xmlns:p14="http://schemas.microsoft.com/office/powerpoint/2010/main" val="231450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3D55-EB29-49A1-956F-AC767385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Azure Container Instances</a:t>
            </a:r>
            <a:endParaRPr lang="en-US" dirty="0"/>
          </a:p>
        </p:txBody>
      </p:sp>
      <p:cxnSp>
        <p:nvCxnSpPr>
          <p:cNvPr id="2058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F298-A055-4E9A-82A4-FB0895CE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When you want a container(s)… not a cluster</a:t>
            </a:r>
          </a:p>
          <a:p>
            <a:r>
              <a:rPr lang="en-US" sz="1800" dirty="0"/>
              <a:t>Container groups</a:t>
            </a:r>
          </a:p>
          <a:p>
            <a:pPr marL="457200" lvl="1" indent="0">
              <a:buNone/>
            </a:pPr>
            <a:r>
              <a:rPr lang="en-US" sz="1800" dirty="0"/>
              <a:t>single-use</a:t>
            </a:r>
          </a:p>
          <a:p>
            <a:pPr marL="457200" lvl="1" indent="0">
              <a:buNone/>
            </a:pPr>
            <a:r>
              <a:rPr lang="en-US" sz="1800" dirty="0"/>
              <a:t>pause-resume</a:t>
            </a:r>
          </a:p>
          <a:p>
            <a:r>
              <a:rPr lang="en-US" sz="1800" dirty="0"/>
              <a:t>Configuration</a:t>
            </a:r>
          </a:p>
          <a:p>
            <a:pPr marL="457200" lvl="1" indent="0">
              <a:buNone/>
            </a:pPr>
            <a:r>
              <a:rPr lang="en-US" sz="1800" dirty="0"/>
              <a:t>networking</a:t>
            </a:r>
          </a:p>
          <a:p>
            <a:pPr marL="457200" lvl="1" indent="0">
              <a:buNone/>
            </a:pPr>
            <a:r>
              <a:rPr lang="en-US" sz="1800" dirty="0"/>
              <a:t>env vars</a:t>
            </a:r>
          </a:p>
          <a:p>
            <a:pPr marL="457200" lvl="1" indent="0">
              <a:buNone/>
            </a:pPr>
            <a:r>
              <a:rPr lang="en-US" sz="1800" dirty="0"/>
              <a:t>identity</a:t>
            </a:r>
          </a:p>
          <a:p>
            <a:pPr marL="457200" lvl="1" indent="0">
              <a:buNone/>
            </a:pPr>
            <a:r>
              <a:rPr lang="en-US" sz="1800" dirty="0"/>
              <a:t>monitoring</a:t>
            </a:r>
          </a:p>
          <a:p>
            <a:endParaRPr lang="en-US" sz="1800" dirty="0"/>
          </a:p>
        </p:txBody>
      </p:sp>
      <p:pic>
        <p:nvPicPr>
          <p:cNvPr id="2052" name="Picture 4" descr="Image result for azure container instances logo">
            <a:extLst>
              <a:ext uri="{FF2B5EF4-FFF2-40B4-BE49-F238E27FC236}">
                <a16:creationId xmlns:a16="http://schemas.microsoft.com/office/drawing/2014/main" id="{138D3809-F022-4A16-BAF6-C31F0F53F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r="354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8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0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94541-2CCE-4850-9CCB-1DA70547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 Service with Linux Containers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zure functions docker">
            <a:extLst>
              <a:ext uri="{FF2B5EF4-FFF2-40B4-BE49-F238E27FC236}">
                <a16:creationId xmlns:a16="http://schemas.microsoft.com/office/drawing/2014/main" id="{E4301BB0-D8A9-4665-82A0-02120ADC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44" y="3151299"/>
            <a:ext cx="6579910" cy="266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AD08-6C6A-4935-84B6-10A247AE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PaaS… </a:t>
            </a:r>
            <a:r>
              <a:rPr lang="en-US" sz="1600" dirty="0">
                <a:solidFill>
                  <a:srgbClr val="FFFFFF"/>
                </a:solidFill>
              </a:rPr>
              <a:t>but *you* define the sandbox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Web apps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Function apps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8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BBADC-93EA-4FEC-99EF-B4F93813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Container builds on Azure Devops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C67CE0-FE6E-4A4F-B6B3-F00950B2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561294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291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38715-2E9C-4B05-B242-7740A963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Containers in Azure Batch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EBFF-4DFF-4F97-AF80-D5033CC8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Batch workloads</a:t>
            </a:r>
          </a:p>
          <a:p>
            <a:pPr lvl="1"/>
            <a:r>
              <a:rPr lang="en-US" sz="2000"/>
              <a:t>Long-running</a:t>
            </a:r>
          </a:p>
          <a:p>
            <a:pPr lvl="1"/>
            <a:r>
              <a:rPr lang="en-US" sz="2000"/>
              <a:t>Compute- and memory-intensive</a:t>
            </a:r>
          </a:p>
          <a:p>
            <a:pPr lvl="1"/>
            <a:r>
              <a:rPr lang="en-US" sz="2000"/>
              <a:t>Data analysis, simulation, image processing, etc.</a:t>
            </a:r>
          </a:p>
          <a:p>
            <a:r>
              <a:rPr lang="en-US" sz="2000"/>
              <a:t>Azure Batch</a:t>
            </a:r>
          </a:p>
          <a:p>
            <a:pPr lvl="1"/>
            <a:r>
              <a:rPr lang="en-US" sz="2000"/>
              <a:t>Generic VM clusters</a:t>
            </a:r>
          </a:p>
          <a:p>
            <a:pPr lvl="1"/>
            <a:r>
              <a:rPr lang="en-US" sz="2000"/>
              <a:t>Scheduler and work queue</a:t>
            </a:r>
          </a:p>
          <a:p>
            <a:pPr lvl="1"/>
            <a:r>
              <a:rPr lang="en-US" sz="2000"/>
              <a:t>Logging and output tracking</a:t>
            </a:r>
          </a:p>
          <a:p>
            <a:r>
              <a:rPr lang="en-US" sz="2000"/>
              <a:t>Containers ensure consistent environment for workload to execute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azure batch logo">
            <a:extLst>
              <a:ext uri="{FF2B5EF4-FFF2-40B4-BE49-F238E27FC236}">
                <a16:creationId xmlns:a16="http://schemas.microsoft.com/office/drawing/2014/main" id="{C423C931-8606-490F-A35D-387C21536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48" b="11107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6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FACF56025D6448FA693DDADFD152A" ma:contentTypeVersion="14" ma:contentTypeDescription="Create a new document." ma:contentTypeScope="" ma:versionID="be156399898e72bc75b2b126034773a6">
  <xsd:schema xmlns:xsd="http://www.w3.org/2001/XMLSchema" xmlns:xs="http://www.w3.org/2001/XMLSchema" xmlns:p="http://schemas.microsoft.com/office/2006/metadata/properties" xmlns:ns3="bbe1d935-1067-4186-8550-492a881f4801" xmlns:ns4="76d029d6-6693-4205-bfdd-1695f03f60c6" targetNamespace="http://schemas.microsoft.com/office/2006/metadata/properties" ma:root="true" ma:fieldsID="f14ea7a47500ab3943861a230342b479" ns3:_="" ns4:_="">
    <xsd:import namespace="bbe1d935-1067-4186-8550-492a881f4801"/>
    <xsd:import namespace="76d029d6-6693-4205-bfdd-1695f03f60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1d935-1067-4186-8550-492a881f48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029d6-6693-4205-bfdd-1695f03f60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5CCA3-B461-486F-9C49-311A4A44AB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3BF870-6BA6-4921-873C-5EBC3FE28A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A83970-4385-4013-B200-2A64D646A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e1d935-1067-4186-8550-492a881f4801"/>
    <ds:schemaRef ds:uri="76d029d6-6693-4205-bfdd-1695f03f60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537</Words>
  <Application>Microsoft Office PowerPoint</Application>
  <PresentationFormat>Widescreen</PresentationFormat>
  <Paragraphs>101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Containers in Azure</vt:lpstr>
      <vt:lpstr>whois Josh Lane</vt:lpstr>
      <vt:lpstr>Agenda</vt:lpstr>
      <vt:lpstr>An Imprecise History of Container Adoption</vt:lpstr>
      <vt:lpstr>Azure Kubernetes Service</vt:lpstr>
      <vt:lpstr>Azure Container Instances</vt:lpstr>
      <vt:lpstr>App Service with Linux Containers</vt:lpstr>
      <vt:lpstr>Container builds on Azure Devops</vt:lpstr>
      <vt:lpstr>Containers in Azure Batch</vt:lpstr>
      <vt:lpstr>Containers in Machine Learning</vt:lpstr>
      <vt:lpstr>Visual Studio Code Dev Containers</vt:lpstr>
      <vt:lpstr>Bibliography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on Azure</dc:title>
  <dc:creator>Josh Lane</dc:creator>
  <cp:lastModifiedBy>Josh Lane</cp:lastModifiedBy>
  <cp:revision>7</cp:revision>
  <dcterms:created xsi:type="dcterms:W3CDTF">2020-04-19T17:13:01Z</dcterms:created>
  <dcterms:modified xsi:type="dcterms:W3CDTF">2020-04-21T13:34:56Z</dcterms:modified>
</cp:coreProperties>
</file>