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57" r:id="rId6"/>
    <p:sldId id="259" r:id="rId7"/>
    <p:sldId id="266" r:id="rId8"/>
    <p:sldId id="258" r:id="rId9"/>
    <p:sldId id="260" r:id="rId10"/>
    <p:sldId id="267" r:id="rId11"/>
    <p:sldId id="262" r:id="rId12"/>
    <p:sldId id="263" r:id="rId13"/>
    <p:sldId id="268" r:id="rId14"/>
    <p:sldId id="265" r:id="rId15"/>
    <p:sldId id="275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776DC-8168-4FAE-8B20-2FE430B86865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B8014DA-3D28-4504-8B07-34EB4165E1B3}">
      <dgm:prSet/>
      <dgm:spPr/>
      <dgm:t>
        <a:bodyPr/>
        <a:lstStyle/>
        <a:p>
          <a:r>
            <a:rPr lang="en-US"/>
            <a:t>Not inherently good or evil</a:t>
          </a:r>
        </a:p>
      </dgm:t>
    </dgm:pt>
    <dgm:pt modelId="{BF03B6DF-B1BE-40A8-B290-2EF6475F9D20}" type="parTrans" cxnId="{3636B088-8F20-4ED1-9A57-4FD1882C6F48}">
      <dgm:prSet/>
      <dgm:spPr/>
      <dgm:t>
        <a:bodyPr/>
        <a:lstStyle/>
        <a:p>
          <a:endParaRPr lang="en-US"/>
        </a:p>
      </dgm:t>
    </dgm:pt>
    <dgm:pt modelId="{923194F3-0588-4A50-B322-8EA380A14E30}" type="sibTrans" cxnId="{3636B088-8F20-4ED1-9A57-4FD1882C6F48}">
      <dgm:prSet/>
      <dgm:spPr/>
      <dgm:t>
        <a:bodyPr/>
        <a:lstStyle/>
        <a:p>
          <a:endParaRPr lang="en-US"/>
        </a:p>
      </dgm:t>
    </dgm:pt>
    <dgm:pt modelId="{0255C9D4-D99D-4DBD-945E-A7A6EE540FA2}">
      <dgm:prSet/>
      <dgm:spPr/>
      <dgm:t>
        <a:bodyPr/>
        <a:lstStyle/>
        <a:p>
          <a:r>
            <a:rPr lang="en-US"/>
            <a:t>Easier to deploy, version, scale, secure, monitor independently</a:t>
          </a:r>
        </a:p>
      </dgm:t>
    </dgm:pt>
    <dgm:pt modelId="{B4C49E97-F012-479E-BF89-68B3EFCC4C58}" type="parTrans" cxnId="{D95AB41E-07D6-44A6-A1AA-1E2EDAC44EC1}">
      <dgm:prSet/>
      <dgm:spPr/>
      <dgm:t>
        <a:bodyPr/>
        <a:lstStyle/>
        <a:p>
          <a:endParaRPr lang="en-US"/>
        </a:p>
      </dgm:t>
    </dgm:pt>
    <dgm:pt modelId="{A0A38EF7-9350-4275-B657-4295C8B63A84}" type="sibTrans" cxnId="{D95AB41E-07D6-44A6-A1AA-1E2EDAC44EC1}">
      <dgm:prSet/>
      <dgm:spPr/>
      <dgm:t>
        <a:bodyPr/>
        <a:lstStyle/>
        <a:p>
          <a:endParaRPr lang="en-US"/>
        </a:p>
      </dgm:t>
    </dgm:pt>
    <dgm:pt modelId="{F933B760-EA50-4294-9E54-94E6BE1AF76E}">
      <dgm:prSet/>
      <dgm:spPr/>
      <dgm:t>
        <a:bodyPr/>
        <a:lstStyle/>
        <a:p>
          <a:r>
            <a:rPr lang="en-US"/>
            <a:t>Easier to evolve over time</a:t>
          </a:r>
        </a:p>
      </dgm:t>
    </dgm:pt>
    <dgm:pt modelId="{B671A37D-896B-4C26-9CCD-A61787050ABA}" type="parTrans" cxnId="{839D2698-E22D-4890-AC47-367563365020}">
      <dgm:prSet/>
      <dgm:spPr/>
      <dgm:t>
        <a:bodyPr/>
        <a:lstStyle/>
        <a:p>
          <a:endParaRPr lang="en-US"/>
        </a:p>
      </dgm:t>
    </dgm:pt>
    <dgm:pt modelId="{C2317F03-F2FE-472C-A572-A29B97D76920}" type="sibTrans" cxnId="{839D2698-E22D-4890-AC47-367563365020}">
      <dgm:prSet/>
      <dgm:spPr/>
      <dgm:t>
        <a:bodyPr/>
        <a:lstStyle/>
        <a:p>
          <a:endParaRPr lang="en-US"/>
        </a:p>
      </dgm:t>
    </dgm:pt>
    <dgm:pt modelId="{750C1D88-93CE-4383-9A2B-4DDB5C6F49A1}">
      <dgm:prSet/>
      <dgm:spPr/>
      <dgm:t>
        <a:bodyPr/>
        <a:lstStyle/>
        <a:p>
          <a:r>
            <a:rPr lang="en-US"/>
            <a:t>Often high cohesion</a:t>
          </a:r>
        </a:p>
      </dgm:t>
    </dgm:pt>
    <dgm:pt modelId="{0B5FDC09-EF0E-4691-873B-C391697CA407}" type="parTrans" cxnId="{36732FD1-77DA-48CA-AF33-5057A4F2549A}">
      <dgm:prSet/>
      <dgm:spPr/>
      <dgm:t>
        <a:bodyPr/>
        <a:lstStyle/>
        <a:p>
          <a:endParaRPr lang="en-US"/>
        </a:p>
      </dgm:t>
    </dgm:pt>
    <dgm:pt modelId="{F236E74E-56BE-45D5-9C80-544B72BC9718}" type="sibTrans" cxnId="{36732FD1-77DA-48CA-AF33-5057A4F2549A}">
      <dgm:prSet/>
      <dgm:spPr/>
      <dgm:t>
        <a:bodyPr/>
        <a:lstStyle/>
        <a:p>
          <a:endParaRPr lang="en-US"/>
        </a:p>
      </dgm:t>
    </dgm:pt>
    <dgm:pt modelId="{5B51DA60-2D08-4771-AD8D-9421A4DB8098}">
      <dgm:prSet/>
      <dgm:spPr/>
      <dgm:t>
        <a:bodyPr/>
        <a:lstStyle/>
        <a:p>
          <a:r>
            <a:rPr lang="en-US"/>
            <a:t>Often lower infrastructure coupling, in practice</a:t>
          </a:r>
        </a:p>
      </dgm:t>
    </dgm:pt>
    <dgm:pt modelId="{86593B6D-EDF4-40A8-AF83-5EC7F9FD7A1C}" type="parTrans" cxnId="{357039A2-F299-4ADD-9206-47089007D386}">
      <dgm:prSet/>
      <dgm:spPr/>
      <dgm:t>
        <a:bodyPr/>
        <a:lstStyle/>
        <a:p>
          <a:endParaRPr lang="en-US"/>
        </a:p>
      </dgm:t>
    </dgm:pt>
    <dgm:pt modelId="{59BA1BB8-3CB1-4670-A228-BFE92F1511A5}" type="sibTrans" cxnId="{357039A2-F299-4ADD-9206-47089007D386}">
      <dgm:prSet/>
      <dgm:spPr/>
      <dgm:t>
        <a:bodyPr/>
        <a:lstStyle/>
        <a:p>
          <a:endParaRPr lang="en-US"/>
        </a:p>
      </dgm:t>
    </dgm:pt>
    <dgm:pt modelId="{5C79EFB4-3A09-4870-9C2A-2229506F54C9}">
      <dgm:prSet/>
      <dgm:spPr/>
      <dgm:t>
        <a:bodyPr/>
        <a:lstStyle/>
        <a:p>
          <a:r>
            <a:rPr lang="en-US"/>
            <a:t>Semantic coupling remains</a:t>
          </a:r>
        </a:p>
      </dgm:t>
    </dgm:pt>
    <dgm:pt modelId="{BD0C6C43-9A6E-483B-87F7-720D729190D8}" type="parTrans" cxnId="{585C3CE9-7003-4E6A-A9CA-F32F5365FD50}">
      <dgm:prSet/>
      <dgm:spPr/>
      <dgm:t>
        <a:bodyPr/>
        <a:lstStyle/>
        <a:p>
          <a:endParaRPr lang="en-US"/>
        </a:p>
      </dgm:t>
    </dgm:pt>
    <dgm:pt modelId="{D7EED5D1-4A74-4821-B9F2-A524EC264DE0}" type="sibTrans" cxnId="{585C3CE9-7003-4E6A-A9CA-F32F5365FD50}">
      <dgm:prSet/>
      <dgm:spPr/>
      <dgm:t>
        <a:bodyPr/>
        <a:lstStyle/>
        <a:p>
          <a:endParaRPr lang="en-US"/>
        </a:p>
      </dgm:t>
    </dgm:pt>
    <dgm:pt modelId="{F36B23BD-ADC6-4F65-AE89-9E776D595723}" type="pres">
      <dgm:prSet presAssocID="{EAD776DC-8168-4FAE-8B20-2FE430B86865}" presName="vert0" presStyleCnt="0">
        <dgm:presLayoutVars>
          <dgm:dir/>
          <dgm:animOne val="branch"/>
          <dgm:animLvl val="lvl"/>
        </dgm:presLayoutVars>
      </dgm:prSet>
      <dgm:spPr/>
    </dgm:pt>
    <dgm:pt modelId="{7E48EBFA-BD6E-484A-92E8-E230CF1CAC0F}" type="pres">
      <dgm:prSet presAssocID="{9B8014DA-3D28-4504-8B07-34EB4165E1B3}" presName="thickLine" presStyleLbl="alignNode1" presStyleIdx="0" presStyleCnt="6"/>
      <dgm:spPr/>
    </dgm:pt>
    <dgm:pt modelId="{7A39FD3E-8F7B-4377-A00E-8D837AA5D40C}" type="pres">
      <dgm:prSet presAssocID="{9B8014DA-3D28-4504-8B07-34EB4165E1B3}" presName="horz1" presStyleCnt="0"/>
      <dgm:spPr/>
    </dgm:pt>
    <dgm:pt modelId="{29657981-3AAA-4EC1-B8E1-ABE7660ACE47}" type="pres">
      <dgm:prSet presAssocID="{9B8014DA-3D28-4504-8B07-34EB4165E1B3}" presName="tx1" presStyleLbl="revTx" presStyleIdx="0" presStyleCnt="6"/>
      <dgm:spPr/>
    </dgm:pt>
    <dgm:pt modelId="{F5780559-C2F9-4D69-963A-8960E89E0292}" type="pres">
      <dgm:prSet presAssocID="{9B8014DA-3D28-4504-8B07-34EB4165E1B3}" presName="vert1" presStyleCnt="0"/>
      <dgm:spPr/>
    </dgm:pt>
    <dgm:pt modelId="{EB769552-1F8A-4528-91D7-6EBB21941D94}" type="pres">
      <dgm:prSet presAssocID="{0255C9D4-D99D-4DBD-945E-A7A6EE540FA2}" presName="thickLine" presStyleLbl="alignNode1" presStyleIdx="1" presStyleCnt="6"/>
      <dgm:spPr/>
    </dgm:pt>
    <dgm:pt modelId="{A0ECE698-BCE4-4140-8B93-096F3D74DD5F}" type="pres">
      <dgm:prSet presAssocID="{0255C9D4-D99D-4DBD-945E-A7A6EE540FA2}" presName="horz1" presStyleCnt="0"/>
      <dgm:spPr/>
    </dgm:pt>
    <dgm:pt modelId="{DAD6128D-1C88-4AE0-A4E8-4901CAF5D8E1}" type="pres">
      <dgm:prSet presAssocID="{0255C9D4-D99D-4DBD-945E-A7A6EE540FA2}" presName="tx1" presStyleLbl="revTx" presStyleIdx="1" presStyleCnt="6"/>
      <dgm:spPr/>
    </dgm:pt>
    <dgm:pt modelId="{7E455D95-30A1-442F-951B-A9CA237E1339}" type="pres">
      <dgm:prSet presAssocID="{0255C9D4-D99D-4DBD-945E-A7A6EE540FA2}" presName="vert1" presStyleCnt="0"/>
      <dgm:spPr/>
    </dgm:pt>
    <dgm:pt modelId="{75DB44FA-103E-4D3F-A768-9A78C1197986}" type="pres">
      <dgm:prSet presAssocID="{F933B760-EA50-4294-9E54-94E6BE1AF76E}" presName="thickLine" presStyleLbl="alignNode1" presStyleIdx="2" presStyleCnt="6"/>
      <dgm:spPr/>
    </dgm:pt>
    <dgm:pt modelId="{D9E4346C-6EA9-4EE9-AD46-16FDED4159C9}" type="pres">
      <dgm:prSet presAssocID="{F933B760-EA50-4294-9E54-94E6BE1AF76E}" presName="horz1" presStyleCnt="0"/>
      <dgm:spPr/>
    </dgm:pt>
    <dgm:pt modelId="{AA14CA2D-1F61-455B-821D-93E4AD126F8E}" type="pres">
      <dgm:prSet presAssocID="{F933B760-EA50-4294-9E54-94E6BE1AF76E}" presName="tx1" presStyleLbl="revTx" presStyleIdx="2" presStyleCnt="6"/>
      <dgm:spPr/>
    </dgm:pt>
    <dgm:pt modelId="{0A703A14-F4B3-45B9-B44F-6054F934B134}" type="pres">
      <dgm:prSet presAssocID="{F933B760-EA50-4294-9E54-94E6BE1AF76E}" presName="vert1" presStyleCnt="0"/>
      <dgm:spPr/>
    </dgm:pt>
    <dgm:pt modelId="{6D66CE54-212E-4365-9501-0E426CD56536}" type="pres">
      <dgm:prSet presAssocID="{750C1D88-93CE-4383-9A2B-4DDB5C6F49A1}" presName="thickLine" presStyleLbl="alignNode1" presStyleIdx="3" presStyleCnt="6"/>
      <dgm:spPr/>
    </dgm:pt>
    <dgm:pt modelId="{AD0EDD30-FA37-401B-BE58-9CB2F41F2DA8}" type="pres">
      <dgm:prSet presAssocID="{750C1D88-93CE-4383-9A2B-4DDB5C6F49A1}" presName="horz1" presStyleCnt="0"/>
      <dgm:spPr/>
    </dgm:pt>
    <dgm:pt modelId="{2E1A9231-224B-43B3-AD39-293C6945D4B2}" type="pres">
      <dgm:prSet presAssocID="{750C1D88-93CE-4383-9A2B-4DDB5C6F49A1}" presName="tx1" presStyleLbl="revTx" presStyleIdx="3" presStyleCnt="6"/>
      <dgm:spPr/>
    </dgm:pt>
    <dgm:pt modelId="{41C2A515-7092-47AD-8BBF-EE78FE31A118}" type="pres">
      <dgm:prSet presAssocID="{750C1D88-93CE-4383-9A2B-4DDB5C6F49A1}" presName="vert1" presStyleCnt="0"/>
      <dgm:spPr/>
    </dgm:pt>
    <dgm:pt modelId="{A9B0B688-AABD-4A9E-B065-ECFD155EB01F}" type="pres">
      <dgm:prSet presAssocID="{5B51DA60-2D08-4771-AD8D-9421A4DB8098}" presName="thickLine" presStyleLbl="alignNode1" presStyleIdx="4" presStyleCnt="6"/>
      <dgm:spPr/>
    </dgm:pt>
    <dgm:pt modelId="{372FADA5-FC08-4AE2-83B1-04E05DFED205}" type="pres">
      <dgm:prSet presAssocID="{5B51DA60-2D08-4771-AD8D-9421A4DB8098}" presName="horz1" presStyleCnt="0"/>
      <dgm:spPr/>
    </dgm:pt>
    <dgm:pt modelId="{B8D21EBD-9189-4E28-923B-BBAF8FDC3222}" type="pres">
      <dgm:prSet presAssocID="{5B51DA60-2D08-4771-AD8D-9421A4DB8098}" presName="tx1" presStyleLbl="revTx" presStyleIdx="4" presStyleCnt="6"/>
      <dgm:spPr/>
    </dgm:pt>
    <dgm:pt modelId="{F584EFEB-17E8-4D7A-990B-8899C90782E6}" type="pres">
      <dgm:prSet presAssocID="{5B51DA60-2D08-4771-AD8D-9421A4DB8098}" presName="vert1" presStyleCnt="0"/>
      <dgm:spPr/>
    </dgm:pt>
    <dgm:pt modelId="{607D16CB-5637-456C-B8A4-BA60B2AE5E00}" type="pres">
      <dgm:prSet presAssocID="{5C79EFB4-3A09-4870-9C2A-2229506F54C9}" presName="thickLine" presStyleLbl="alignNode1" presStyleIdx="5" presStyleCnt="6"/>
      <dgm:spPr/>
    </dgm:pt>
    <dgm:pt modelId="{CF6D7E9D-FC4D-4C09-9C9A-0B951B5EA981}" type="pres">
      <dgm:prSet presAssocID="{5C79EFB4-3A09-4870-9C2A-2229506F54C9}" presName="horz1" presStyleCnt="0"/>
      <dgm:spPr/>
    </dgm:pt>
    <dgm:pt modelId="{0E5B039D-A3B1-4B30-8028-2A6C86AD7F68}" type="pres">
      <dgm:prSet presAssocID="{5C79EFB4-3A09-4870-9C2A-2229506F54C9}" presName="tx1" presStyleLbl="revTx" presStyleIdx="5" presStyleCnt="6"/>
      <dgm:spPr/>
    </dgm:pt>
    <dgm:pt modelId="{1B5555DD-C907-4276-95AB-65A1B988A982}" type="pres">
      <dgm:prSet presAssocID="{5C79EFB4-3A09-4870-9C2A-2229506F54C9}" presName="vert1" presStyleCnt="0"/>
      <dgm:spPr/>
    </dgm:pt>
  </dgm:ptLst>
  <dgm:cxnLst>
    <dgm:cxn modelId="{7933F916-5162-4621-8717-C13ABD8EBF99}" type="presOf" srcId="{750C1D88-93CE-4383-9A2B-4DDB5C6F49A1}" destId="{2E1A9231-224B-43B3-AD39-293C6945D4B2}" srcOrd="0" destOrd="0" presId="urn:microsoft.com/office/officeart/2008/layout/LinedList"/>
    <dgm:cxn modelId="{D95AB41E-07D6-44A6-A1AA-1E2EDAC44EC1}" srcId="{EAD776DC-8168-4FAE-8B20-2FE430B86865}" destId="{0255C9D4-D99D-4DBD-945E-A7A6EE540FA2}" srcOrd="1" destOrd="0" parTransId="{B4C49E97-F012-479E-BF89-68B3EFCC4C58}" sibTransId="{A0A38EF7-9350-4275-B657-4295C8B63A84}"/>
    <dgm:cxn modelId="{3636B088-8F20-4ED1-9A57-4FD1882C6F48}" srcId="{EAD776DC-8168-4FAE-8B20-2FE430B86865}" destId="{9B8014DA-3D28-4504-8B07-34EB4165E1B3}" srcOrd="0" destOrd="0" parTransId="{BF03B6DF-B1BE-40A8-B290-2EF6475F9D20}" sibTransId="{923194F3-0588-4A50-B322-8EA380A14E30}"/>
    <dgm:cxn modelId="{839D2698-E22D-4890-AC47-367563365020}" srcId="{EAD776DC-8168-4FAE-8B20-2FE430B86865}" destId="{F933B760-EA50-4294-9E54-94E6BE1AF76E}" srcOrd="2" destOrd="0" parTransId="{B671A37D-896B-4C26-9CCD-A61787050ABA}" sibTransId="{C2317F03-F2FE-472C-A572-A29B97D76920}"/>
    <dgm:cxn modelId="{357039A2-F299-4ADD-9206-47089007D386}" srcId="{EAD776DC-8168-4FAE-8B20-2FE430B86865}" destId="{5B51DA60-2D08-4771-AD8D-9421A4DB8098}" srcOrd="4" destOrd="0" parTransId="{86593B6D-EDF4-40A8-AF83-5EC7F9FD7A1C}" sibTransId="{59BA1BB8-3CB1-4670-A228-BFE92F1511A5}"/>
    <dgm:cxn modelId="{83566CB9-9BC2-4452-9DB9-BDADAE9614DB}" type="presOf" srcId="{EAD776DC-8168-4FAE-8B20-2FE430B86865}" destId="{F36B23BD-ADC6-4F65-AE89-9E776D595723}" srcOrd="0" destOrd="0" presId="urn:microsoft.com/office/officeart/2008/layout/LinedList"/>
    <dgm:cxn modelId="{ADD974C0-6A94-40E5-8656-6D7815FB1CE4}" type="presOf" srcId="{F933B760-EA50-4294-9E54-94E6BE1AF76E}" destId="{AA14CA2D-1F61-455B-821D-93E4AD126F8E}" srcOrd="0" destOrd="0" presId="urn:microsoft.com/office/officeart/2008/layout/LinedList"/>
    <dgm:cxn modelId="{6FA928C5-16ED-486D-A149-1EC9D9F4DE16}" type="presOf" srcId="{5C79EFB4-3A09-4870-9C2A-2229506F54C9}" destId="{0E5B039D-A3B1-4B30-8028-2A6C86AD7F68}" srcOrd="0" destOrd="0" presId="urn:microsoft.com/office/officeart/2008/layout/LinedList"/>
    <dgm:cxn modelId="{22BC2AC9-5C4E-450A-9244-60C972FD2190}" type="presOf" srcId="{9B8014DA-3D28-4504-8B07-34EB4165E1B3}" destId="{29657981-3AAA-4EC1-B8E1-ABE7660ACE47}" srcOrd="0" destOrd="0" presId="urn:microsoft.com/office/officeart/2008/layout/LinedList"/>
    <dgm:cxn modelId="{1F5572CE-D29D-4AB7-9263-CA9BA1CD42F6}" type="presOf" srcId="{5B51DA60-2D08-4771-AD8D-9421A4DB8098}" destId="{B8D21EBD-9189-4E28-923B-BBAF8FDC3222}" srcOrd="0" destOrd="0" presId="urn:microsoft.com/office/officeart/2008/layout/LinedList"/>
    <dgm:cxn modelId="{36732FD1-77DA-48CA-AF33-5057A4F2549A}" srcId="{EAD776DC-8168-4FAE-8B20-2FE430B86865}" destId="{750C1D88-93CE-4383-9A2B-4DDB5C6F49A1}" srcOrd="3" destOrd="0" parTransId="{0B5FDC09-EF0E-4691-873B-C391697CA407}" sibTransId="{F236E74E-56BE-45D5-9C80-544B72BC9718}"/>
    <dgm:cxn modelId="{40E5DCD2-E425-4020-B722-617568A7F4AD}" type="presOf" srcId="{0255C9D4-D99D-4DBD-945E-A7A6EE540FA2}" destId="{DAD6128D-1C88-4AE0-A4E8-4901CAF5D8E1}" srcOrd="0" destOrd="0" presId="urn:microsoft.com/office/officeart/2008/layout/LinedList"/>
    <dgm:cxn modelId="{585C3CE9-7003-4E6A-A9CA-F32F5365FD50}" srcId="{EAD776DC-8168-4FAE-8B20-2FE430B86865}" destId="{5C79EFB4-3A09-4870-9C2A-2229506F54C9}" srcOrd="5" destOrd="0" parTransId="{BD0C6C43-9A6E-483B-87F7-720D729190D8}" sibTransId="{D7EED5D1-4A74-4821-B9F2-A524EC264DE0}"/>
    <dgm:cxn modelId="{F015AE29-F0BA-41CB-A2EA-00308BCA9F2A}" type="presParOf" srcId="{F36B23BD-ADC6-4F65-AE89-9E776D595723}" destId="{7E48EBFA-BD6E-484A-92E8-E230CF1CAC0F}" srcOrd="0" destOrd="0" presId="urn:microsoft.com/office/officeart/2008/layout/LinedList"/>
    <dgm:cxn modelId="{2C717A0C-57AE-4C99-A0C1-9660E93BA650}" type="presParOf" srcId="{F36B23BD-ADC6-4F65-AE89-9E776D595723}" destId="{7A39FD3E-8F7B-4377-A00E-8D837AA5D40C}" srcOrd="1" destOrd="0" presId="urn:microsoft.com/office/officeart/2008/layout/LinedList"/>
    <dgm:cxn modelId="{163696E9-F73E-40DF-BB5D-DA3C873F26CA}" type="presParOf" srcId="{7A39FD3E-8F7B-4377-A00E-8D837AA5D40C}" destId="{29657981-3AAA-4EC1-B8E1-ABE7660ACE47}" srcOrd="0" destOrd="0" presId="urn:microsoft.com/office/officeart/2008/layout/LinedList"/>
    <dgm:cxn modelId="{2D839F78-9828-4116-B6DF-7C58B8633381}" type="presParOf" srcId="{7A39FD3E-8F7B-4377-A00E-8D837AA5D40C}" destId="{F5780559-C2F9-4D69-963A-8960E89E0292}" srcOrd="1" destOrd="0" presId="urn:microsoft.com/office/officeart/2008/layout/LinedList"/>
    <dgm:cxn modelId="{72AFCB9C-1446-409B-98C8-4D4DDF27C5A0}" type="presParOf" srcId="{F36B23BD-ADC6-4F65-AE89-9E776D595723}" destId="{EB769552-1F8A-4528-91D7-6EBB21941D94}" srcOrd="2" destOrd="0" presId="urn:microsoft.com/office/officeart/2008/layout/LinedList"/>
    <dgm:cxn modelId="{9A7CEF3F-275B-4727-99FA-EC9493F59787}" type="presParOf" srcId="{F36B23BD-ADC6-4F65-AE89-9E776D595723}" destId="{A0ECE698-BCE4-4140-8B93-096F3D74DD5F}" srcOrd="3" destOrd="0" presId="urn:microsoft.com/office/officeart/2008/layout/LinedList"/>
    <dgm:cxn modelId="{098519D5-93A2-43F2-B265-A16F459E13BB}" type="presParOf" srcId="{A0ECE698-BCE4-4140-8B93-096F3D74DD5F}" destId="{DAD6128D-1C88-4AE0-A4E8-4901CAF5D8E1}" srcOrd="0" destOrd="0" presId="urn:microsoft.com/office/officeart/2008/layout/LinedList"/>
    <dgm:cxn modelId="{398D5D62-0178-4839-B5AF-92A16F774424}" type="presParOf" srcId="{A0ECE698-BCE4-4140-8B93-096F3D74DD5F}" destId="{7E455D95-30A1-442F-951B-A9CA237E1339}" srcOrd="1" destOrd="0" presId="urn:microsoft.com/office/officeart/2008/layout/LinedList"/>
    <dgm:cxn modelId="{215B23E0-B0B4-4C25-8DC7-6A959D018C28}" type="presParOf" srcId="{F36B23BD-ADC6-4F65-AE89-9E776D595723}" destId="{75DB44FA-103E-4D3F-A768-9A78C1197986}" srcOrd="4" destOrd="0" presId="urn:microsoft.com/office/officeart/2008/layout/LinedList"/>
    <dgm:cxn modelId="{9CC0C4AF-17CE-4F04-9998-62E27BC0284B}" type="presParOf" srcId="{F36B23BD-ADC6-4F65-AE89-9E776D595723}" destId="{D9E4346C-6EA9-4EE9-AD46-16FDED4159C9}" srcOrd="5" destOrd="0" presId="urn:microsoft.com/office/officeart/2008/layout/LinedList"/>
    <dgm:cxn modelId="{BD3956EB-068A-48C5-A811-55EC3B0308E8}" type="presParOf" srcId="{D9E4346C-6EA9-4EE9-AD46-16FDED4159C9}" destId="{AA14CA2D-1F61-455B-821D-93E4AD126F8E}" srcOrd="0" destOrd="0" presId="urn:microsoft.com/office/officeart/2008/layout/LinedList"/>
    <dgm:cxn modelId="{C4347647-73D6-46C3-AD2B-4B6CF1E1A7B8}" type="presParOf" srcId="{D9E4346C-6EA9-4EE9-AD46-16FDED4159C9}" destId="{0A703A14-F4B3-45B9-B44F-6054F934B134}" srcOrd="1" destOrd="0" presId="urn:microsoft.com/office/officeart/2008/layout/LinedList"/>
    <dgm:cxn modelId="{DE821D40-4DCB-43D7-8430-4F25253E2151}" type="presParOf" srcId="{F36B23BD-ADC6-4F65-AE89-9E776D595723}" destId="{6D66CE54-212E-4365-9501-0E426CD56536}" srcOrd="6" destOrd="0" presId="urn:microsoft.com/office/officeart/2008/layout/LinedList"/>
    <dgm:cxn modelId="{93B312F0-1E20-486B-A4BB-333E788E9FB0}" type="presParOf" srcId="{F36B23BD-ADC6-4F65-AE89-9E776D595723}" destId="{AD0EDD30-FA37-401B-BE58-9CB2F41F2DA8}" srcOrd="7" destOrd="0" presId="urn:microsoft.com/office/officeart/2008/layout/LinedList"/>
    <dgm:cxn modelId="{F478E852-069A-4398-AEEF-7DB3B2478305}" type="presParOf" srcId="{AD0EDD30-FA37-401B-BE58-9CB2F41F2DA8}" destId="{2E1A9231-224B-43B3-AD39-293C6945D4B2}" srcOrd="0" destOrd="0" presId="urn:microsoft.com/office/officeart/2008/layout/LinedList"/>
    <dgm:cxn modelId="{85652571-F271-4C05-933E-CFB8BF29C54D}" type="presParOf" srcId="{AD0EDD30-FA37-401B-BE58-9CB2F41F2DA8}" destId="{41C2A515-7092-47AD-8BBF-EE78FE31A118}" srcOrd="1" destOrd="0" presId="urn:microsoft.com/office/officeart/2008/layout/LinedList"/>
    <dgm:cxn modelId="{B9C95932-A905-42E0-A501-AE2C98DADB65}" type="presParOf" srcId="{F36B23BD-ADC6-4F65-AE89-9E776D595723}" destId="{A9B0B688-AABD-4A9E-B065-ECFD155EB01F}" srcOrd="8" destOrd="0" presId="urn:microsoft.com/office/officeart/2008/layout/LinedList"/>
    <dgm:cxn modelId="{F51C405F-9B04-425F-9D62-A26FF539A6CB}" type="presParOf" srcId="{F36B23BD-ADC6-4F65-AE89-9E776D595723}" destId="{372FADA5-FC08-4AE2-83B1-04E05DFED205}" srcOrd="9" destOrd="0" presId="urn:microsoft.com/office/officeart/2008/layout/LinedList"/>
    <dgm:cxn modelId="{43E073BB-76C9-4B08-9B14-741ACB234002}" type="presParOf" srcId="{372FADA5-FC08-4AE2-83B1-04E05DFED205}" destId="{B8D21EBD-9189-4E28-923B-BBAF8FDC3222}" srcOrd="0" destOrd="0" presId="urn:microsoft.com/office/officeart/2008/layout/LinedList"/>
    <dgm:cxn modelId="{EBEEFE8E-5E6B-407D-A469-834FB330C9EF}" type="presParOf" srcId="{372FADA5-FC08-4AE2-83B1-04E05DFED205}" destId="{F584EFEB-17E8-4D7A-990B-8899C90782E6}" srcOrd="1" destOrd="0" presId="urn:microsoft.com/office/officeart/2008/layout/LinedList"/>
    <dgm:cxn modelId="{08DEF90B-B112-4F69-884D-31E0970C23BF}" type="presParOf" srcId="{F36B23BD-ADC6-4F65-AE89-9E776D595723}" destId="{607D16CB-5637-456C-B8A4-BA60B2AE5E00}" srcOrd="10" destOrd="0" presId="urn:microsoft.com/office/officeart/2008/layout/LinedList"/>
    <dgm:cxn modelId="{958E351A-2279-4395-AFA4-386EDAABF86F}" type="presParOf" srcId="{F36B23BD-ADC6-4F65-AE89-9E776D595723}" destId="{CF6D7E9D-FC4D-4C09-9C9A-0B951B5EA981}" srcOrd="11" destOrd="0" presId="urn:microsoft.com/office/officeart/2008/layout/LinedList"/>
    <dgm:cxn modelId="{4B3C6BE5-A1B5-430D-A0EB-B22D2C1D2127}" type="presParOf" srcId="{CF6D7E9D-FC4D-4C09-9C9A-0B951B5EA981}" destId="{0E5B039D-A3B1-4B30-8028-2A6C86AD7F68}" srcOrd="0" destOrd="0" presId="urn:microsoft.com/office/officeart/2008/layout/LinedList"/>
    <dgm:cxn modelId="{1818637B-3086-44B2-900C-89BCA600CC28}" type="presParOf" srcId="{CF6D7E9D-FC4D-4C09-9C9A-0B951B5EA981}" destId="{1B5555DD-C907-4276-95AB-65A1B988A9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11FC3-2AC5-4B7C-8928-07344800EA5D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80795E7-0F89-466B-A158-D79D0C97C729}">
      <dgm:prSet/>
      <dgm:spPr/>
      <dgm:t>
        <a:bodyPr/>
        <a:lstStyle/>
        <a:p>
          <a:r>
            <a:rPr lang="en-US"/>
            <a:t>Domain events</a:t>
          </a:r>
        </a:p>
      </dgm:t>
    </dgm:pt>
    <dgm:pt modelId="{1718F0AE-2BEA-4386-81B0-C026F24B2F56}" type="parTrans" cxnId="{D9C7A1C4-3208-4F47-9A71-A6CBC00DCBC0}">
      <dgm:prSet/>
      <dgm:spPr/>
      <dgm:t>
        <a:bodyPr/>
        <a:lstStyle/>
        <a:p>
          <a:endParaRPr lang="en-US"/>
        </a:p>
      </dgm:t>
    </dgm:pt>
    <dgm:pt modelId="{F9E91E4F-69CE-4429-93EF-80B234AF2945}" type="sibTrans" cxnId="{D9C7A1C4-3208-4F47-9A71-A6CBC00DCBC0}">
      <dgm:prSet/>
      <dgm:spPr/>
      <dgm:t>
        <a:bodyPr/>
        <a:lstStyle/>
        <a:p>
          <a:endParaRPr lang="en-US"/>
        </a:p>
      </dgm:t>
    </dgm:pt>
    <dgm:pt modelId="{94FD9A02-6940-4EDF-9A66-15853110A97A}">
      <dgm:prSet/>
      <dgm:spPr/>
      <dgm:t>
        <a:bodyPr/>
        <a:lstStyle/>
        <a:p>
          <a:r>
            <a:rPr lang="en-US"/>
            <a:t>Event correlation</a:t>
          </a:r>
        </a:p>
      </dgm:t>
    </dgm:pt>
    <dgm:pt modelId="{0974B6CF-1EFD-4048-ABD8-D25E102CA76A}" type="parTrans" cxnId="{7F206692-8ADE-4A4B-8791-9957E2575FFE}">
      <dgm:prSet/>
      <dgm:spPr/>
      <dgm:t>
        <a:bodyPr/>
        <a:lstStyle/>
        <a:p>
          <a:endParaRPr lang="en-US"/>
        </a:p>
      </dgm:t>
    </dgm:pt>
    <dgm:pt modelId="{60598C33-46FB-4609-9E4E-09F9E8C3C0A5}" type="sibTrans" cxnId="{7F206692-8ADE-4A4B-8791-9957E2575FFE}">
      <dgm:prSet/>
      <dgm:spPr/>
      <dgm:t>
        <a:bodyPr/>
        <a:lstStyle/>
        <a:p>
          <a:endParaRPr lang="en-US"/>
        </a:p>
      </dgm:t>
    </dgm:pt>
    <dgm:pt modelId="{2CAB3D62-F8DD-411B-8307-EB76C512ADEC}">
      <dgm:prSet/>
      <dgm:spPr/>
      <dgm:t>
        <a:bodyPr/>
        <a:lstStyle/>
        <a:p>
          <a:r>
            <a:rPr lang="en-US"/>
            <a:t>Event aggregation</a:t>
          </a:r>
        </a:p>
      </dgm:t>
    </dgm:pt>
    <dgm:pt modelId="{9EFBF35C-39F7-49EA-9A62-8C227991B657}" type="parTrans" cxnId="{7C90E658-7F60-483D-9DA9-1353909BFD20}">
      <dgm:prSet/>
      <dgm:spPr/>
      <dgm:t>
        <a:bodyPr/>
        <a:lstStyle/>
        <a:p>
          <a:endParaRPr lang="en-US"/>
        </a:p>
      </dgm:t>
    </dgm:pt>
    <dgm:pt modelId="{E95D3AFB-583A-4717-B92B-17B1809B9744}" type="sibTrans" cxnId="{7C90E658-7F60-483D-9DA9-1353909BFD20}">
      <dgm:prSet/>
      <dgm:spPr/>
      <dgm:t>
        <a:bodyPr/>
        <a:lstStyle/>
        <a:p>
          <a:endParaRPr lang="en-US"/>
        </a:p>
      </dgm:t>
    </dgm:pt>
    <dgm:pt modelId="{88C8A5AC-6195-4E05-ABE1-B06B1E261B9C}">
      <dgm:prSet/>
      <dgm:spPr/>
      <dgm:t>
        <a:bodyPr/>
        <a:lstStyle/>
        <a:p>
          <a:r>
            <a:rPr lang="en-US"/>
            <a:t>Eventual consistency</a:t>
          </a:r>
        </a:p>
      </dgm:t>
    </dgm:pt>
    <dgm:pt modelId="{1DD226F3-AB2C-45BB-BF13-C26B6747E026}" type="parTrans" cxnId="{1EEE9550-BE54-46ED-8AEB-9BBC95393AA3}">
      <dgm:prSet/>
      <dgm:spPr/>
      <dgm:t>
        <a:bodyPr/>
        <a:lstStyle/>
        <a:p>
          <a:endParaRPr lang="en-US"/>
        </a:p>
      </dgm:t>
    </dgm:pt>
    <dgm:pt modelId="{0D0F64EA-736D-4917-BDE8-B74829298AD0}" type="sibTrans" cxnId="{1EEE9550-BE54-46ED-8AEB-9BBC95393AA3}">
      <dgm:prSet/>
      <dgm:spPr/>
      <dgm:t>
        <a:bodyPr/>
        <a:lstStyle/>
        <a:p>
          <a:endParaRPr lang="en-US"/>
        </a:p>
      </dgm:t>
    </dgm:pt>
    <dgm:pt modelId="{1B0AE098-232D-46EB-B21D-5A4BE64E7DC4}">
      <dgm:prSet/>
      <dgm:spPr/>
      <dgm:t>
        <a:bodyPr/>
        <a:lstStyle/>
        <a:p>
          <a:r>
            <a:rPr lang="en-US"/>
            <a:t>Lambda architecture</a:t>
          </a:r>
        </a:p>
      </dgm:t>
    </dgm:pt>
    <dgm:pt modelId="{15380102-64AC-4980-9E8A-DB96C91F92E9}" type="parTrans" cxnId="{EB8E7F3F-DB16-4F39-93C1-1C2BB43310DF}">
      <dgm:prSet/>
      <dgm:spPr/>
      <dgm:t>
        <a:bodyPr/>
        <a:lstStyle/>
        <a:p>
          <a:endParaRPr lang="en-US"/>
        </a:p>
      </dgm:t>
    </dgm:pt>
    <dgm:pt modelId="{88C9F103-D05A-438C-8B6B-D8E7625B14A6}" type="sibTrans" cxnId="{EB8E7F3F-DB16-4F39-93C1-1C2BB43310DF}">
      <dgm:prSet/>
      <dgm:spPr/>
      <dgm:t>
        <a:bodyPr/>
        <a:lstStyle/>
        <a:p>
          <a:endParaRPr lang="en-US"/>
        </a:p>
      </dgm:t>
    </dgm:pt>
    <dgm:pt modelId="{1CF7160C-EBAB-45FB-B139-97E29B2EF840}">
      <dgm:prSet/>
      <dgm:spPr/>
      <dgm:t>
        <a:bodyPr/>
        <a:lstStyle/>
        <a:p>
          <a:r>
            <a:rPr lang="en-US"/>
            <a:t>Event replay</a:t>
          </a:r>
        </a:p>
      </dgm:t>
    </dgm:pt>
    <dgm:pt modelId="{72DD0023-E804-4B1A-AE98-F625A3D4813B}" type="parTrans" cxnId="{5B8AECE9-E0AB-4036-A821-74A2AE6B4F8A}">
      <dgm:prSet/>
      <dgm:spPr/>
      <dgm:t>
        <a:bodyPr/>
        <a:lstStyle/>
        <a:p>
          <a:endParaRPr lang="en-US"/>
        </a:p>
      </dgm:t>
    </dgm:pt>
    <dgm:pt modelId="{F1E3131E-E08A-4E8A-952E-9813BCEE2045}" type="sibTrans" cxnId="{5B8AECE9-E0AB-4036-A821-74A2AE6B4F8A}">
      <dgm:prSet/>
      <dgm:spPr/>
      <dgm:t>
        <a:bodyPr/>
        <a:lstStyle/>
        <a:p>
          <a:endParaRPr lang="en-US"/>
        </a:p>
      </dgm:t>
    </dgm:pt>
    <dgm:pt modelId="{9E9EA371-3970-4653-9E54-B40ACB24B8E0}">
      <dgm:prSet/>
      <dgm:spPr/>
      <dgm:t>
        <a:bodyPr/>
        <a:lstStyle/>
        <a:p>
          <a:r>
            <a:rPr lang="en-US"/>
            <a:t>What-if analysis</a:t>
          </a:r>
        </a:p>
      </dgm:t>
    </dgm:pt>
    <dgm:pt modelId="{18CC30C1-B1C7-4087-9F01-221AF72951C0}" type="parTrans" cxnId="{4335213F-1DE1-445D-B35C-427566F43F00}">
      <dgm:prSet/>
      <dgm:spPr/>
      <dgm:t>
        <a:bodyPr/>
        <a:lstStyle/>
        <a:p>
          <a:endParaRPr lang="en-US"/>
        </a:p>
      </dgm:t>
    </dgm:pt>
    <dgm:pt modelId="{5BF3322E-CBAC-41A4-BE52-BB1641829B10}" type="sibTrans" cxnId="{4335213F-1DE1-445D-B35C-427566F43F00}">
      <dgm:prSet/>
      <dgm:spPr/>
      <dgm:t>
        <a:bodyPr/>
        <a:lstStyle/>
        <a:p>
          <a:endParaRPr lang="en-US"/>
        </a:p>
      </dgm:t>
    </dgm:pt>
    <dgm:pt modelId="{87E696EF-F073-4F16-8CA9-DE99DC41A418}" type="pres">
      <dgm:prSet presAssocID="{32F11FC3-2AC5-4B7C-8928-07344800EA5D}" presName="diagram" presStyleCnt="0">
        <dgm:presLayoutVars>
          <dgm:dir/>
          <dgm:resizeHandles val="exact"/>
        </dgm:presLayoutVars>
      </dgm:prSet>
      <dgm:spPr/>
    </dgm:pt>
    <dgm:pt modelId="{FE604CC0-5EDA-41F3-AFD4-6EE1CB90C6B2}" type="pres">
      <dgm:prSet presAssocID="{780795E7-0F89-466B-A158-D79D0C97C729}" presName="node" presStyleLbl="node1" presStyleIdx="0" presStyleCnt="7">
        <dgm:presLayoutVars>
          <dgm:bulletEnabled val="1"/>
        </dgm:presLayoutVars>
      </dgm:prSet>
      <dgm:spPr/>
    </dgm:pt>
    <dgm:pt modelId="{32B66740-C68E-4469-B98B-A012E5885083}" type="pres">
      <dgm:prSet presAssocID="{F9E91E4F-69CE-4429-93EF-80B234AF2945}" presName="sibTrans" presStyleCnt="0"/>
      <dgm:spPr/>
    </dgm:pt>
    <dgm:pt modelId="{EBF277FE-517B-4D38-ABCA-E60D276A8A99}" type="pres">
      <dgm:prSet presAssocID="{94FD9A02-6940-4EDF-9A66-15853110A97A}" presName="node" presStyleLbl="node1" presStyleIdx="1" presStyleCnt="7">
        <dgm:presLayoutVars>
          <dgm:bulletEnabled val="1"/>
        </dgm:presLayoutVars>
      </dgm:prSet>
      <dgm:spPr/>
    </dgm:pt>
    <dgm:pt modelId="{1E7C890C-54C9-4B91-B3C1-4FF7695EB8BD}" type="pres">
      <dgm:prSet presAssocID="{60598C33-46FB-4609-9E4E-09F9E8C3C0A5}" presName="sibTrans" presStyleCnt="0"/>
      <dgm:spPr/>
    </dgm:pt>
    <dgm:pt modelId="{314272BD-F8B4-4153-B483-45E6E467B43E}" type="pres">
      <dgm:prSet presAssocID="{2CAB3D62-F8DD-411B-8307-EB76C512ADEC}" presName="node" presStyleLbl="node1" presStyleIdx="2" presStyleCnt="7">
        <dgm:presLayoutVars>
          <dgm:bulletEnabled val="1"/>
        </dgm:presLayoutVars>
      </dgm:prSet>
      <dgm:spPr/>
    </dgm:pt>
    <dgm:pt modelId="{4007B556-2675-4C83-AF32-640F8BA981F6}" type="pres">
      <dgm:prSet presAssocID="{E95D3AFB-583A-4717-B92B-17B1809B9744}" presName="sibTrans" presStyleCnt="0"/>
      <dgm:spPr/>
    </dgm:pt>
    <dgm:pt modelId="{1BB69A68-1D6C-42A9-9A80-FA631927EC2D}" type="pres">
      <dgm:prSet presAssocID="{88C8A5AC-6195-4E05-ABE1-B06B1E261B9C}" presName="node" presStyleLbl="node1" presStyleIdx="3" presStyleCnt="7">
        <dgm:presLayoutVars>
          <dgm:bulletEnabled val="1"/>
        </dgm:presLayoutVars>
      </dgm:prSet>
      <dgm:spPr/>
    </dgm:pt>
    <dgm:pt modelId="{F92B8756-2877-4C00-9701-844674286843}" type="pres">
      <dgm:prSet presAssocID="{0D0F64EA-736D-4917-BDE8-B74829298AD0}" presName="sibTrans" presStyleCnt="0"/>
      <dgm:spPr/>
    </dgm:pt>
    <dgm:pt modelId="{2F7F483D-8D9D-4C22-8C14-70BA684D9E47}" type="pres">
      <dgm:prSet presAssocID="{1B0AE098-232D-46EB-B21D-5A4BE64E7DC4}" presName="node" presStyleLbl="node1" presStyleIdx="4" presStyleCnt="7">
        <dgm:presLayoutVars>
          <dgm:bulletEnabled val="1"/>
        </dgm:presLayoutVars>
      </dgm:prSet>
      <dgm:spPr/>
    </dgm:pt>
    <dgm:pt modelId="{8FE344C5-2544-4AB5-8477-E2548E5F117F}" type="pres">
      <dgm:prSet presAssocID="{88C9F103-D05A-438C-8B6B-D8E7625B14A6}" presName="sibTrans" presStyleCnt="0"/>
      <dgm:spPr/>
    </dgm:pt>
    <dgm:pt modelId="{E78FE4FD-3D7B-4982-A435-8FE23BA6EC41}" type="pres">
      <dgm:prSet presAssocID="{1CF7160C-EBAB-45FB-B139-97E29B2EF840}" presName="node" presStyleLbl="node1" presStyleIdx="5" presStyleCnt="7">
        <dgm:presLayoutVars>
          <dgm:bulletEnabled val="1"/>
        </dgm:presLayoutVars>
      </dgm:prSet>
      <dgm:spPr/>
    </dgm:pt>
    <dgm:pt modelId="{F65BB4DB-65E8-478F-9076-D978D7F49FE9}" type="pres">
      <dgm:prSet presAssocID="{F1E3131E-E08A-4E8A-952E-9813BCEE2045}" presName="sibTrans" presStyleCnt="0"/>
      <dgm:spPr/>
    </dgm:pt>
    <dgm:pt modelId="{E5A3BD1C-23C1-4C1D-93C4-EF53393060C3}" type="pres">
      <dgm:prSet presAssocID="{9E9EA371-3970-4653-9E54-B40ACB24B8E0}" presName="node" presStyleLbl="node1" presStyleIdx="6" presStyleCnt="7">
        <dgm:presLayoutVars>
          <dgm:bulletEnabled val="1"/>
        </dgm:presLayoutVars>
      </dgm:prSet>
      <dgm:spPr/>
    </dgm:pt>
  </dgm:ptLst>
  <dgm:cxnLst>
    <dgm:cxn modelId="{B1D57C10-B939-4697-9668-4E4E7B9465A4}" type="presOf" srcId="{780795E7-0F89-466B-A158-D79D0C97C729}" destId="{FE604CC0-5EDA-41F3-AFD4-6EE1CB90C6B2}" srcOrd="0" destOrd="0" presId="urn:microsoft.com/office/officeart/2005/8/layout/default"/>
    <dgm:cxn modelId="{4335213F-1DE1-445D-B35C-427566F43F00}" srcId="{32F11FC3-2AC5-4B7C-8928-07344800EA5D}" destId="{9E9EA371-3970-4653-9E54-B40ACB24B8E0}" srcOrd="6" destOrd="0" parTransId="{18CC30C1-B1C7-4087-9F01-221AF72951C0}" sibTransId="{5BF3322E-CBAC-41A4-BE52-BB1641829B10}"/>
    <dgm:cxn modelId="{EB8E7F3F-DB16-4F39-93C1-1C2BB43310DF}" srcId="{32F11FC3-2AC5-4B7C-8928-07344800EA5D}" destId="{1B0AE098-232D-46EB-B21D-5A4BE64E7DC4}" srcOrd="4" destOrd="0" parTransId="{15380102-64AC-4980-9E8A-DB96C91F92E9}" sibTransId="{88C9F103-D05A-438C-8B6B-D8E7625B14A6}"/>
    <dgm:cxn modelId="{1EF45D5B-633E-4005-A0F3-1E53C9F926FD}" type="presOf" srcId="{32F11FC3-2AC5-4B7C-8928-07344800EA5D}" destId="{87E696EF-F073-4F16-8CA9-DE99DC41A418}" srcOrd="0" destOrd="0" presId="urn:microsoft.com/office/officeart/2005/8/layout/default"/>
    <dgm:cxn modelId="{295F1067-EB6D-4630-BF4F-590516423DA2}" type="presOf" srcId="{1CF7160C-EBAB-45FB-B139-97E29B2EF840}" destId="{E78FE4FD-3D7B-4982-A435-8FE23BA6EC41}" srcOrd="0" destOrd="0" presId="urn:microsoft.com/office/officeart/2005/8/layout/default"/>
    <dgm:cxn modelId="{1EEE9550-BE54-46ED-8AEB-9BBC95393AA3}" srcId="{32F11FC3-2AC5-4B7C-8928-07344800EA5D}" destId="{88C8A5AC-6195-4E05-ABE1-B06B1E261B9C}" srcOrd="3" destOrd="0" parTransId="{1DD226F3-AB2C-45BB-BF13-C26B6747E026}" sibTransId="{0D0F64EA-736D-4917-BDE8-B74829298AD0}"/>
    <dgm:cxn modelId="{7C90E658-7F60-483D-9DA9-1353909BFD20}" srcId="{32F11FC3-2AC5-4B7C-8928-07344800EA5D}" destId="{2CAB3D62-F8DD-411B-8307-EB76C512ADEC}" srcOrd="2" destOrd="0" parTransId="{9EFBF35C-39F7-49EA-9A62-8C227991B657}" sibTransId="{E95D3AFB-583A-4717-B92B-17B1809B9744}"/>
    <dgm:cxn modelId="{8A1CF687-DC9C-4A1E-A3BC-7707FDE683AF}" type="presOf" srcId="{1B0AE098-232D-46EB-B21D-5A4BE64E7DC4}" destId="{2F7F483D-8D9D-4C22-8C14-70BA684D9E47}" srcOrd="0" destOrd="0" presId="urn:microsoft.com/office/officeart/2005/8/layout/default"/>
    <dgm:cxn modelId="{7F206692-8ADE-4A4B-8791-9957E2575FFE}" srcId="{32F11FC3-2AC5-4B7C-8928-07344800EA5D}" destId="{94FD9A02-6940-4EDF-9A66-15853110A97A}" srcOrd="1" destOrd="0" parTransId="{0974B6CF-1EFD-4048-ABD8-D25E102CA76A}" sibTransId="{60598C33-46FB-4609-9E4E-09F9E8C3C0A5}"/>
    <dgm:cxn modelId="{64D82EB7-981A-4822-8AF1-4433F025B4CD}" type="presOf" srcId="{88C8A5AC-6195-4E05-ABE1-B06B1E261B9C}" destId="{1BB69A68-1D6C-42A9-9A80-FA631927EC2D}" srcOrd="0" destOrd="0" presId="urn:microsoft.com/office/officeart/2005/8/layout/default"/>
    <dgm:cxn modelId="{D9C7A1C4-3208-4F47-9A71-A6CBC00DCBC0}" srcId="{32F11FC3-2AC5-4B7C-8928-07344800EA5D}" destId="{780795E7-0F89-466B-A158-D79D0C97C729}" srcOrd="0" destOrd="0" parTransId="{1718F0AE-2BEA-4386-81B0-C026F24B2F56}" sibTransId="{F9E91E4F-69CE-4429-93EF-80B234AF2945}"/>
    <dgm:cxn modelId="{83EF5FCB-DDD8-43D1-B4A8-6A38B89CD2F2}" type="presOf" srcId="{2CAB3D62-F8DD-411B-8307-EB76C512ADEC}" destId="{314272BD-F8B4-4153-B483-45E6E467B43E}" srcOrd="0" destOrd="0" presId="urn:microsoft.com/office/officeart/2005/8/layout/default"/>
    <dgm:cxn modelId="{C59DDCCD-5E7C-4808-9D0B-B9D59F0EE2A5}" type="presOf" srcId="{94FD9A02-6940-4EDF-9A66-15853110A97A}" destId="{EBF277FE-517B-4D38-ABCA-E60D276A8A99}" srcOrd="0" destOrd="0" presId="urn:microsoft.com/office/officeart/2005/8/layout/default"/>
    <dgm:cxn modelId="{1EC53DD8-99BF-42BA-821C-16C527711B6F}" type="presOf" srcId="{9E9EA371-3970-4653-9E54-B40ACB24B8E0}" destId="{E5A3BD1C-23C1-4C1D-93C4-EF53393060C3}" srcOrd="0" destOrd="0" presId="urn:microsoft.com/office/officeart/2005/8/layout/default"/>
    <dgm:cxn modelId="{5B8AECE9-E0AB-4036-A821-74A2AE6B4F8A}" srcId="{32F11FC3-2AC5-4B7C-8928-07344800EA5D}" destId="{1CF7160C-EBAB-45FB-B139-97E29B2EF840}" srcOrd="5" destOrd="0" parTransId="{72DD0023-E804-4B1A-AE98-F625A3D4813B}" sibTransId="{F1E3131E-E08A-4E8A-952E-9813BCEE2045}"/>
    <dgm:cxn modelId="{332378B4-3A63-4003-8F65-67028BDB7CA5}" type="presParOf" srcId="{87E696EF-F073-4F16-8CA9-DE99DC41A418}" destId="{FE604CC0-5EDA-41F3-AFD4-6EE1CB90C6B2}" srcOrd="0" destOrd="0" presId="urn:microsoft.com/office/officeart/2005/8/layout/default"/>
    <dgm:cxn modelId="{997164E0-0A29-4480-90EF-DFDD8A63E083}" type="presParOf" srcId="{87E696EF-F073-4F16-8CA9-DE99DC41A418}" destId="{32B66740-C68E-4469-B98B-A012E5885083}" srcOrd="1" destOrd="0" presId="urn:microsoft.com/office/officeart/2005/8/layout/default"/>
    <dgm:cxn modelId="{A04006B1-9B8F-4F97-82AF-32FE571C615C}" type="presParOf" srcId="{87E696EF-F073-4F16-8CA9-DE99DC41A418}" destId="{EBF277FE-517B-4D38-ABCA-E60D276A8A99}" srcOrd="2" destOrd="0" presId="urn:microsoft.com/office/officeart/2005/8/layout/default"/>
    <dgm:cxn modelId="{0A14EAEA-AF17-49CE-B61E-D2051DFC946B}" type="presParOf" srcId="{87E696EF-F073-4F16-8CA9-DE99DC41A418}" destId="{1E7C890C-54C9-4B91-B3C1-4FF7695EB8BD}" srcOrd="3" destOrd="0" presId="urn:microsoft.com/office/officeart/2005/8/layout/default"/>
    <dgm:cxn modelId="{ED346461-75B4-4603-99F8-B42650677B81}" type="presParOf" srcId="{87E696EF-F073-4F16-8CA9-DE99DC41A418}" destId="{314272BD-F8B4-4153-B483-45E6E467B43E}" srcOrd="4" destOrd="0" presId="urn:microsoft.com/office/officeart/2005/8/layout/default"/>
    <dgm:cxn modelId="{5DBAC63A-BE78-4923-9514-8EA5415E8D75}" type="presParOf" srcId="{87E696EF-F073-4F16-8CA9-DE99DC41A418}" destId="{4007B556-2675-4C83-AF32-640F8BA981F6}" srcOrd="5" destOrd="0" presId="urn:microsoft.com/office/officeart/2005/8/layout/default"/>
    <dgm:cxn modelId="{F452145F-6843-46C6-99D9-8D7FE1DC01B7}" type="presParOf" srcId="{87E696EF-F073-4F16-8CA9-DE99DC41A418}" destId="{1BB69A68-1D6C-42A9-9A80-FA631927EC2D}" srcOrd="6" destOrd="0" presId="urn:microsoft.com/office/officeart/2005/8/layout/default"/>
    <dgm:cxn modelId="{C24EF95F-35C7-4B1E-BDA5-E6877D2E7562}" type="presParOf" srcId="{87E696EF-F073-4F16-8CA9-DE99DC41A418}" destId="{F92B8756-2877-4C00-9701-844674286843}" srcOrd="7" destOrd="0" presId="urn:microsoft.com/office/officeart/2005/8/layout/default"/>
    <dgm:cxn modelId="{1F0A9E25-953A-4881-AB5B-7BB96F358E28}" type="presParOf" srcId="{87E696EF-F073-4F16-8CA9-DE99DC41A418}" destId="{2F7F483D-8D9D-4C22-8C14-70BA684D9E47}" srcOrd="8" destOrd="0" presId="urn:microsoft.com/office/officeart/2005/8/layout/default"/>
    <dgm:cxn modelId="{4270DA90-DB12-4540-B33B-1B231C5420DD}" type="presParOf" srcId="{87E696EF-F073-4F16-8CA9-DE99DC41A418}" destId="{8FE344C5-2544-4AB5-8477-E2548E5F117F}" srcOrd="9" destOrd="0" presId="urn:microsoft.com/office/officeart/2005/8/layout/default"/>
    <dgm:cxn modelId="{2B8D3F12-41FD-4E1E-93C6-0000CC88ED5A}" type="presParOf" srcId="{87E696EF-F073-4F16-8CA9-DE99DC41A418}" destId="{E78FE4FD-3D7B-4982-A435-8FE23BA6EC41}" srcOrd="10" destOrd="0" presId="urn:microsoft.com/office/officeart/2005/8/layout/default"/>
    <dgm:cxn modelId="{8E8BE050-0ABB-408B-B745-33815DE965CA}" type="presParOf" srcId="{87E696EF-F073-4F16-8CA9-DE99DC41A418}" destId="{F65BB4DB-65E8-478F-9076-D978D7F49FE9}" srcOrd="11" destOrd="0" presId="urn:microsoft.com/office/officeart/2005/8/layout/default"/>
    <dgm:cxn modelId="{ACA2C5DC-CB78-4F70-B7E2-F31301141E9F}" type="presParOf" srcId="{87E696EF-F073-4F16-8CA9-DE99DC41A418}" destId="{E5A3BD1C-23C1-4C1D-93C4-EF53393060C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8EBFA-BD6E-484A-92E8-E230CF1CAC0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57981-3AAA-4EC1-B8E1-ABE7660ACE4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Not inherently good or evil</a:t>
          </a:r>
        </a:p>
      </dsp:txBody>
      <dsp:txXfrm>
        <a:off x="0" y="2124"/>
        <a:ext cx="10515600" cy="724514"/>
      </dsp:txXfrm>
    </dsp:sp>
    <dsp:sp modelId="{EB769552-1F8A-4528-91D7-6EBB21941D9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6128D-1C88-4AE0-A4E8-4901CAF5D8E1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Easier to deploy, version, scale, secure, monitor independently</a:t>
          </a:r>
        </a:p>
      </dsp:txBody>
      <dsp:txXfrm>
        <a:off x="0" y="726639"/>
        <a:ext cx="10515600" cy="724514"/>
      </dsp:txXfrm>
    </dsp:sp>
    <dsp:sp modelId="{75DB44FA-103E-4D3F-A768-9A78C119798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4CA2D-1F61-455B-821D-93E4AD126F8E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Easier to evolve over time</a:t>
          </a:r>
        </a:p>
      </dsp:txBody>
      <dsp:txXfrm>
        <a:off x="0" y="1451154"/>
        <a:ext cx="10515600" cy="724514"/>
      </dsp:txXfrm>
    </dsp:sp>
    <dsp:sp modelId="{6D66CE54-212E-4365-9501-0E426CD5653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A9231-224B-43B3-AD39-293C6945D4B2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Often high cohesion</a:t>
          </a:r>
        </a:p>
      </dsp:txBody>
      <dsp:txXfrm>
        <a:off x="0" y="2175669"/>
        <a:ext cx="10515600" cy="724514"/>
      </dsp:txXfrm>
    </dsp:sp>
    <dsp:sp modelId="{A9B0B688-AABD-4A9E-B065-ECFD155EB01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21EBD-9189-4E28-923B-BBAF8FDC322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Often lower infrastructure coupling, in practice</a:t>
          </a:r>
        </a:p>
      </dsp:txBody>
      <dsp:txXfrm>
        <a:off x="0" y="2900183"/>
        <a:ext cx="10515600" cy="724514"/>
      </dsp:txXfrm>
    </dsp:sp>
    <dsp:sp modelId="{607D16CB-5637-456C-B8A4-BA60B2AE5E00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B039D-A3B1-4B30-8028-2A6C86AD7F6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Semantic coupling remains</a:t>
          </a: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04CC0-5EDA-41F3-AFD4-6EE1CB90C6B2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Domain events</a:t>
          </a:r>
        </a:p>
      </dsp:txBody>
      <dsp:txXfrm>
        <a:off x="3080" y="587032"/>
        <a:ext cx="2444055" cy="1466433"/>
      </dsp:txXfrm>
    </dsp:sp>
    <dsp:sp modelId="{EBF277FE-517B-4D38-ABCA-E60D276A8A99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Event correlation</a:t>
          </a:r>
        </a:p>
      </dsp:txBody>
      <dsp:txXfrm>
        <a:off x="2691541" y="587032"/>
        <a:ext cx="2444055" cy="1466433"/>
      </dsp:txXfrm>
    </dsp:sp>
    <dsp:sp modelId="{314272BD-F8B4-4153-B483-45E6E467B43E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Event aggregation</a:t>
          </a:r>
        </a:p>
      </dsp:txBody>
      <dsp:txXfrm>
        <a:off x="5380002" y="587032"/>
        <a:ext cx="2444055" cy="1466433"/>
      </dsp:txXfrm>
    </dsp:sp>
    <dsp:sp modelId="{1BB69A68-1D6C-42A9-9A80-FA631927EC2D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Eventual consistency</a:t>
          </a:r>
        </a:p>
      </dsp:txBody>
      <dsp:txXfrm>
        <a:off x="8068463" y="587032"/>
        <a:ext cx="2444055" cy="1466433"/>
      </dsp:txXfrm>
    </dsp:sp>
    <dsp:sp modelId="{2F7F483D-8D9D-4C22-8C14-70BA684D9E47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Lambda architecture</a:t>
          </a:r>
        </a:p>
      </dsp:txBody>
      <dsp:txXfrm>
        <a:off x="1347311" y="2297871"/>
        <a:ext cx="2444055" cy="1466433"/>
      </dsp:txXfrm>
    </dsp:sp>
    <dsp:sp modelId="{E78FE4FD-3D7B-4982-A435-8FE23BA6EC41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Event replay</a:t>
          </a:r>
        </a:p>
      </dsp:txBody>
      <dsp:txXfrm>
        <a:off x="4035772" y="2297871"/>
        <a:ext cx="2444055" cy="1466433"/>
      </dsp:txXfrm>
    </dsp:sp>
    <dsp:sp modelId="{E5A3BD1C-23C1-4C1D-93C4-EF53393060C3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What-if analysis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FE3-FAEF-47DE-8554-B8E10304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24F2-506F-4812-AD92-24E7B52C5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4821-87A9-4479-A0EC-12A6726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CB2D-7EAE-42D6-AB22-3441A10E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8BC0-3C6D-4010-B278-933800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1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83FF-2237-4EF6-9417-5FAE84F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03A0C-FD02-49CD-A6F2-757809EB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0082-5A97-452F-B1D4-3E27617B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D0AE-7C9A-4C6B-B325-96BDA6A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49EE-E20A-4887-83B3-831EABB0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8A65A-941F-453E-A791-44D44852D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A599A-F549-4E5A-95B8-1834DAAF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E982-FA22-491B-8F34-11AACCC0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F2F9-1F22-4E33-BD8C-A5D42B1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0914-55E8-4DDC-A521-FF5D069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C054-8B9C-453E-86C9-4B4136C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D93F-AEB1-4DAC-A02B-3C294A83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B7DA-8127-46E4-BDF9-9C2F96A6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D976-503E-4200-9859-D311F8CE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08FF-CC1F-4BE5-BE3D-E82B4CEB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F784-FC24-44D3-93B6-312FDD39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87F6-8D52-4BF2-B143-D2F63378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EE71-B000-4C93-A7F9-C9EBF06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254E-4790-45D8-A5E8-33BC667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3232-375A-40A1-A724-61A621D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021C-4D7D-4574-904E-F25683EE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545F-5728-4ED4-B2B7-EFEDB07D8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20090-6C2A-44E6-BEA6-8775E734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68300-4C2C-4D77-B103-684F1C5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9FDC-03E4-4FD1-8887-FD20CC9C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A7AE-0C52-4149-AF7B-AA787C35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ACBE-6AAC-42D6-BBDC-0713ACE1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7F38-A06B-4AFD-B80E-BE4573D0C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A1DC-DD09-47CB-BC2A-A856F3CD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66CBC-9D96-4E94-BC60-16381371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89B9D-C1BE-49D7-A56F-8A2857FB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A391E-F2C5-4598-AA9E-BF930EEE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E079B-6D29-43AD-ABDA-2E7286E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8C78-1617-450D-9F7F-FC19246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3798-B2C4-42CE-9840-CDFD9F76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FC875-9A4C-48F2-8189-1B2033C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0D37B-7287-438E-8811-E551B176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278E3-DDAE-4A9E-BD47-7503F4ED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DAE85-8274-40CA-9DD4-A2D24B20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BD2FB-4420-4DD2-9B90-6330B2F4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CF17F-69BF-49D1-91CF-8B349A25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16DF-B413-4BBB-9ACC-03BA79E9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FB13-0DA3-4C02-BE18-CF786E0E6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8517-EBD7-423D-BC85-9691317D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2F47-9D98-4523-8BCB-07DBF2A0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200A-7A1C-4A1D-9B35-A195DFF3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C5B1-ADC2-4FF7-89C5-48876AE5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CF45-38AC-4223-ADAE-8B9D8C76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E54D0-26B9-4268-9384-A8D8A6897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3D24-56B3-4F4D-A5ED-15BA3551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AE797-F00C-41DC-AEC1-C042A1B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F6FA-8E4C-46A5-89A0-6548B72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53929-2542-4B19-AB81-7E3D8D68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BEB81-9515-4DD3-B83B-05633AE2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E8717-E349-44E2-A034-A6A71C2F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B057-8227-4ECE-BD83-2CE8EEE5B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05EC-60ED-4F1E-BAC1-A6E9EFD70353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60BC-047C-464C-A4B7-B5B116D3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06D0-F62F-4E6F-AB67-0546F05A5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55ED-CA9B-492A-8D05-BC3665F22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://www.namanb.com/2009/06/samsung-r522-laptop-review.html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3A3396-EBAD-4E8A-A1A5-4C70C038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/>
              <a:t>Microservices + Events</a:t>
            </a:r>
            <a:br>
              <a:rPr lang="en-US" sz="3800" dirty="0"/>
            </a:br>
            <a:r>
              <a:rPr lang="en-US" sz="2000" dirty="0"/>
              <a:t>Putting the Chocolate in Your Peanut Butter Since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DBCDB-D805-4C2F-8432-83D39AFB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Josh Lane</a:t>
            </a:r>
          </a:p>
          <a:p>
            <a:pPr algn="l"/>
            <a:r>
              <a:rPr lang="en-US" i="1" dirty="0"/>
              <a:t>@</a:t>
            </a:r>
            <a:r>
              <a:rPr lang="en-US" i="1" dirty="0" err="1"/>
              <a:t>jplane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822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436003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3236108" y="786847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436003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6164955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26" y="361259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03113" y="1599718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64448" y="488392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716851" y="64618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6164955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67" y="2071801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8349292" y="2356722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79" y="3504817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8391938" y="4024688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1" y="5304379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599050" y="582425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380832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406932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391832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4369937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E63B303-C577-45E3-8A7E-511B92D6903F}"/>
              </a:ext>
            </a:extLst>
          </p:cNvPr>
          <p:cNvSpPr/>
          <p:nvPr/>
        </p:nvSpPr>
        <p:spPr>
          <a:xfrm rot="15927404">
            <a:off x="3598911" y="3165084"/>
            <a:ext cx="4689001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5E5692D-2CCB-4451-89F1-2F46DB610E43}"/>
              </a:ext>
            </a:extLst>
          </p:cNvPr>
          <p:cNvSpPr/>
          <p:nvPr/>
        </p:nvSpPr>
        <p:spPr>
          <a:xfrm rot="16634177">
            <a:off x="4724466" y="4055067"/>
            <a:ext cx="3531470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EC7CD1-F234-4E6D-AEBB-16D624C9DC2F}"/>
              </a:ext>
            </a:extLst>
          </p:cNvPr>
          <p:cNvSpPr/>
          <p:nvPr/>
        </p:nvSpPr>
        <p:spPr>
          <a:xfrm rot="15927404">
            <a:off x="5500783" y="2382803"/>
            <a:ext cx="3155196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517AEB-0C81-497C-AEB5-F1A6DE24E1DC}"/>
              </a:ext>
            </a:extLst>
          </p:cNvPr>
          <p:cNvSpPr/>
          <p:nvPr/>
        </p:nvSpPr>
        <p:spPr>
          <a:xfrm rot="16634177">
            <a:off x="6555920" y="3367753"/>
            <a:ext cx="1798749" cy="294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: Shape 13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hipster">
            <a:extLst>
              <a:ext uri="{FF2B5EF4-FFF2-40B4-BE49-F238E27FC236}">
                <a16:creationId xmlns:a16="http://schemas.microsoft.com/office/drawing/2014/main" id="{4E3E76F5-A85D-41B1-B5A9-F363861B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3" r="26603" b="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DA0-ADDB-483B-A06D-532E917C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Not inherently good or evil</a:t>
            </a:r>
          </a:p>
          <a:p>
            <a:pPr marL="0" indent="0">
              <a:buNone/>
            </a:pPr>
            <a:r>
              <a:rPr lang="en-US" sz="1800" dirty="0"/>
              <a:t>Easier to deploy, version, scale, secure, monitor independently*</a:t>
            </a:r>
          </a:p>
          <a:p>
            <a:pPr marL="0" indent="0">
              <a:buNone/>
            </a:pPr>
            <a:r>
              <a:rPr lang="en-US" sz="1800" dirty="0"/>
              <a:t>Easier to evolve over time</a:t>
            </a:r>
          </a:p>
          <a:p>
            <a:pPr marL="0" indent="0">
              <a:buNone/>
            </a:pPr>
            <a:r>
              <a:rPr lang="en-US" sz="1800" dirty="0"/>
              <a:t>Often high cohesion</a:t>
            </a:r>
          </a:p>
          <a:p>
            <a:pPr marL="0" indent="0">
              <a:buNone/>
            </a:pPr>
            <a:r>
              <a:rPr lang="en-US" sz="1800" dirty="0"/>
              <a:t>Often hard to achieve low coupling, in practice</a:t>
            </a:r>
          </a:p>
        </p:txBody>
      </p:sp>
    </p:spTree>
    <p:extLst>
      <p:ext uri="{BB962C8B-B14F-4D97-AF65-F5344CB8AC3E}">
        <p14:creationId xmlns:p14="http://schemas.microsoft.com/office/powerpoint/2010/main" val="423278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let's be independent together">
            <a:extLst>
              <a:ext uri="{FF2B5EF4-FFF2-40B4-BE49-F238E27FC236}">
                <a16:creationId xmlns:a16="http://schemas.microsoft.com/office/drawing/2014/main" id="{B61813C1-E1E8-4DB3-BDFB-95AD400E9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25086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A45BF-DAB7-47E5-8920-BCC05BF0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Let’s Be Independent,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C07F-D917-4E9B-A4BA-5991D707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802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058318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2843395" y="803978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058318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5787270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166" y="152540"/>
            <a:ext cx="1403590" cy="7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22311" y="1516111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84385" y="4969042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959971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289472" y="437462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5787270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961" y="1849625"/>
            <a:ext cx="1403590" cy="7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7921913" y="2148004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352" y="3398575"/>
            <a:ext cx="896807" cy="10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7964559" y="3815970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23" y="5185558"/>
            <a:ext cx="896807" cy="10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171671" y="5615532"/>
            <a:ext cx="87935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003147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029247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014147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3992252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CCBCED6-6AB2-4FD9-90C4-BC852B009A99}"/>
              </a:ext>
            </a:extLst>
          </p:cNvPr>
          <p:cNvSpPr/>
          <p:nvPr/>
        </p:nvSpPr>
        <p:spPr>
          <a:xfrm>
            <a:off x="10725599" y="256714"/>
            <a:ext cx="959971" cy="62488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Event Bus</a:t>
            </a: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9F361581-4E9A-4341-8607-8BF49769D79D}"/>
              </a:ext>
            </a:extLst>
          </p:cNvPr>
          <p:cNvSpPr/>
          <p:nvPr/>
        </p:nvSpPr>
        <p:spPr>
          <a:xfrm>
            <a:off x="7289471" y="1122988"/>
            <a:ext cx="3278561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BC4E1143-FB97-43B7-95B9-E2DB36FA43FB}"/>
              </a:ext>
            </a:extLst>
          </p:cNvPr>
          <p:cNvSpPr/>
          <p:nvPr/>
        </p:nvSpPr>
        <p:spPr>
          <a:xfrm>
            <a:off x="7174424" y="6236537"/>
            <a:ext cx="3393608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6F523F61-5EE5-4D94-AAA2-686691328E48}"/>
              </a:ext>
            </a:extLst>
          </p:cNvPr>
          <p:cNvSpPr/>
          <p:nvPr/>
        </p:nvSpPr>
        <p:spPr>
          <a:xfrm>
            <a:off x="7918590" y="2748274"/>
            <a:ext cx="2649441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7BCC8D62-BB50-4FCA-8C33-848AC3866883}"/>
              </a:ext>
            </a:extLst>
          </p:cNvPr>
          <p:cNvSpPr/>
          <p:nvPr/>
        </p:nvSpPr>
        <p:spPr>
          <a:xfrm>
            <a:off x="7964560" y="4500764"/>
            <a:ext cx="2603472" cy="140128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Microservices +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40CD9-433D-459C-AE3E-C22AD5530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772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89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A4D2-11A5-4D0A-8E58-1CBE5F3C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FD0099-E30F-4DCE-AEEE-E6106DA37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099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810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01D0C-F642-4F1A-A3E4-F2DF4E68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 b="253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CB88-4506-4A2D-931A-8CB5A58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277-4449-4C78-844F-0067696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rson wearing glasses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1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Independent consultant</a:t>
            </a:r>
          </a:p>
          <a:p>
            <a:pPr marL="0" indent="0">
              <a:buNone/>
            </a:pPr>
            <a:r>
              <a:rPr lang="en-US" sz="2000" dirty="0"/>
              <a:t>20+ years as developer, architect, instructor, amateur psychiatrist</a:t>
            </a:r>
          </a:p>
          <a:p>
            <a:pPr lvl="1"/>
            <a:r>
              <a:rPr lang="en-US" sz="2000" dirty="0"/>
              <a:t>Finance, insurance, education, telecom, energy</a:t>
            </a:r>
          </a:p>
          <a:p>
            <a:pPr marL="0" indent="0">
              <a:buNone/>
            </a:pPr>
            <a:r>
              <a:rPr lang="en-US" sz="2000" dirty="0"/>
              <a:t>Microsoft Azure MVP</a:t>
            </a:r>
          </a:p>
          <a:p>
            <a:pPr marL="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jplane</a:t>
            </a:r>
            <a:endParaRPr lang="en-US" sz="2000" dirty="0"/>
          </a:p>
          <a:p>
            <a:pPr lvl="1"/>
            <a:r>
              <a:rPr lang="en-US" sz="2000" dirty="0"/>
              <a:t>Twitter, GitHub, LinkedIn, </a:t>
            </a:r>
            <a:r>
              <a:rPr lang="en-US" sz="2000" dirty="0" err="1"/>
              <a:t>GMail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microservices coupling">
            <a:extLst>
              <a:ext uri="{FF2B5EF4-FFF2-40B4-BE49-F238E27FC236}">
                <a16:creationId xmlns:a16="http://schemas.microsoft.com/office/drawing/2014/main" id="{F4D90D6B-4AD0-4E3C-8C72-CA043919E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27" y="643467"/>
            <a:ext cx="1076534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1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7A36D-B28D-42E4-ACCB-EAEA8DF2C0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7398" y="878928"/>
            <a:ext cx="6923319" cy="5816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/>
              <a:t>Cohesion vs. Coupling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544941-6DEE-49AF-A744-7C5BF1C2CC2D}"/>
              </a:ext>
            </a:extLst>
          </p:cNvPr>
          <p:cNvSpPr txBox="1">
            <a:spLocks/>
          </p:cNvSpPr>
          <p:nvPr/>
        </p:nvSpPr>
        <p:spPr>
          <a:xfrm>
            <a:off x="484940" y="2940514"/>
            <a:ext cx="11108233" cy="581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Make </a:t>
            </a:r>
            <a:r>
              <a:rPr lang="en-US" sz="4000" b="1" dirty="0"/>
              <a:t>Explicit</a:t>
            </a:r>
            <a:r>
              <a:rPr lang="en-US" sz="4000" dirty="0"/>
              <a:t> Choices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2476B6-6D37-4A1E-85B7-684D6F8B7076}"/>
              </a:ext>
            </a:extLst>
          </p:cNvPr>
          <p:cNvSpPr txBox="1">
            <a:spLocks/>
          </p:cNvSpPr>
          <p:nvPr/>
        </p:nvSpPr>
        <p:spPr>
          <a:xfrm>
            <a:off x="3102382" y="5065742"/>
            <a:ext cx="5873347" cy="581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We Need a Tool!</a:t>
            </a:r>
          </a:p>
        </p:txBody>
      </p:sp>
    </p:spTree>
    <p:extLst>
      <p:ext uri="{BB962C8B-B14F-4D97-AF65-F5344CB8AC3E}">
        <p14:creationId xmlns:p14="http://schemas.microsoft.com/office/powerpoint/2010/main" val="17407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2" descr="Related image">
            <a:extLst>
              <a:ext uri="{FF2B5EF4-FFF2-40B4-BE49-F238E27FC236}">
                <a16:creationId xmlns:a16="http://schemas.microsoft.com/office/drawing/2014/main" id="{25B29F66-111D-4348-BCE9-CA87D82E2F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19645"/>
          <a:stretch/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4F457-4418-408C-9B59-31034B07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 I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Monolith</a:t>
            </a:r>
            <a:endParaRPr lang="en-US" sz="3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81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8BA582-B500-4ECC-9011-DE0083D53355}"/>
              </a:ext>
            </a:extLst>
          </p:cNvPr>
          <p:cNvGrpSpPr/>
          <p:nvPr/>
        </p:nvGrpSpPr>
        <p:grpSpPr>
          <a:xfrm>
            <a:off x="4924166" y="786847"/>
            <a:ext cx="3180522" cy="5158409"/>
            <a:chOff x="516835" y="775252"/>
            <a:chExt cx="3180522" cy="51584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DC8049-A658-4DC9-8B2D-6C6E7DDB19BC}"/>
                </a:ext>
              </a:extLst>
            </p:cNvPr>
            <p:cNvSpPr/>
            <p:nvPr/>
          </p:nvSpPr>
          <p:spPr>
            <a:xfrm>
              <a:off x="516835" y="775252"/>
              <a:ext cx="3180522" cy="515840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Web API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986F10-324E-4327-B43B-5E605A7E4A2F}"/>
                </a:ext>
              </a:extLst>
            </p:cNvPr>
            <p:cNvSpPr/>
            <p:nvPr/>
          </p:nvSpPr>
          <p:spPr>
            <a:xfrm>
              <a:off x="1033669" y="1520687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Inventory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F0FE71F-4C31-46C8-8E0E-2F7F9CEDD5F4}"/>
                </a:ext>
              </a:extLst>
            </p:cNvPr>
            <p:cNvSpPr/>
            <p:nvPr/>
          </p:nvSpPr>
          <p:spPr>
            <a:xfrm>
              <a:off x="1033668" y="2879035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D9290D5-1A49-4197-8910-DEA2FE7908DD}"/>
                </a:ext>
              </a:extLst>
            </p:cNvPr>
            <p:cNvSpPr/>
            <p:nvPr/>
          </p:nvSpPr>
          <p:spPr>
            <a:xfrm>
              <a:off x="1033668" y="4237383"/>
              <a:ext cx="2166731" cy="10535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pic>
        <p:nvPicPr>
          <p:cNvPr id="1026" name="Picture 2" descr="Image result for azure sql database">
            <a:extLst>
              <a:ext uri="{FF2B5EF4-FFF2-40B4-BE49-F238E27FC236}">
                <a16:creationId xmlns:a16="http://schemas.microsoft.com/office/drawing/2014/main" id="{3703C394-1DDF-46C2-9D2E-CB5E21F94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182" y="186586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DD5302FB-BC37-4786-B35C-065C18701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6" y="545065"/>
            <a:ext cx="1258396" cy="1239520"/>
          </a:xfrm>
          <a:prstGeom prst="rect">
            <a:avLst/>
          </a:prstGeom>
        </p:spPr>
      </p:pic>
      <p:pic>
        <p:nvPicPr>
          <p:cNvPr id="12" name="Picture 11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F388CFCB-1178-4E2C-84CC-BF9A3A95E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2640" y="2839279"/>
            <a:ext cx="1258396" cy="1201150"/>
          </a:xfrm>
          <a:prstGeom prst="rect">
            <a:avLst/>
          </a:prstGeom>
        </p:spPr>
      </p:pic>
      <p:pic>
        <p:nvPicPr>
          <p:cNvPr id="1028" name="Picture 4" descr="Image result for powershell">
            <a:extLst>
              <a:ext uri="{FF2B5EF4-FFF2-40B4-BE49-F238E27FC236}">
                <a16:creationId xmlns:a16="http://schemas.microsoft.com/office/drawing/2014/main" id="{AC8EBEC6-C6FE-4995-9F9E-2DF22391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9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C4633-7FF5-40C2-8D54-933987549B0E}"/>
              </a:ext>
            </a:extLst>
          </p:cNvPr>
          <p:cNvSpPr/>
          <p:nvPr/>
        </p:nvSpPr>
        <p:spPr>
          <a:xfrm rot="1551825">
            <a:off x="2226206" y="1850687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39BE1D-ABB2-4A4F-84E3-51B62C8B772C}"/>
              </a:ext>
            </a:extLst>
          </p:cNvPr>
          <p:cNvSpPr/>
          <p:nvPr/>
        </p:nvSpPr>
        <p:spPr>
          <a:xfrm rot="20018046">
            <a:off x="2385322" y="4628431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1C0CC8-65AF-4628-B037-C1EE5046975C}"/>
              </a:ext>
            </a:extLst>
          </p:cNvPr>
          <p:cNvSpPr/>
          <p:nvPr/>
        </p:nvSpPr>
        <p:spPr>
          <a:xfrm>
            <a:off x="2293995" y="3383183"/>
            <a:ext cx="249390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EA446BD-E6ED-48A1-9791-63A926191781}"/>
              </a:ext>
            </a:extLst>
          </p:cNvPr>
          <p:cNvSpPr/>
          <p:nvPr/>
        </p:nvSpPr>
        <p:spPr>
          <a:xfrm>
            <a:off x="8323138" y="3286711"/>
            <a:ext cx="1105341" cy="48758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layer cake">
            <a:extLst>
              <a:ext uri="{FF2B5EF4-FFF2-40B4-BE49-F238E27FC236}">
                <a16:creationId xmlns:a16="http://schemas.microsoft.com/office/drawing/2014/main" id="{46C7CA7C-C0AA-412A-A710-D68988DA9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6" b="14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6B876C-7F70-48C5-92C7-887D77F3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Monolith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BDA0-ADDB-483B-A06D-532E917C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Not inherently good or evil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Often low cohesion, high coupling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Coarse-grained deployment and versioning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Hard to evolve the tech stack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Hard to evolve the architecture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N-tier Layer Cake™</a:t>
            </a:r>
          </a:p>
        </p:txBody>
      </p:sp>
    </p:spTree>
    <p:extLst>
      <p:ext uri="{BB962C8B-B14F-4D97-AF65-F5344CB8AC3E}">
        <p14:creationId xmlns:p14="http://schemas.microsoft.com/office/powerpoint/2010/main" val="2756976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Image result for buzzwords">
            <a:extLst>
              <a:ext uri="{FF2B5EF4-FFF2-40B4-BE49-F238E27FC236}">
                <a16:creationId xmlns:a16="http://schemas.microsoft.com/office/drawing/2014/main" id="{3E97750E-3956-4C8B-9A98-B498933D17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48" y="961812"/>
            <a:ext cx="551110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77913F-BC7A-4D68-9944-20E77DDC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 II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i="1" dirty="0">
                <a:solidFill>
                  <a:srgbClr val="FFFFFF"/>
                </a:solidFill>
              </a:rPr>
              <a:t>Minimum Viable B</a:t>
            </a:r>
            <a:r>
              <a:rPr lang="en-US" sz="1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uzzword Compliance</a:t>
            </a:r>
            <a:endParaRPr lang="en-US" sz="26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254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E7720D-B8F8-4D44-A94E-36D962113C60}"/>
              </a:ext>
            </a:extLst>
          </p:cNvPr>
          <p:cNvGrpSpPr/>
          <p:nvPr/>
        </p:nvGrpSpPr>
        <p:grpSpPr>
          <a:xfrm>
            <a:off x="5436003" y="5297553"/>
            <a:ext cx="2026772" cy="1239520"/>
            <a:chOff x="5832243" y="4411487"/>
            <a:chExt cx="2026772" cy="123952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25259E-FB3C-4D9C-967B-4DF06FDA2AB5}"/>
                </a:ext>
              </a:extLst>
            </p:cNvPr>
            <p:cNvSpPr/>
            <p:nvPr/>
          </p:nvSpPr>
          <p:spPr>
            <a:xfrm>
              <a:off x="5832243" y="4411487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F952F9-2FF9-4F38-A23B-F21F2BB15EEC}"/>
                </a:ext>
              </a:extLst>
            </p:cNvPr>
            <p:cNvSpPr/>
            <p:nvPr/>
          </p:nvSpPr>
          <p:spPr>
            <a:xfrm>
              <a:off x="6004963" y="4608174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9FEFC-E02E-447D-AADC-5C8B044F9CBF}"/>
              </a:ext>
            </a:extLst>
          </p:cNvPr>
          <p:cNvSpPr/>
          <p:nvPr/>
        </p:nvSpPr>
        <p:spPr>
          <a:xfrm>
            <a:off x="3236108" y="786847"/>
            <a:ext cx="959971" cy="51584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 Facade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E3E7C-D966-4E36-A516-16E72BFF2EB1}"/>
              </a:ext>
            </a:extLst>
          </p:cNvPr>
          <p:cNvGrpSpPr/>
          <p:nvPr/>
        </p:nvGrpSpPr>
        <p:grpSpPr>
          <a:xfrm>
            <a:off x="5436003" y="204631"/>
            <a:ext cx="2026772" cy="1239520"/>
            <a:chOff x="5196988" y="248416"/>
            <a:chExt cx="2026772" cy="12395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33BBCCD-2EC5-4F00-A6AD-A379A599216E}"/>
                </a:ext>
              </a:extLst>
            </p:cNvPr>
            <p:cNvSpPr/>
            <p:nvPr/>
          </p:nvSpPr>
          <p:spPr>
            <a:xfrm>
              <a:off x="5196988" y="248416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0518B8-804F-47F3-81C0-BB153BB274F2}"/>
                </a:ext>
              </a:extLst>
            </p:cNvPr>
            <p:cNvSpPr/>
            <p:nvPr/>
          </p:nvSpPr>
          <p:spPr>
            <a:xfrm>
              <a:off x="5354553" y="445103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External Inventory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9305-610C-4538-8AF1-795E1F814A20}"/>
              </a:ext>
            </a:extLst>
          </p:cNvPr>
          <p:cNvGrpSpPr/>
          <p:nvPr/>
        </p:nvGrpSpPr>
        <p:grpSpPr>
          <a:xfrm>
            <a:off x="6164955" y="3545596"/>
            <a:ext cx="2026772" cy="1239520"/>
            <a:chOff x="5674678" y="2872478"/>
            <a:chExt cx="2026772" cy="12395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FA2EEA7-029F-4939-BA0B-B4B6876FCDBE}"/>
                </a:ext>
              </a:extLst>
            </p:cNvPr>
            <p:cNvSpPr/>
            <p:nvPr/>
          </p:nvSpPr>
          <p:spPr>
            <a:xfrm>
              <a:off x="5674678" y="2872478"/>
              <a:ext cx="2026772" cy="12395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615DA3B-D2D7-4D50-9B75-1A506A8CF44A}"/>
                </a:ext>
              </a:extLst>
            </p:cNvPr>
            <p:cNvSpPr/>
            <p:nvPr/>
          </p:nvSpPr>
          <p:spPr>
            <a:xfrm>
              <a:off x="5832243" y="306916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Booking</a:t>
              </a:r>
            </a:p>
          </p:txBody>
        </p:sp>
      </p:grpSp>
      <p:pic>
        <p:nvPicPr>
          <p:cNvPr id="9" name="Picture 2" descr="Image result for azure sql database">
            <a:extLst>
              <a:ext uri="{FF2B5EF4-FFF2-40B4-BE49-F238E27FC236}">
                <a16:creationId xmlns:a16="http://schemas.microsoft.com/office/drawing/2014/main" id="{BBDA62E0-EA1C-43FA-8200-A0771F02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26" y="361259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A58C4920-EAF7-4F6D-BDB8-E4697400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6" y="545065"/>
            <a:ext cx="1258396" cy="1239520"/>
          </a:xfrm>
          <a:prstGeom prst="rect">
            <a:avLst/>
          </a:prstGeom>
        </p:spPr>
      </p:pic>
      <p:pic>
        <p:nvPicPr>
          <p:cNvPr id="11" name="Picture 10" descr="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9DCADA53-952A-467C-A74E-6A719302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920" y="2839279"/>
            <a:ext cx="1258396" cy="1201150"/>
          </a:xfrm>
          <a:prstGeom prst="rect">
            <a:avLst/>
          </a:prstGeom>
        </p:spPr>
      </p:pic>
      <p:pic>
        <p:nvPicPr>
          <p:cNvPr id="12" name="Picture 4" descr="Image result for powershell">
            <a:extLst>
              <a:ext uri="{FF2B5EF4-FFF2-40B4-BE49-F238E27FC236}">
                <a16:creationId xmlns:a16="http://schemas.microsoft.com/office/drawing/2014/main" id="{D23EC7F4-A7A6-47BB-9326-0E8B595E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" y="5095123"/>
            <a:ext cx="1536902" cy="6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AAA77-8AED-47A4-9125-F63911A2FA51}"/>
              </a:ext>
            </a:extLst>
          </p:cNvPr>
          <p:cNvSpPr/>
          <p:nvPr/>
        </p:nvSpPr>
        <p:spPr>
          <a:xfrm rot="1551825">
            <a:off x="1603113" y="1599718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6A9CD6-6A27-4D9E-800C-CA837CF5557E}"/>
              </a:ext>
            </a:extLst>
          </p:cNvPr>
          <p:cNvSpPr/>
          <p:nvPr/>
        </p:nvSpPr>
        <p:spPr>
          <a:xfrm rot="20018046">
            <a:off x="1764448" y="488392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9382594-BD88-447C-BF04-43BF514D032A}"/>
              </a:ext>
            </a:extLst>
          </p:cNvPr>
          <p:cNvSpPr/>
          <p:nvPr/>
        </p:nvSpPr>
        <p:spPr>
          <a:xfrm>
            <a:off x="1613275" y="3383183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736BF2C0-01C7-48B0-8525-EFF87F137C3C}"/>
              </a:ext>
            </a:extLst>
          </p:cNvPr>
          <p:cNvSpPr/>
          <p:nvPr/>
        </p:nvSpPr>
        <p:spPr>
          <a:xfrm>
            <a:off x="7716851" y="64618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B4B13B-75E9-4BA2-8807-EC5987F585CC}"/>
              </a:ext>
            </a:extLst>
          </p:cNvPr>
          <p:cNvGrpSpPr/>
          <p:nvPr/>
        </p:nvGrpSpPr>
        <p:grpSpPr>
          <a:xfrm>
            <a:off x="6164955" y="1875113"/>
            <a:ext cx="2026772" cy="1239520"/>
            <a:chOff x="6530499" y="1560447"/>
            <a:chExt cx="2026772" cy="12395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5A881-F061-4CC7-A938-1B49720E3E18}"/>
                </a:ext>
              </a:extLst>
            </p:cNvPr>
            <p:cNvSpPr/>
            <p:nvPr/>
          </p:nvSpPr>
          <p:spPr>
            <a:xfrm>
              <a:off x="6530499" y="1560447"/>
              <a:ext cx="2026772" cy="123952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D150A2-8D0C-4EAB-B4FB-3C076B97A274}"/>
                </a:ext>
              </a:extLst>
            </p:cNvPr>
            <p:cNvSpPr/>
            <p:nvPr/>
          </p:nvSpPr>
          <p:spPr>
            <a:xfrm>
              <a:off x="6688064" y="1757135"/>
              <a:ext cx="1711641" cy="8461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Internal Inventory</a:t>
              </a:r>
            </a:p>
          </p:txBody>
        </p:sp>
      </p:grpSp>
      <p:pic>
        <p:nvPicPr>
          <p:cNvPr id="26" name="Picture 2" descr="Image result for azure sql database">
            <a:extLst>
              <a:ext uri="{FF2B5EF4-FFF2-40B4-BE49-F238E27FC236}">
                <a16:creationId xmlns:a16="http://schemas.microsoft.com/office/drawing/2014/main" id="{239E193C-A4E5-4456-A90F-F49ECABB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67" y="2071801"/>
            <a:ext cx="1764306" cy="9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2D7B022-E2FC-48FD-B2C7-6DF277319EBB}"/>
              </a:ext>
            </a:extLst>
          </p:cNvPr>
          <p:cNvSpPr/>
          <p:nvPr/>
        </p:nvSpPr>
        <p:spPr>
          <a:xfrm>
            <a:off x="8349292" y="2356722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ongodb">
            <a:extLst>
              <a:ext uri="{FF2B5EF4-FFF2-40B4-BE49-F238E27FC236}">
                <a16:creationId xmlns:a16="http://schemas.microsoft.com/office/drawing/2014/main" id="{BA8A9B08-6335-4214-A987-0ADFE67D8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279" y="3504817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D93C855-C817-4331-86D2-08728D6EE43A}"/>
              </a:ext>
            </a:extLst>
          </p:cNvPr>
          <p:cNvSpPr/>
          <p:nvPr/>
        </p:nvSpPr>
        <p:spPr>
          <a:xfrm>
            <a:off x="8391938" y="4024688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mongodb">
            <a:extLst>
              <a:ext uri="{FF2B5EF4-FFF2-40B4-BE49-F238E27FC236}">
                <a16:creationId xmlns:a16="http://schemas.microsoft.com/office/drawing/2014/main" id="{46596350-3191-4D0B-9B49-87D948D54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91" y="5304379"/>
            <a:ext cx="1127282" cy="13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537585C4-2807-48CA-BAB5-EB829216D47C}"/>
              </a:ext>
            </a:extLst>
          </p:cNvPr>
          <p:cNvSpPr/>
          <p:nvPr/>
        </p:nvSpPr>
        <p:spPr>
          <a:xfrm>
            <a:off x="7599050" y="5824250"/>
            <a:ext cx="1105341" cy="281333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1DE3B76-7EE5-4DCF-9E04-3A0AE2C60300}"/>
              </a:ext>
            </a:extLst>
          </p:cNvPr>
          <p:cNvSpPr/>
          <p:nvPr/>
        </p:nvSpPr>
        <p:spPr>
          <a:xfrm rot="19448632">
            <a:off x="4380832" y="1481846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765BF-DEB4-43C0-A0AA-E59EE539E24F}"/>
              </a:ext>
            </a:extLst>
          </p:cNvPr>
          <p:cNvSpPr/>
          <p:nvPr/>
        </p:nvSpPr>
        <p:spPr>
          <a:xfrm>
            <a:off x="4406932" y="2480776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4EF0E33-DF9E-4401-9646-35E7B1D9B567}"/>
              </a:ext>
            </a:extLst>
          </p:cNvPr>
          <p:cNvSpPr/>
          <p:nvPr/>
        </p:nvSpPr>
        <p:spPr>
          <a:xfrm>
            <a:off x="4391832" y="4037117"/>
            <a:ext cx="1343285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E5351E1-8F18-4199-B511-5C5B7C246BB1}"/>
              </a:ext>
            </a:extLst>
          </p:cNvPr>
          <p:cNvSpPr/>
          <p:nvPr/>
        </p:nvSpPr>
        <p:spPr>
          <a:xfrm rot="1563914">
            <a:off x="4369937" y="5036493"/>
            <a:ext cx="1026790" cy="294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8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221</Words>
  <Application>Microsoft Office PowerPoint</Application>
  <PresentationFormat>Widescreen</PresentationFormat>
  <Paragraphs>65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Microservices + Events Putting the Chocolate in Your Peanut Butter Since 2018</vt:lpstr>
      <vt:lpstr>Josh Lane</vt:lpstr>
      <vt:lpstr>PowerPoint Presentation</vt:lpstr>
      <vt:lpstr>PowerPoint Presentation</vt:lpstr>
      <vt:lpstr>ACT I  The Monolith</vt:lpstr>
      <vt:lpstr>PowerPoint Presentation</vt:lpstr>
      <vt:lpstr>Monolith Architecture</vt:lpstr>
      <vt:lpstr>ACT II  Minimum Viable Buzzword Compliance</vt:lpstr>
      <vt:lpstr>PowerPoint Presentation</vt:lpstr>
      <vt:lpstr>PowerPoint Presentation</vt:lpstr>
      <vt:lpstr>Microservices Architecture</vt:lpstr>
      <vt:lpstr>Let’s Be Independent, Together</vt:lpstr>
      <vt:lpstr>PowerPoint Presentation</vt:lpstr>
      <vt:lpstr>Microservices + Events</vt:lpstr>
      <vt:lpstr>Patterns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Event-based Microservices</dc:title>
  <dc:creator>Josh Lane</dc:creator>
  <cp:lastModifiedBy>Josh Lane</cp:lastModifiedBy>
  <cp:revision>25</cp:revision>
  <dcterms:created xsi:type="dcterms:W3CDTF">2018-05-29T23:48:09Z</dcterms:created>
  <dcterms:modified xsi:type="dcterms:W3CDTF">2018-06-02T21:06:00Z</dcterms:modified>
</cp:coreProperties>
</file>