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Hildebrandt" userId="S::michael.hildebrandt@ife.no::fc817afd-866e-4c29-8aca-36700987cd0e" providerId="AD" clId="Web-{BA1EE00E-7DD8-4ADF-9542-FFDC8C105C05}"/>
    <pc:docChg chg="modSld">
      <pc:chgData name="Michael Hildebrandt" userId="S::michael.hildebrandt@ife.no::fc817afd-866e-4c29-8aca-36700987cd0e" providerId="AD" clId="Web-{BA1EE00E-7DD8-4ADF-9542-FFDC8C105C05}" dt="2019-05-23T09:28:04.503" v="123" actId="14100"/>
      <pc:docMkLst>
        <pc:docMk/>
      </pc:docMkLst>
      <pc:sldChg chg="addSp modSp">
        <pc:chgData name="Michael Hildebrandt" userId="S::michael.hildebrandt@ife.no::fc817afd-866e-4c29-8aca-36700987cd0e" providerId="AD" clId="Web-{BA1EE00E-7DD8-4ADF-9542-FFDC8C105C05}" dt="2019-05-23T09:28:04.503" v="123" actId="14100"/>
        <pc:sldMkLst>
          <pc:docMk/>
          <pc:sldMk cId="3157065640" sldId="256"/>
        </pc:sldMkLst>
        <pc:spChg chg="mod">
          <ac:chgData name="Michael Hildebrandt" userId="S::michael.hildebrandt@ife.no::fc817afd-866e-4c29-8aca-36700987cd0e" providerId="AD" clId="Web-{BA1EE00E-7DD8-4ADF-9542-FFDC8C105C05}" dt="2019-05-23T09:26:20.925" v="58" actId="20577"/>
          <ac:spMkLst>
            <pc:docMk/>
            <pc:sldMk cId="3157065640" sldId="256"/>
            <ac:spMk id="44" creationId="{4DB737DC-AA78-4857-8A93-E6FF52E47EE8}"/>
          </ac:spMkLst>
        </pc:spChg>
        <pc:spChg chg="mod">
          <ac:chgData name="Michael Hildebrandt" userId="S::michael.hildebrandt@ife.no::fc817afd-866e-4c29-8aca-36700987cd0e" providerId="AD" clId="Web-{BA1EE00E-7DD8-4ADF-9542-FFDC8C105C05}" dt="2019-05-23T09:26:58.034" v="89" actId="20577"/>
          <ac:spMkLst>
            <pc:docMk/>
            <pc:sldMk cId="3157065640" sldId="256"/>
            <ac:spMk id="45" creationId="{C44FBBE9-67F3-4BF3-AE67-05AC0438BA5D}"/>
          </ac:spMkLst>
        </pc:spChg>
        <pc:spChg chg="mod">
          <ac:chgData name="Michael Hildebrandt" userId="S::michael.hildebrandt@ife.no::fc817afd-866e-4c29-8aca-36700987cd0e" providerId="AD" clId="Web-{BA1EE00E-7DD8-4ADF-9542-FFDC8C105C05}" dt="2019-05-23T09:27:09.222" v="98" actId="20577"/>
          <ac:spMkLst>
            <pc:docMk/>
            <pc:sldMk cId="3157065640" sldId="256"/>
            <ac:spMk id="46" creationId="{395D4140-3E85-42B5-92AB-E25788F60405}"/>
          </ac:spMkLst>
        </pc:spChg>
        <pc:spChg chg="mod">
          <ac:chgData name="Michael Hildebrandt" userId="S::michael.hildebrandt@ife.no::fc817afd-866e-4c29-8aca-36700987cd0e" providerId="AD" clId="Web-{BA1EE00E-7DD8-4ADF-9542-FFDC8C105C05}" dt="2019-05-23T09:27:25.565" v="116" actId="20577"/>
          <ac:spMkLst>
            <pc:docMk/>
            <pc:sldMk cId="3157065640" sldId="256"/>
            <ac:spMk id="47" creationId="{06EAEBA6-937C-4394-9AC3-4C094FA2C04B}"/>
          </ac:spMkLst>
        </pc:spChg>
        <pc:cxnChg chg="add mod">
          <ac:chgData name="Michael Hildebrandt" userId="S::michael.hildebrandt@ife.no::fc817afd-866e-4c29-8aca-36700987cd0e" providerId="AD" clId="Web-{BA1EE00E-7DD8-4ADF-9542-FFDC8C105C05}" dt="2019-05-23T09:28:04.503" v="123" actId="14100"/>
          <ac:cxnSpMkLst>
            <pc:docMk/>
            <pc:sldMk cId="3157065640" sldId="256"/>
            <ac:cxnSpMk id="54" creationId="{3C8DFF89-4CAE-4A44-B0FC-1F2F5CF1770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777F-D0D4-48ED-B382-6E260F961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66C9-7993-44E1-8820-9C0890455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A42AE-00F7-4746-9081-696073F76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21C-30C3-49C2-B278-E2376EA5F8E3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49B55-076D-4334-957D-E9F00CD5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B6C39-CDE7-4CCC-B506-400C65F32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DD29-8544-4B11-8D04-283010F7F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3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0E646-F53D-4789-AF8C-9D9153CA2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EF664-0DC7-4522-B5C1-3C791A9DD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0F53A-F2F6-4330-B76E-25C635E37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21C-30C3-49C2-B278-E2376EA5F8E3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3584-6051-4355-B145-A702C14D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B6DFF-2649-41CE-8311-07E6A81F4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DD29-8544-4B11-8D04-283010F7F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4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3C1D44-CA1D-4006-8A70-AFA9C0EE24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D730B-5213-41EF-B2F1-FDB8E2582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14226-832B-4722-9C75-81B1A05C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21C-30C3-49C2-B278-E2376EA5F8E3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8F5BD-F6E2-4E3D-BBB7-FCACB673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4043A-5BF4-4A98-8AAF-65EF6427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DD29-8544-4B11-8D04-283010F7F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2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C7A0-1926-42C0-80E6-DC7FA131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FD1B5-546C-47A1-8C54-75394B0A4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99105-D1C9-4ED2-83A3-0F35E30ED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21C-30C3-49C2-B278-E2376EA5F8E3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EEDED-47A6-4A09-A595-E3289FB2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249E6-E186-45BF-894C-5D4F708D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DD29-8544-4B11-8D04-283010F7F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0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D5F2-662C-458A-8EF4-9F4BDC7A8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0A5C2-DDF8-4524-A9F8-83AF1D3A3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AB71D-50AB-457F-BCCC-F1B79E23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21C-30C3-49C2-B278-E2376EA5F8E3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FBF3E-C9C7-40A3-BB8F-A608D4FB6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D641F-9838-4A63-8D6D-2FBA60D16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DD29-8544-4B11-8D04-283010F7F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06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36341-C589-4747-9DEB-9FD6A92C2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D44A8-DF1F-46B9-8083-F3F8ED955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29FA-1C88-43BE-821B-0686F994C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814AA-8293-4690-85FA-645DA68DA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21C-30C3-49C2-B278-E2376EA5F8E3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DF1F8-8933-4CFA-963D-A554B4DF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EF7B7-7E30-4088-B78C-4ECF4F61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DD29-8544-4B11-8D04-283010F7F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1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2015-7172-44CB-91A3-EE883BEF6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FDFEF-8E93-4206-A634-9CF2AF17C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01BDF-3238-4BE4-A2CB-655763A71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79421-8665-4EF5-9229-6B59AFAA2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2D08B9-5992-4696-8D20-AFBE0DD01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1FE5DF-3372-44C5-BEA7-0627D8C18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21C-30C3-49C2-B278-E2376EA5F8E3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5A4BE4-E54F-450F-A49E-2A277F8E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D45D92-1BDF-46D6-AB7A-FDB2D13BF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DD29-8544-4B11-8D04-283010F7F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9E3BB-0E44-4970-A99B-6C9219934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9DF50-0E3E-4E1B-A19C-2DE8D8D51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21C-30C3-49C2-B278-E2376EA5F8E3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0D269-E003-4F14-883D-F997E78D9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5FC59-3B03-4995-9E66-64A5BFAA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DD29-8544-4B11-8D04-283010F7F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1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02AC05-7631-4D12-9962-B3F7229C0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21C-30C3-49C2-B278-E2376EA5F8E3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EE0CD2-C72A-4DC8-B16C-E297050D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79A2E-B003-48D2-B0B5-9A1F9B4B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DD29-8544-4B11-8D04-283010F7F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9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6ADCD-3F85-4D66-BD22-B094CB9E8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F25EF-667A-46ED-A21D-325B87719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56CB-6130-4605-91EF-FB40435D9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59025-2D35-4AA8-8BE9-332F0EAE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21C-30C3-49C2-B278-E2376EA5F8E3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FAD1F-1170-4A8E-8956-5AA95336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C9CAD-B18F-4E22-BCBD-65046D48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DD29-8544-4B11-8D04-283010F7F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4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89CD1-81A1-454A-92F3-9E69C14FC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4CDB7F-1103-488A-826F-51725FCC6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ADEC7-5494-4D15-956B-8D8AFB480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42F29-4BAD-4241-AD35-BEF6417E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21C-30C3-49C2-B278-E2376EA5F8E3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88751-9980-4138-BCD3-C4777F0B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CDAAC-6848-44BE-B02E-D7FB1135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DD29-8544-4B11-8D04-283010F7F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62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BE561D-2D3F-48E9-AF4E-1550005CD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60056-3F12-4500-8046-E49BEAC25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829DD-A176-4F80-B02E-736142F81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F621C-30C3-49C2-B278-E2376EA5F8E3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57459-15F8-49DC-9E52-DDF2E501F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500E9-FC34-448B-9000-F3B16E527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FDD29-8544-4B11-8D04-283010F7F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5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5C0761-5FE5-4563-88EE-6942FF38AAD6}"/>
              </a:ext>
            </a:extLst>
          </p:cNvPr>
          <p:cNvSpPr/>
          <p:nvPr/>
        </p:nvSpPr>
        <p:spPr>
          <a:xfrm>
            <a:off x="798022" y="759229"/>
            <a:ext cx="10557163" cy="57191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B6EE4F-E593-4764-B312-251D3AD01FEE}"/>
              </a:ext>
            </a:extLst>
          </p:cNvPr>
          <p:cNvSpPr/>
          <p:nvPr/>
        </p:nvSpPr>
        <p:spPr>
          <a:xfrm>
            <a:off x="1357745" y="1052945"/>
            <a:ext cx="3386051" cy="5164975"/>
          </a:xfrm>
          <a:prstGeom prst="roundRect">
            <a:avLst>
              <a:gd name="adj" fmla="val 21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93B275-1B26-400F-A997-70197BE44B2E}"/>
              </a:ext>
            </a:extLst>
          </p:cNvPr>
          <p:cNvCxnSpPr/>
          <p:nvPr/>
        </p:nvCxnSpPr>
        <p:spPr>
          <a:xfrm>
            <a:off x="1357745" y="1352206"/>
            <a:ext cx="33860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D389E2B-EF17-452E-86E1-EA5BDE4AA4C9}"/>
              </a:ext>
            </a:extLst>
          </p:cNvPr>
          <p:cNvSpPr txBox="1"/>
          <p:nvPr/>
        </p:nvSpPr>
        <p:spPr>
          <a:xfrm>
            <a:off x="1357745" y="1052945"/>
            <a:ext cx="126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bg1">
                    <a:lumMod val="50000"/>
                  </a:schemeClr>
                </a:solidFill>
              </a:rPr>
              <a:t>Asset viewer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587225-CBEC-48D6-8830-A1BA73745B67}"/>
              </a:ext>
            </a:extLst>
          </p:cNvPr>
          <p:cNvSpPr txBox="1"/>
          <p:nvPr/>
        </p:nvSpPr>
        <p:spPr>
          <a:xfrm>
            <a:off x="1578603" y="1355166"/>
            <a:ext cx="630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Tasks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80E627F2-AD3F-47CE-B474-1C5E809E4293}"/>
              </a:ext>
            </a:extLst>
          </p:cNvPr>
          <p:cNvSpPr/>
          <p:nvPr/>
        </p:nvSpPr>
        <p:spPr>
          <a:xfrm rot="10800000">
            <a:off x="1452122" y="1469098"/>
            <a:ext cx="131729" cy="113559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3DC9EB3-39BA-47EA-9570-7D7C8B8B26C0}"/>
              </a:ext>
            </a:extLst>
          </p:cNvPr>
          <p:cNvCxnSpPr/>
          <p:nvPr/>
        </p:nvCxnSpPr>
        <p:spPr>
          <a:xfrm>
            <a:off x="1357744" y="3198494"/>
            <a:ext cx="33860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608B6B1-FDA7-4F97-A355-5D43F814C39D}"/>
              </a:ext>
            </a:extLst>
          </p:cNvPr>
          <p:cNvSpPr txBox="1"/>
          <p:nvPr/>
        </p:nvSpPr>
        <p:spPr>
          <a:xfrm>
            <a:off x="1578603" y="3196545"/>
            <a:ext cx="535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Sets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E8E0209B-3A80-4AD8-B70F-9361C97BEC45}"/>
              </a:ext>
            </a:extLst>
          </p:cNvPr>
          <p:cNvSpPr/>
          <p:nvPr/>
        </p:nvSpPr>
        <p:spPr>
          <a:xfrm rot="10800000">
            <a:off x="1452122" y="3310477"/>
            <a:ext cx="131729" cy="113559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C4D58E9-7D31-4DCC-9C93-5B84B424D4C5}"/>
              </a:ext>
            </a:extLst>
          </p:cNvPr>
          <p:cNvCxnSpPr/>
          <p:nvPr/>
        </p:nvCxnSpPr>
        <p:spPr>
          <a:xfrm>
            <a:off x="1357744" y="5385810"/>
            <a:ext cx="33860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F26DC33-FDFA-4627-B28F-783B2E500106}"/>
              </a:ext>
            </a:extLst>
          </p:cNvPr>
          <p:cNvSpPr txBox="1"/>
          <p:nvPr/>
        </p:nvSpPr>
        <p:spPr>
          <a:xfrm>
            <a:off x="1578603" y="5385810"/>
            <a:ext cx="786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Images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2BE8C23E-2FC4-4D97-804F-62EEE504BF00}"/>
              </a:ext>
            </a:extLst>
          </p:cNvPr>
          <p:cNvSpPr/>
          <p:nvPr/>
        </p:nvSpPr>
        <p:spPr>
          <a:xfrm rot="5400000">
            <a:off x="1452122" y="5499742"/>
            <a:ext cx="131729" cy="113559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9ABB4ED-D661-4C24-9126-32A23BC709BA}"/>
              </a:ext>
            </a:extLst>
          </p:cNvPr>
          <p:cNvCxnSpPr/>
          <p:nvPr/>
        </p:nvCxnSpPr>
        <p:spPr>
          <a:xfrm>
            <a:off x="1361963" y="5801865"/>
            <a:ext cx="33860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1B7CA46-CF15-41ED-97E1-E3E24C32E00E}"/>
              </a:ext>
            </a:extLst>
          </p:cNvPr>
          <p:cNvSpPr txBox="1"/>
          <p:nvPr/>
        </p:nvSpPr>
        <p:spPr>
          <a:xfrm>
            <a:off x="1582822" y="5801865"/>
            <a:ext cx="1048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Templates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11C53AB3-C1A6-4BDF-ABA5-5F63FF3C0B45}"/>
              </a:ext>
            </a:extLst>
          </p:cNvPr>
          <p:cNvSpPr/>
          <p:nvPr/>
        </p:nvSpPr>
        <p:spPr>
          <a:xfrm rot="5400000">
            <a:off x="1456341" y="5915797"/>
            <a:ext cx="131729" cy="113559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EBF982A-C284-4991-8AA4-5E15C62E07FF}"/>
              </a:ext>
            </a:extLst>
          </p:cNvPr>
          <p:cNvSpPr/>
          <p:nvPr/>
        </p:nvSpPr>
        <p:spPr>
          <a:xfrm>
            <a:off x="5186483" y="1052945"/>
            <a:ext cx="5853773" cy="5164975"/>
          </a:xfrm>
          <a:prstGeom prst="roundRect">
            <a:avLst>
              <a:gd name="adj" fmla="val 21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6E1415-98B8-4ACC-B709-0E638C076158}"/>
              </a:ext>
            </a:extLst>
          </p:cNvPr>
          <p:cNvSpPr txBox="1"/>
          <p:nvPr/>
        </p:nvSpPr>
        <p:spPr>
          <a:xfrm>
            <a:off x="5186483" y="1052945"/>
            <a:ext cx="2191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>
                    <a:lumMod val="50000"/>
                  </a:schemeClr>
                </a:solidFill>
              </a:rPr>
              <a:t>Asset editor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78EBD04-66C0-418F-A0DF-1F0618FA4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542" y="5458989"/>
            <a:ext cx="192196" cy="19219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861D1D7-2EFA-45E4-B41B-8F0072317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511" y="5870122"/>
            <a:ext cx="192196" cy="19219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DB737DC-AA78-4857-8A93-E6FF52E47EE8}"/>
              </a:ext>
            </a:extLst>
          </p:cNvPr>
          <p:cNvSpPr txBox="1"/>
          <p:nvPr/>
        </p:nvSpPr>
        <p:spPr>
          <a:xfrm>
            <a:off x="1582822" y="1690955"/>
            <a:ext cx="294369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US" sz="1400"/>
              <a:t>Check if any steam generators ….</a:t>
            </a:r>
            <a:endParaRPr lang="en-US" sz="1400">
              <a:cs typeface="Calibri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4FBBE9-67F3-4BF3-AE67-05AC0438BA5D}"/>
              </a:ext>
            </a:extLst>
          </p:cNvPr>
          <p:cNvSpPr txBox="1"/>
          <p:nvPr/>
        </p:nvSpPr>
        <p:spPr>
          <a:xfrm>
            <a:off x="1582822" y="2020088"/>
            <a:ext cx="294369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US" sz="1400"/>
              <a:t>What is the pressure of the... </a:t>
            </a:r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5D4140-3E85-42B5-92AB-E25788F60405}"/>
              </a:ext>
            </a:extLst>
          </p:cNvPr>
          <p:cNvSpPr txBox="1"/>
          <p:nvPr/>
        </p:nvSpPr>
        <p:spPr>
          <a:xfrm>
            <a:off x="1574767" y="2353455"/>
            <a:ext cx="2951744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US" sz="1400"/>
              <a:t>Is valve ST332 open or closed?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EAEBA6-937C-4394-9AC3-4C094FA2C04B}"/>
              </a:ext>
            </a:extLst>
          </p:cNvPr>
          <p:cNvSpPr txBox="1"/>
          <p:nvPr/>
        </p:nvSpPr>
        <p:spPr>
          <a:xfrm>
            <a:off x="1582822" y="2685817"/>
            <a:ext cx="2951744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US" sz="1400"/>
              <a:t>What is the Level in SG 1?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D87DC3D-D337-49A3-9D96-3AA02820C075}"/>
              </a:ext>
            </a:extLst>
          </p:cNvPr>
          <p:cNvSpPr/>
          <p:nvPr/>
        </p:nvSpPr>
        <p:spPr>
          <a:xfrm>
            <a:off x="4622609" y="2004097"/>
            <a:ext cx="45719" cy="41213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70F566C-11BD-47B5-B07E-39A7B49D92E8}"/>
              </a:ext>
            </a:extLst>
          </p:cNvPr>
          <p:cNvSpPr/>
          <p:nvPr/>
        </p:nvSpPr>
        <p:spPr>
          <a:xfrm>
            <a:off x="4622609" y="3673950"/>
            <a:ext cx="45719" cy="41213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15330A-0085-41EF-A33A-9602B8AECB10}"/>
              </a:ext>
            </a:extLst>
          </p:cNvPr>
          <p:cNvSpPr txBox="1"/>
          <p:nvPr/>
        </p:nvSpPr>
        <p:spPr>
          <a:xfrm>
            <a:off x="1590877" y="3524410"/>
            <a:ext cx="294369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Experiment PV Overview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72D12B-DF44-4EBD-9E99-DF268BEC5AD6}"/>
              </a:ext>
            </a:extLst>
          </p:cNvPr>
          <p:cNvSpPr txBox="1"/>
          <p:nvPr/>
        </p:nvSpPr>
        <p:spPr>
          <a:xfrm>
            <a:off x="1590877" y="3853543"/>
            <a:ext cx="294369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Valve questions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E27E95-F1CB-4036-A2E4-4A27DB6E1DD8}"/>
              </a:ext>
            </a:extLst>
          </p:cNvPr>
          <p:cNvSpPr txBox="1"/>
          <p:nvPr/>
        </p:nvSpPr>
        <p:spPr>
          <a:xfrm>
            <a:off x="1582822" y="4186910"/>
            <a:ext cx="2951744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Pump questions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E248C9-320E-431B-9E81-2C484C79AB46}"/>
              </a:ext>
            </a:extLst>
          </p:cNvPr>
          <p:cNvSpPr txBox="1"/>
          <p:nvPr/>
        </p:nvSpPr>
        <p:spPr>
          <a:xfrm>
            <a:off x="1590877" y="4519272"/>
            <a:ext cx="2951744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Block 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5EF63EB-6247-421C-B431-4EA95593C7BF}"/>
              </a:ext>
            </a:extLst>
          </p:cNvPr>
          <p:cNvSpPr txBox="1"/>
          <p:nvPr/>
        </p:nvSpPr>
        <p:spPr>
          <a:xfrm>
            <a:off x="1582821" y="4851601"/>
            <a:ext cx="294369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Experiment Lund 737</a:t>
            </a:r>
          </a:p>
        </p:txBody>
      </p:sp>
      <p:sp>
        <p:nvSpPr>
          <p:cNvPr id="62" name="Arrow: Quad 61">
            <a:extLst>
              <a:ext uri="{FF2B5EF4-FFF2-40B4-BE49-F238E27FC236}">
                <a16:creationId xmlns:a16="http://schemas.microsoft.com/office/drawing/2014/main" id="{11AEA351-5349-476A-80C2-DCE3F116BB77}"/>
              </a:ext>
            </a:extLst>
          </p:cNvPr>
          <p:cNvSpPr/>
          <p:nvPr/>
        </p:nvSpPr>
        <p:spPr>
          <a:xfrm>
            <a:off x="4267823" y="1746492"/>
            <a:ext cx="205704" cy="205704"/>
          </a:xfrm>
          <a:prstGeom prst="quad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Quad 64">
            <a:extLst>
              <a:ext uri="{FF2B5EF4-FFF2-40B4-BE49-F238E27FC236}">
                <a16:creationId xmlns:a16="http://schemas.microsoft.com/office/drawing/2014/main" id="{991AC517-8BA7-4372-B687-C67670BC377C}"/>
              </a:ext>
            </a:extLst>
          </p:cNvPr>
          <p:cNvSpPr/>
          <p:nvPr/>
        </p:nvSpPr>
        <p:spPr>
          <a:xfrm>
            <a:off x="4266004" y="2054644"/>
            <a:ext cx="205704" cy="205704"/>
          </a:xfrm>
          <a:prstGeom prst="quad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Quad 65">
            <a:extLst>
              <a:ext uri="{FF2B5EF4-FFF2-40B4-BE49-F238E27FC236}">
                <a16:creationId xmlns:a16="http://schemas.microsoft.com/office/drawing/2014/main" id="{68468AAF-CE5B-4EE1-933D-6CC36C9D1657}"/>
              </a:ext>
            </a:extLst>
          </p:cNvPr>
          <p:cNvSpPr/>
          <p:nvPr/>
        </p:nvSpPr>
        <p:spPr>
          <a:xfrm>
            <a:off x="4266004" y="2410240"/>
            <a:ext cx="205704" cy="205704"/>
          </a:xfrm>
          <a:prstGeom prst="quad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row: Quad 66">
            <a:extLst>
              <a:ext uri="{FF2B5EF4-FFF2-40B4-BE49-F238E27FC236}">
                <a16:creationId xmlns:a16="http://schemas.microsoft.com/office/drawing/2014/main" id="{A42A3A9B-2E35-41B3-90F9-C5F147B45E6F}"/>
              </a:ext>
            </a:extLst>
          </p:cNvPr>
          <p:cNvSpPr/>
          <p:nvPr/>
        </p:nvSpPr>
        <p:spPr>
          <a:xfrm>
            <a:off x="4266004" y="2737859"/>
            <a:ext cx="205704" cy="205704"/>
          </a:xfrm>
          <a:prstGeom prst="quad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Quad 67">
            <a:extLst>
              <a:ext uri="{FF2B5EF4-FFF2-40B4-BE49-F238E27FC236}">
                <a16:creationId xmlns:a16="http://schemas.microsoft.com/office/drawing/2014/main" id="{020B3BAD-0B9F-4754-9631-8C215D773AF3}"/>
              </a:ext>
            </a:extLst>
          </p:cNvPr>
          <p:cNvSpPr/>
          <p:nvPr/>
        </p:nvSpPr>
        <p:spPr>
          <a:xfrm>
            <a:off x="4267823" y="3578843"/>
            <a:ext cx="205704" cy="205704"/>
          </a:xfrm>
          <a:prstGeom prst="quad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Quad 68">
            <a:extLst>
              <a:ext uri="{FF2B5EF4-FFF2-40B4-BE49-F238E27FC236}">
                <a16:creationId xmlns:a16="http://schemas.microsoft.com/office/drawing/2014/main" id="{783C3604-DA84-47DF-B797-5E620EAA235B}"/>
              </a:ext>
            </a:extLst>
          </p:cNvPr>
          <p:cNvSpPr/>
          <p:nvPr/>
        </p:nvSpPr>
        <p:spPr>
          <a:xfrm>
            <a:off x="4266004" y="3886995"/>
            <a:ext cx="205704" cy="205704"/>
          </a:xfrm>
          <a:prstGeom prst="quad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Quad 69">
            <a:extLst>
              <a:ext uri="{FF2B5EF4-FFF2-40B4-BE49-F238E27FC236}">
                <a16:creationId xmlns:a16="http://schemas.microsoft.com/office/drawing/2014/main" id="{86A34FA9-807C-4EB2-8695-64248C661F31}"/>
              </a:ext>
            </a:extLst>
          </p:cNvPr>
          <p:cNvSpPr/>
          <p:nvPr/>
        </p:nvSpPr>
        <p:spPr>
          <a:xfrm>
            <a:off x="4266004" y="4242591"/>
            <a:ext cx="205704" cy="205704"/>
          </a:xfrm>
          <a:prstGeom prst="quad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row: Quad 70">
            <a:extLst>
              <a:ext uri="{FF2B5EF4-FFF2-40B4-BE49-F238E27FC236}">
                <a16:creationId xmlns:a16="http://schemas.microsoft.com/office/drawing/2014/main" id="{38229971-9507-408A-A54B-EC9F0BA09B30}"/>
              </a:ext>
            </a:extLst>
          </p:cNvPr>
          <p:cNvSpPr/>
          <p:nvPr/>
        </p:nvSpPr>
        <p:spPr>
          <a:xfrm>
            <a:off x="4266004" y="4570210"/>
            <a:ext cx="205704" cy="205704"/>
          </a:xfrm>
          <a:prstGeom prst="quad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Quad 71">
            <a:extLst>
              <a:ext uri="{FF2B5EF4-FFF2-40B4-BE49-F238E27FC236}">
                <a16:creationId xmlns:a16="http://schemas.microsoft.com/office/drawing/2014/main" id="{05DF474E-0DAC-4712-BB07-CDE395F7F288}"/>
              </a:ext>
            </a:extLst>
          </p:cNvPr>
          <p:cNvSpPr/>
          <p:nvPr/>
        </p:nvSpPr>
        <p:spPr>
          <a:xfrm>
            <a:off x="4266004" y="4894998"/>
            <a:ext cx="205704" cy="205704"/>
          </a:xfrm>
          <a:prstGeom prst="quad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4B44DBF-40D7-4287-AD73-C8DE588826C0}"/>
              </a:ext>
            </a:extLst>
          </p:cNvPr>
          <p:cNvGrpSpPr/>
          <p:nvPr/>
        </p:nvGrpSpPr>
        <p:grpSpPr>
          <a:xfrm>
            <a:off x="3961775" y="1385888"/>
            <a:ext cx="761181" cy="213754"/>
            <a:chOff x="3961775" y="1385888"/>
            <a:chExt cx="761181" cy="213754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148F094-69AD-457D-A607-EED1BE1C4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0760" y="1406789"/>
              <a:ext cx="192196" cy="192196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E0E6BCCF-C37B-4F93-BF6A-91BEA8AE6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1775" y="1385888"/>
              <a:ext cx="213754" cy="213754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5892DE3C-3ED7-4A73-B69C-B4E4659BD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4336" y="1407253"/>
              <a:ext cx="177616" cy="177616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8877809-13A3-4426-AE6F-6053BDF87A18}"/>
              </a:ext>
            </a:extLst>
          </p:cNvPr>
          <p:cNvGrpSpPr/>
          <p:nvPr/>
        </p:nvGrpSpPr>
        <p:grpSpPr>
          <a:xfrm>
            <a:off x="3963884" y="3254176"/>
            <a:ext cx="761181" cy="213754"/>
            <a:chOff x="3961775" y="1385888"/>
            <a:chExt cx="761181" cy="213754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385C41E5-E1C3-477C-A8D7-44C5E15B2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0760" y="1406789"/>
              <a:ext cx="192196" cy="192196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7176620A-6045-44EF-8C04-D5DE10B36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1775" y="1385888"/>
              <a:ext cx="213754" cy="213754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CF92B285-6991-44DF-A7AB-F34457EB1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4336" y="1407253"/>
              <a:ext cx="177616" cy="177616"/>
            </a:xfrm>
            <a:prstGeom prst="rect">
              <a:avLst/>
            </a:prstGeom>
          </p:spPr>
        </p:pic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C8DFF89-4CAE-4A44-B0FC-1F2F5CF17703}"/>
              </a:ext>
            </a:extLst>
          </p:cNvPr>
          <p:cNvCxnSpPr>
            <a:cxnSpLocks/>
          </p:cNvCxnSpPr>
          <p:nvPr/>
        </p:nvCxnSpPr>
        <p:spPr>
          <a:xfrm flipV="1">
            <a:off x="5189060" y="1346877"/>
            <a:ext cx="5847897" cy="1065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065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67A28D73A7D24FA1238DEB2D00E0A7" ma:contentTypeVersion="6" ma:contentTypeDescription="Create a new document." ma:contentTypeScope="" ma:versionID="d44e35dc6e5e5d4e6fc3ae5a233c8b4d">
  <xsd:schema xmlns:xsd="http://www.w3.org/2001/XMLSchema" xmlns:xs="http://www.w3.org/2001/XMLSchema" xmlns:p="http://schemas.microsoft.com/office/2006/metadata/properties" xmlns:ns2="32829ba6-f0c8-4782-a833-20cd5c9245a0" targetNamespace="http://schemas.microsoft.com/office/2006/metadata/properties" ma:root="true" ma:fieldsID="8157ae4ecbdb658b0441583b6934b4df" ns2:_="">
    <xsd:import namespace="32829ba6-f0c8-4782-a833-20cd5c9245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829ba6-f0c8-4782-a833-20cd5c9245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B84055-A89A-4FB0-9CD8-B000D046A8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33E36F-8B88-41EA-9615-F568D938F693}">
  <ds:schemaRefs>
    <ds:schemaRef ds:uri="32829ba6-f0c8-4782-a833-20cd5c9245a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A21B0E5-4F0A-4631-8345-0EEC3311F4F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Hildebrandt</dc:creator>
  <cp:revision>1</cp:revision>
  <dcterms:created xsi:type="dcterms:W3CDTF">2019-05-23T07:01:23Z</dcterms:created>
  <dcterms:modified xsi:type="dcterms:W3CDTF">2019-05-23T09:28:13Z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0x010100F967A28D73A7D24FA1238DEB2D00E0A7</vt:lpwstr>
  </property>
</Properties>
</file>