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41D8-6433-4EE8-B93C-10B0CF54F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2E507-0657-4351-B970-3FC67F8E3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5F2D0-7D28-4D10-AEF9-A4DDDAD6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DED6-48B6-47D4-80A3-A9D8663E013B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3E6DA-AF2B-45A7-817F-644BCF04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A6EC8-853A-4803-85E1-44901E4D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AEDE-E1C3-44A2-9AC1-E3333EDEF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57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F5AE-AC2D-44D9-9433-1CBC25DA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A0B1A-1C5C-4E40-8183-C158E43DB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8DB1D-5555-40D7-AE23-F772CBC4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DED6-48B6-47D4-80A3-A9D8663E013B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07F2D-9323-41EE-A333-911CB728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5A139-FB79-41D4-8B96-F5192151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AEDE-E1C3-44A2-9AC1-E3333EDEF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32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D60FB-08CE-458B-A5C0-FFCB970A6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D4075-3F99-4EFD-8BD6-B2D28FC32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12CFB-FCE1-44F5-998E-C5F531DF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DED6-48B6-47D4-80A3-A9D8663E013B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16249-9BB5-4C1C-A8F9-5A643BBE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C0C95-E7A7-4CBA-B2A6-3CAF6DF0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AEDE-E1C3-44A2-9AC1-E3333EDEF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10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8CAA-2CD5-40B1-9309-9188D3CC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3C87B-2E22-46D7-A6A5-4C7591417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67CBA-86C3-4605-ABA0-2E42FFA5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DED6-48B6-47D4-80A3-A9D8663E013B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B059B-6F57-434A-9746-03C3EA0D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B975C-5B10-495C-93AA-FA097B07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AEDE-E1C3-44A2-9AC1-E3333EDEF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50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3BD9-F2D5-4FF5-BE2A-3AEC83AD6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0ED6E-D7E7-4327-89E0-4E89EC8A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E0FBC-9B4B-40A5-9EA7-1A9C8AC1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DED6-48B6-47D4-80A3-A9D8663E013B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50781-FADB-46BC-8FBB-35F0065A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994E2-8EE0-4F6E-B7C6-BF63C398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AEDE-E1C3-44A2-9AC1-E3333EDEF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14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11D7-293A-4F06-8652-810A665A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74CBD-DCDD-45A0-B60C-544025924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97064-80B8-4506-96C1-3263D52F7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E6D6E-1BB8-4A34-A63E-9B4D49D4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DED6-48B6-47D4-80A3-A9D8663E013B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914F1-CCE0-4F16-ADF8-499BCDA3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82462-D3E4-4FC5-86DE-A1258C17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AEDE-E1C3-44A2-9AC1-E3333EDEF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65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6B9D-18BC-4081-9026-C12D9320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F22C8-E08F-4B3B-843D-3840E2890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50C6D-4442-477E-951F-7A3B52D7B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89A0D-3B2B-41D7-BCFA-6A7420092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FABC6-C56D-4093-83B1-521B06D6A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0D247-EE7B-4D02-BC4D-622392BE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DED6-48B6-47D4-80A3-A9D8663E013B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EB494-A35E-49F5-A71E-2DE9B3BE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24ABF-956A-4DAB-9598-B0425EB0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AEDE-E1C3-44A2-9AC1-E3333EDEF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80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494E-5D51-43EC-9D9B-9AA05FE1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0AA8C-360A-4C17-99D1-7E0E1ECF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DED6-48B6-47D4-80A3-A9D8663E013B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8C044-4290-4D89-AA1F-879C2BC5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9949D-DB6A-4E03-A83F-E1CE046F1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AEDE-E1C3-44A2-9AC1-E3333EDEF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1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31236-3348-4570-BD86-B20C8EDB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DED6-48B6-47D4-80A3-A9D8663E013B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EE45E-7A17-4CA9-AC15-EEF2A328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9167C-3013-48C8-AED0-D6B56A70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AEDE-E1C3-44A2-9AC1-E3333EDEF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43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C9F7-FA74-437A-BCEC-E554644EE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E86C1-571E-4DD1-9AF5-E250C775C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3015F-B329-4885-87B8-ACA1D72D6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A40E6-841E-4D29-9149-2037C506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DED6-48B6-47D4-80A3-A9D8663E013B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5F15A-08F8-4BD9-B8E6-602D4296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597-F4BB-45C0-97BA-8B3169C0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AEDE-E1C3-44A2-9AC1-E3333EDEF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60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47FF-D9DD-4064-B140-B30677B4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3B16E5-646E-4139-B767-7BDE28425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7AC57-14E3-4BB4-8254-90693A1D1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47AAA-B8FA-4AFF-AA68-1CC3BBF3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DED6-48B6-47D4-80A3-A9D8663E013B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6CBA4-A6E0-4159-8FCA-0C553F01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B6AF3-CB18-4010-BC9C-C77C0BD1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AEDE-E1C3-44A2-9AC1-E3333EDEF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12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485D4-72B9-45A0-A9BE-293C8B00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AC458-AED6-49A8-AE7D-A830454E9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82850-88D4-4545-941B-99AE1F0CC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CDED6-48B6-47D4-80A3-A9D8663E013B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5E396-4560-4A13-9F6B-6B368AAD5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E8973-301B-4450-9C46-95134B012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0AEDE-E1C3-44A2-9AC1-E3333EDEF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47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313F7B-30A6-4C97-803A-3A7D14D5A731}"/>
              </a:ext>
            </a:extLst>
          </p:cNvPr>
          <p:cNvSpPr txBox="1"/>
          <p:nvPr/>
        </p:nvSpPr>
        <p:spPr>
          <a:xfrm>
            <a:off x="1424391" y="542925"/>
            <a:ext cx="2508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Architecture V1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086C06-054D-4F3E-A8E1-ACB52A6FE0C0}"/>
              </a:ext>
            </a:extLst>
          </p:cNvPr>
          <p:cNvGrpSpPr/>
          <p:nvPr/>
        </p:nvGrpSpPr>
        <p:grpSpPr>
          <a:xfrm>
            <a:off x="288610" y="1810862"/>
            <a:ext cx="10882272" cy="4625126"/>
            <a:chOff x="644745" y="1647233"/>
            <a:chExt cx="10882272" cy="46251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F272E3-D33E-449A-9878-2828526CF506}"/>
                </a:ext>
              </a:extLst>
            </p:cNvPr>
            <p:cNvSpPr/>
            <p:nvPr/>
          </p:nvSpPr>
          <p:spPr>
            <a:xfrm>
              <a:off x="2382353" y="2169996"/>
              <a:ext cx="5229225" cy="401955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03E7BC-A061-4B38-9F93-EF85D007107A}"/>
                </a:ext>
              </a:extLst>
            </p:cNvPr>
            <p:cNvSpPr txBox="1"/>
            <p:nvPr/>
          </p:nvSpPr>
          <p:spPr>
            <a:xfrm>
              <a:off x="903755" y="2398593"/>
              <a:ext cx="98107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IG API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919767-B145-4D2B-939F-E841EB56D34F}"/>
                </a:ext>
              </a:extLst>
            </p:cNvPr>
            <p:cNvSpPr txBox="1"/>
            <p:nvPr/>
          </p:nvSpPr>
          <p:spPr>
            <a:xfrm>
              <a:off x="2918330" y="2793326"/>
              <a:ext cx="1396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Data Logging</a:t>
              </a:r>
            </a:p>
            <a:p>
              <a:pPr algn="ctr"/>
              <a:r>
                <a:rPr lang="en-GB" dirty="0"/>
                <a:t>Module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410A81-2698-43A8-86A9-7A55AE4CE2FB}"/>
                </a:ext>
              </a:extLst>
            </p:cNvPr>
            <p:cNvSpPr txBox="1"/>
            <p:nvPr/>
          </p:nvSpPr>
          <p:spPr>
            <a:xfrm rot="1172414">
              <a:off x="2649638" y="1647233"/>
              <a:ext cx="944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Request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5C41A1-4D34-4D34-AF35-CC12BA47228B}"/>
                </a:ext>
              </a:extLst>
            </p:cNvPr>
            <p:cNvSpPr txBox="1"/>
            <p:nvPr/>
          </p:nvSpPr>
          <p:spPr>
            <a:xfrm rot="1939760">
              <a:off x="644745" y="3608991"/>
              <a:ext cx="108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Response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89CF6D-DD65-488A-8BCA-8ED2568EC914}"/>
                </a:ext>
              </a:extLst>
            </p:cNvPr>
            <p:cNvSpPr txBox="1"/>
            <p:nvPr/>
          </p:nvSpPr>
          <p:spPr>
            <a:xfrm>
              <a:off x="4188251" y="2169996"/>
              <a:ext cx="1485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AWS Instance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000EDD-C3E6-429D-B8F0-DF4F9094DF9E}"/>
                </a:ext>
              </a:extLst>
            </p:cNvPr>
            <p:cNvSpPr txBox="1"/>
            <p:nvPr/>
          </p:nvSpPr>
          <p:spPr>
            <a:xfrm>
              <a:off x="5750338" y="4104051"/>
              <a:ext cx="16799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Trading Analysis</a:t>
              </a:r>
            </a:p>
            <a:p>
              <a:pPr algn="ctr"/>
              <a:r>
                <a:rPr lang="en-GB" dirty="0"/>
                <a:t>Module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442B10-774E-4F45-B1A2-480DFA952C67}"/>
                </a:ext>
              </a:extLst>
            </p:cNvPr>
            <p:cNvSpPr txBox="1"/>
            <p:nvPr/>
          </p:nvSpPr>
          <p:spPr>
            <a:xfrm>
              <a:off x="3541756" y="4120637"/>
              <a:ext cx="172508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Neural Network </a:t>
              </a:r>
            </a:p>
            <a:p>
              <a:pPr algn="ctr"/>
              <a:r>
                <a:rPr lang="en-GB" dirty="0"/>
                <a:t>Module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99CFE98-126B-4E33-B6CB-06F6807D00B5}"/>
                </a:ext>
              </a:extLst>
            </p:cNvPr>
            <p:cNvGrpSpPr/>
            <p:nvPr/>
          </p:nvGrpSpPr>
          <p:grpSpPr>
            <a:xfrm>
              <a:off x="4743134" y="2742528"/>
              <a:ext cx="1121269" cy="1061310"/>
              <a:chOff x="5847990" y="1991757"/>
              <a:chExt cx="1121269" cy="106131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4CD7A78-1569-44A8-8FE0-F3C51ACD3236}"/>
                  </a:ext>
                </a:extLst>
              </p:cNvPr>
              <p:cNvGrpSpPr/>
              <p:nvPr/>
            </p:nvGrpSpPr>
            <p:grpSpPr>
              <a:xfrm>
                <a:off x="6096000" y="1991757"/>
                <a:ext cx="567266" cy="728133"/>
                <a:chOff x="6790267" y="2015067"/>
                <a:chExt cx="567266" cy="728133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CC7E522-4D8B-496F-B285-B7F7D782014C}"/>
                    </a:ext>
                  </a:extLst>
                </p:cNvPr>
                <p:cNvSpPr/>
                <p:nvPr/>
              </p:nvSpPr>
              <p:spPr>
                <a:xfrm>
                  <a:off x="6790267" y="2015067"/>
                  <a:ext cx="567266" cy="7281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E9F2E738-EDC2-4621-8A66-5116D0BD01CF}"/>
                    </a:ext>
                  </a:extLst>
                </p:cNvPr>
                <p:cNvSpPr/>
                <p:nvPr/>
              </p:nvSpPr>
              <p:spPr>
                <a:xfrm>
                  <a:off x="6832600" y="2098674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66387C57-2031-4A6D-9ABA-12DB7AFCD724}"/>
                    </a:ext>
                  </a:extLst>
                </p:cNvPr>
                <p:cNvSpPr/>
                <p:nvPr/>
              </p:nvSpPr>
              <p:spPr>
                <a:xfrm>
                  <a:off x="6832600" y="2170461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2B08075A-E7F9-44A8-90D0-373EFA198426}"/>
                    </a:ext>
                  </a:extLst>
                </p:cNvPr>
                <p:cNvSpPr/>
                <p:nvPr/>
              </p:nvSpPr>
              <p:spPr>
                <a:xfrm>
                  <a:off x="6832600" y="2244024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D2AE8A84-0EE8-466A-AA6A-333B7D94A20F}"/>
                    </a:ext>
                  </a:extLst>
                </p:cNvPr>
                <p:cNvSpPr/>
                <p:nvPr/>
              </p:nvSpPr>
              <p:spPr>
                <a:xfrm>
                  <a:off x="6832600" y="2315811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99D351B2-4738-41CC-BE3C-8C3568A666F3}"/>
                    </a:ext>
                  </a:extLst>
                </p:cNvPr>
                <p:cNvSpPr/>
                <p:nvPr/>
              </p:nvSpPr>
              <p:spPr>
                <a:xfrm>
                  <a:off x="6832600" y="2384423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7B8683BD-1F8F-4961-9342-2B9EC23C5687}"/>
                    </a:ext>
                  </a:extLst>
                </p:cNvPr>
                <p:cNvSpPr/>
                <p:nvPr/>
              </p:nvSpPr>
              <p:spPr>
                <a:xfrm>
                  <a:off x="6832600" y="2456210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FF2B9785-BF23-457A-93C5-60CD08BBE50E}"/>
                    </a:ext>
                  </a:extLst>
                </p:cNvPr>
                <p:cNvSpPr/>
                <p:nvPr/>
              </p:nvSpPr>
              <p:spPr>
                <a:xfrm>
                  <a:off x="6832600" y="2529773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70BC1D23-E485-434F-A766-4B94515935A3}"/>
                    </a:ext>
                  </a:extLst>
                </p:cNvPr>
                <p:cNvSpPr/>
                <p:nvPr/>
              </p:nvSpPr>
              <p:spPr>
                <a:xfrm>
                  <a:off x="6832600" y="2601560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FCA975-9616-4147-946D-D632400BFE0E}"/>
                  </a:ext>
                </a:extLst>
              </p:cNvPr>
              <p:cNvSpPr txBox="1"/>
              <p:nvPr/>
            </p:nvSpPr>
            <p:spPr>
              <a:xfrm>
                <a:off x="5847990" y="2745290"/>
                <a:ext cx="11212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Historic Data</a:t>
                </a: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9B1EEA0-3C4B-4B87-BB01-D4C5C97F32B8}"/>
                </a:ext>
              </a:extLst>
            </p:cNvPr>
            <p:cNvCxnSpPr>
              <a:stCxn id="18" idx="3"/>
              <a:endCxn id="24" idx="1"/>
            </p:cNvCxnSpPr>
            <p:nvPr/>
          </p:nvCxnSpPr>
          <p:spPr>
            <a:xfrm flipV="1">
              <a:off x="4315251" y="3106595"/>
              <a:ext cx="675893" cy="98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row: Curved Down 14">
              <a:extLst>
                <a:ext uri="{FF2B5EF4-FFF2-40B4-BE49-F238E27FC236}">
                  <a16:creationId xmlns:a16="http://schemas.microsoft.com/office/drawing/2014/main" id="{9ABAAB4B-C1F6-45BB-A017-F74913B0F8DA}"/>
                </a:ext>
              </a:extLst>
            </p:cNvPr>
            <p:cNvSpPr/>
            <p:nvPr/>
          </p:nvSpPr>
          <p:spPr>
            <a:xfrm rot="794500" flipH="1">
              <a:off x="1675596" y="1960374"/>
              <a:ext cx="2231814" cy="646331"/>
            </a:xfrm>
            <a:prstGeom prst="curvedDownArrow">
              <a:avLst>
                <a:gd name="adj1" fmla="val 18413"/>
                <a:gd name="adj2" fmla="val 78499"/>
                <a:gd name="adj3" fmla="val 593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Arrow: Curved Down 16">
              <a:extLst>
                <a:ext uri="{FF2B5EF4-FFF2-40B4-BE49-F238E27FC236}">
                  <a16:creationId xmlns:a16="http://schemas.microsoft.com/office/drawing/2014/main" id="{C9300CCF-EAAE-4794-AAEF-79A865C9D1FF}"/>
                </a:ext>
              </a:extLst>
            </p:cNvPr>
            <p:cNvSpPr/>
            <p:nvPr/>
          </p:nvSpPr>
          <p:spPr>
            <a:xfrm rot="1018918" flipV="1">
              <a:off x="701006" y="3082216"/>
              <a:ext cx="2437935" cy="749211"/>
            </a:xfrm>
            <a:prstGeom prst="curvedDownArrow">
              <a:avLst>
                <a:gd name="adj1" fmla="val 14226"/>
                <a:gd name="adj2" fmla="val 36890"/>
                <a:gd name="adj3" fmla="val 423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BB14D87-ABCD-46C5-92CC-904E3BFFEF6A}"/>
                </a:ext>
              </a:extLst>
            </p:cNvPr>
            <p:cNvGrpSpPr/>
            <p:nvPr/>
          </p:nvGrpSpPr>
          <p:grpSpPr>
            <a:xfrm>
              <a:off x="3783098" y="5014127"/>
              <a:ext cx="1311769" cy="1042789"/>
              <a:chOff x="5186133" y="4170557"/>
              <a:chExt cx="1311769" cy="104278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AC76925-4547-42B9-9448-92B485C4F209}"/>
                  </a:ext>
                </a:extLst>
              </p:cNvPr>
              <p:cNvGrpSpPr/>
              <p:nvPr/>
            </p:nvGrpSpPr>
            <p:grpSpPr>
              <a:xfrm>
                <a:off x="5521854" y="4170557"/>
                <a:ext cx="567266" cy="728133"/>
                <a:chOff x="6790267" y="2015067"/>
                <a:chExt cx="567266" cy="728133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543464C7-6C03-4F2B-899E-6BFCF6DE34C1}"/>
                    </a:ext>
                  </a:extLst>
                </p:cNvPr>
                <p:cNvSpPr/>
                <p:nvPr/>
              </p:nvSpPr>
              <p:spPr>
                <a:xfrm>
                  <a:off x="6790267" y="2015067"/>
                  <a:ext cx="567266" cy="7281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9317272B-6DE7-4412-98E6-436BD4BD4005}"/>
                    </a:ext>
                  </a:extLst>
                </p:cNvPr>
                <p:cNvSpPr/>
                <p:nvPr/>
              </p:nvSpPr>
              <p:spPr>
                <a:xfrm>
                  <a:off x="6832600" y="2098674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17EBEB10-BF28-4E55-8698-0DDB33703C6A}"/>
                    </a:ext>
                  </a:extLst>
                </p:cNvPr>
                <p:cNvSpPr/>
                <p:nvPr/>
              </p:nvSpPr>
              <p:spPr>
                <a:xfrm>
                  <a:off x="6832600" y="2170461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8EC416A8-7A4C-4635-B725-09C8AD66F8D7}"/>
                    </a:ext>
                  </a:extLst>
                </p:cNvPr>
                <p:cNvSpPr/>
                <p:nvPr/>
              </p:nvSpPr>
              <p:spPr>
                <a:xfrm>
                  <a:off x="6832600" y="2244024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5070D161-3634-47BF-8FE2-37EE1FC98436}"/>
                    </a:ext>
                  </a:extLst>
                </p:cNvPr>
                <p:cNvSpPr/>
                <p:nvPr/>
              </p:nvSpPr>
              <p:spPr>
                <a:xfrm>
                  <a:off x="6832600" y="2315811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B53A4B28-3BEA-4DBC-A9E1-A9BA4328C396}"/>
                    </a:ext>
                  </a:extLst>
                </p:cNvPr>
                <p:cNvSpPr/>
                <p:nvPr/>
              </p:nvSpPr>
              <p:spPr>
                <a:xfrm>
                  <a:off x="6832600" y="2384423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39088E68-B66D-43D7-B36D-C197EE728A87}"/>
                    </a:ext>
                  </a:extLst>
                </p:cNvPr>
                <p:cNvSpPr/>
                <p:nvPr/>
              </p:nvSpPr>
              <p:spPr>
                <a:xfrm>
                  <a:off x="6832600" y="2456210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9030B45-D57C-49DB-82A3-DA2603EB2864}"/>
                    </a:ext>
                  </a:extLst>
                </p:cNvPr>
                <p:cNvSpPr/>
                <p:nvPr/>
              </p:nvSpPr>
              <p:spPr>
                <a:xfrm>
                  <a:off x="6832600" y="2529773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EDDAB91D-CE18-4628-B4C1-9776C837A7F8}"/>
                    </a:ext>
                  </a:extLst>
                </p:cNvPr>
                <p:cNvSpPr/>
                <p:nvPr/>
              </p:nvSpPr>
              <p:spPr>
                <a:xfrm>
                  <a:off x="6832600" y="2601560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C019CC5-1AB6-4126-B8C1-15D603BAF812}"/>
                  </a:ext>
                </a:extLst>
              </p:cNvPr>
              <p:cNvSpPr txBox="1"/>
              <p:nvPr/>
            </p:nvSpPr>
            <p:spPr>
              <a:xfrm>
                <a:off x="5186133" y="4905569"/>
                <a:ext cx="13117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Prediction Data</a:t>
                </a:r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BD0FF4D-A392-4473-9169-C14E5A831018}"/>
                </a:ext>
              </a:extLst>
            </p:cNvPr>
            <p:cNvCxnSpPr>
              <a:cxnSpLocks/>
              <a:stCxn id="23" idx="2"/>
              <a:endCxn id="39" idx="0"/>
            </p:cNvCxnSpPr>
            <p:nvPr/>
          </p:nvCxnSpPr>
          <p:spPr>
            <a:xfrm flipH="1">
              <a:off x="4402452" y="4766968"/>
              <a:ext cx="1848" cy="247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7FDC3F1-2455-4A38-9D1B-ACE4DCFD27AE}"/>
                </a:ext>
              </a:extLst>
            </p:cNvPr>
            <p:cNvGrpSpPr/>
            <p:nvPr/>
          </p:nvGrpSpPr>
          <p:grpSpPr>
            <a:xfrm>
              <a:off x="5733742" y="4963244"/>
              <a:ext cx="1697516" cy="1042789"/>
              <a:chOff x="4946949" y="4170557"/>
              <a:chExt cx="1697516" cy="104278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1810ECB-B300-4ECA-AB8D-6D8CA40F48C8}"/>
                  </a:ext>
                </a:extLst>
              </p:cNvPr>
              <p:cNvGrpSpPr/>
              <p:nvPr/>
            </p:nvGrpSpPr>
            <p:grpSpPr>
              <a:xfrm>
                <a:off x="5521854" y="4170557"/>
                <a:ext cx="567266" cy="728133"/>
                <a:chOff x="6790267" y="2015067"/>
                <a:chExt cx="567266" cy="728133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345E3037-4543-43A2-A84A-590ACF9B28AE}"/>
                    </a:ext>
                  </a:extLst>
                </p:cNvPr>
                <p:cNvSpPr/>
                <p:nvPr/>
              </p:nvSpPr>
              <p:spPr>
                <a:xfrm>
                  <a:off x="6790267" y="2015067"/>
                  <a:ext cx="567266" cy="7281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A48C89F6-6FFD-4080-87E7-86EC874A233F}"/>
                    </a:ext>
                  </a:extLst>
                </p:cNvPr>
                <p:cNvSpPr/>
                <p:nvPr/>
              </p:nvSpPr>
              <p:spPr>
                <a:xfrm>
                  <a:off x="6832600" y="2098674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4C28A649-C714-485F-B07D-B9DA0D1EF869}"/>
                    </a:ext>
                  </a:extLst>
                </p:cNvPr>
                <p:cNvSpPr/>
                <p:nvPr/>
              </p:nvSpPr>
              <p:spPr>
                <a:xfrm>
                  <a:off x="6832600" y="2170461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6F8E0C92-AE94-4713-BE1B-A4E4A811D643}"/>
                    </a:ext>
                  </a:extLst>
                </p:cNvPr>
                <p:cNvSpPr/>
                <p:nvPr/>
              </p:nvSpPr>
              <p:spPr>
                <a:xfrm>
                  <a:off x="6832600" y="2244024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E00E06FB-F79D-4CC9-A38B-5B0603926E3F}"/>
                    </a:ext>
                  </a:extLst>
                </p:cNvPr>
                <p:cNvSpPr/>
                <p:nvPr/>
              </p:nvSpPr>
              <p:spPr>
                <a:xfrm>
                  <a:off x="6832600" y="2315811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58784500-37F1-45E2-8194-14FBAEA40806}"/>
                    </a:ext>
                  </a:extLst>
                </p:cNvPr>
                <p:cNvSpPr/>
                <p:nvPr/>
              </p:nvSpPr>
              <p:spPr>
                <a:xfrm>
                  <a:off x="6832600" y="2384423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480FD896-48FD-4EA1-9613-80EBC5B61A17}"/>
                    </a:ext>
                  </a:extLst>
                </p:cNvPr>
                <p:cNvSpPr/>
                <p:nvPr/>
              </p:nvSpPr>
              <p:spPr>
                <a:xfrm>
                  <a:off x="6832600" y="2456210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290BCFC4-742A-437B-945B-2B153B8F7C15}"/>
                    </a:ext>
                  </a:extLst>
                </p:cNvPr>
                <p:cNvSpPr/>
                <p:nvPr/>
              </p:nvSpPr>
              <p:spPr>
                <a:xfrm>
                  <a:off x="6832600" y="2529773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6E4E7BED-D8CB-4BDB-83D4-B5B941025470}"/>
                    </a:ext>
                  </a:extLst>
                </p:cNvPr>
                <p:cNvSpPr/>
                <p:nvPr/>
              </p:nvSpPr>
              <p:spPr>
                <a:xfrm>
                  <a:off x="6832600" y="2601560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5E93A79-C746-4B86-BD6E-65E0DC27E84A}"/>
                  </a:ext>
                </a:extLst>
              </p:cNvPr>
              <p:cNvSpPr txBox="1"/>
              <p:nvPr/>
            </p:nvSpPr>
            <p:spPr>
              <a:xfrm>
                <a:off x="4946949" y="4905569"/>
                <a:ext cx="16975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Trading Metrics Data</a:t>
                </a:r>
              </a:p>
            </p:txBody>
          </p:sp>
        </p:grp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29CB44E2-E45C-4875-8466-0DAD224C8330}"/>
                </a:ext>
              </a:extLst>
            </p:cNvPr>
            <p:cNvCxnSpPr>
              <a:stCxn id="24" idx="3"/>
              <a:endCxn id="23" idx="0"/>
            </p:cNvCxnSpPr>
            <p:nvPr/>
          </p:nvCxnSpPr>
          <p:spPr>
            <a:xfrm flipH="1">
              <a:off x="4404300" y="3106595"/>
              <a:ext cx="1154110" cy="1014042"/>
            </a:xfrm>
            <a:prstGeom prst="bentConnector4">
              <a:avLst>
                <a:gd name="adj1" fmla="val -44750"/>
                <a:gd name="adj2" fmla="val 763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1F942FEE-B876-4880-AE91-CB05007999DB}"/>
                </a:ext>
              </a:extLst>
            </p:cNvPr>
            <p:cNvCxnSpPr>
              <a:stCxn id="24" idx="3"/>
              <a:endCxn id="22" idx="0"/>
            </p:cNvCxnSpPr>
            <p:nvPr/>
          </p:nvCxnSpPr>
          <p:spPr>
            <a:xfrm>
              <a:off x="5558410" y="3106595"/>
              <a:ext cx="1031902" cy="99745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4C15D1B2-6F8D-4211-8EDF-4C965752893D}"/>
                </a:ext>
              </a:extLst>
            </p:cNvPr>
            <p:cNvCxnSpPr>
              <a:cxnSpLocks/>
              <a:stCxn id="39" idx="3"/>
              <a:endCxn id="22" idx="1"/>
            </p:cNvCxnSpPr>
            <p:nvPr/>
          </p:nvCxnSpPr>
          <p:spPr>
            <a:xfrm flipV="1">
              <a:off x="4686085" y="4427217"/>
              <a:ext cx="1064253" cy="950977"/>
            </a:xfrm>
            <a:prstGeom prst="bentConnector3">
              <a:avLst>
                <a:gd name="adj1" fmla="val 6829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8BC390C-D3DA-4E59-8F2E-898AFD08CFA9}"/>
                </a:ext>
              </a:extLst>
            </p:cNvPr>
            <p:cNvCxnSpPr>
              <a:stCxn id="22" idx="2"/>
              <a:endCxn id="57" idx="0"/>
            </p:cNvCxnSpPr>
            <p:nvPr/>
          </p:nvCxnSpPr>
          <p:spPr>
            <a:xfrm>
              <a:off x="6590312" y="4750382"/>
              <a:ext cx="1968" cy="21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Arrow: Curved Down 118">
              <a:extLst>
                <a:ext uri="{FF2B5EF4-FFF2-40B4-BE49-F238E27FC236}">
                  <a16:creationId xmlns:a16="http://schemas.microsoft.com/office/drawing/2014/main" id="{374C5CCB-A9E1-4565-BF99-81676966D1DA}"/>
                </a:ext>
              </a:extLst>
            </p:cNvPr>
            <p:cNvSpPr/>
            <p:nvPr/>
          </p:nvSpPr>
          <p:spPr>
            <a:xfrm rot="1018918">
              <a:off x="7012374" y="3734671"/>
              <a:ext cx="2437935" cy="730838"/>
            </a:xfrm>
            <a:prstGeom prst="curvedDownArrow">
              <a:avLst>
                <a:gd name="adj1" fmla="val 14226"/>
                <a:gd name="adj2" fmla="val 36890"/>
                <a:gd name="adj3" fmla="val 423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51F2488-EC9E-46E8-BECF-2F29D9D314C7}"/>
                </a:ext>
              </a:extLst>
            </p:cNvPr>
            <p:cNvSpPr txBox="1"/>
            <p:nvPr/>
          </p:nvSpPr>
          <p:spPr>
            <a:xfrm>
              <a:off x="8642180" y="4740354"/>
              <a:ext cx="100219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Local</a:t>
              </a:r>
            </a:p>
            <a:p>
              <a:pPr algn="ctr"/>
              <a:r>
                <a:rPr lang="en-GB" dirty="0"/>
                <a:t>Machine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6A2398A-9F6B-43AE-BFCD-485D9361AB33}"/>
                </a:ext>
              </a:extLst>
            </p:cNvPr>
            <p:cNvSpPr txBox="1"/>
            <p:nvPr/>
          </p:nvSpPr>
          <p:spPr>
            <a:xfrm rot="1172414">
              <a:off x="8082946" y="3420657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Email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37B327-6CCE-4F3E-A90C-E61F6C87A0C4}"/>
                </a:ext>
              </a:extLst>
            </p:cNvPr>
            <p:cNvSpPr txBox="1"/>
            <p:nvPr/>
          </p:nvSpPr>
          <p:spPr>
            <a:xfrm>
              <a:off x="10838046" y="4880008"/>
              <a:ext cx="6889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Etoro</a:t>
              </a:r>
              <a:endParaRPr lang="en-GB" dirty="0"/>
            </a:p>
          </p:txBody>
        </p:sp>
        <p:sp>
          <p:nvSpPr>
            <p:cNvPr id="66" name="Arrow: Curved Down 65">
              <a:extLst>
                <a:ext uri="{FF2B5EF4-FFF2-40B4-BE49-F238E27FC236}">
                  <a16:creationId xmlns:a16="http://schemas.microsoft.com/office/drawing/2014/main" id="{4EE5A4FC-AB55-4093-9066-3E4D45892D9B}"/>
                </a:ext>
              </a:extLst>
            </p:cNvPr>
            <p:cNvSpPr/>
            <p:nvPr/>
          </p:nvSpPr>
          <p:spPr>
            <a:xfrm rot="330825">
              <a:off x="9549019" y="4221186"/>
              <a:ext cx="1824513" cy="606137"/>
            </a:xfrm>
            <a:prstGeom prst="curvedDownArrow">
              <a:avLst>
                <a:gd name="adj1" fmla="val 15464"/>
                <a:gd name="adj2" fmla="val 57554"/>
                <a:gd name="adj3" fmla="val 422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7" name="Arrow: Curved Down 66">
              <a:extLst>
                <a:ext uri="{FF2B5EF4-FFF2-40B4-BE49-F238E27FC236}">
                  <a16:creationId xmlns:a16="http://schemas.microsoft.com/office/drawing/2014/main" id="{827D7B66-791E-4DB7-991F-3A4115AAAAB4}"/>
                </a:ext>
              </a:extLst>
            </p:cNvPr>
            <p:cNvSpPr/>
            <p:nvPr/>
          </p:nvSpPr>
          <p:spPr>
            <a:xfrm rot="10602549">
              <a:off x="9490856" y="5314220"/>
              <a:ext cx="1824513" cy="606137"/>
            </a:xfrm>
            <a:prstGeom prst="curvedDownArrow">
              <a:avLst>
                <a:gd name="adj1" fmla="val 15464"/>
                <a:gd name="adj2" fmla="val 57554"/>
                <a:gd name="adj3" fmla="val 422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880F91-3A42-4FAA-ADA8-86724DCAB7E0}"/>
                </a:ext>
              </a:extLst>
            </p:cNvPr>
            <p:cNvSpPr txBox="1"/>
            <p:nvPr/>
          </p:nvSpPr>
          <p:spPr>
            <a:xfrm>
              <a:off x="9528551" y="3854790"/>
              <a:ext cx="1865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Trade Instructions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1F0F29D-21DE-4D40-9E54-FBB746AF8CC7}"/>
                </a:ext>
              </a:extLst>
            </p:cNvPr>
            <p:cNvSpPr txBox="1"/>
            <p:nvPr/>
          </p:nvSpPr>
          <p:spPr>
            <a:xfrm>
              <a:off x="10135249" y="590302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$$$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17AD930-BF51-4657-8787-EEF7ACADD9F9}"/>
              </a:ext>
            </a:extLst>
          </p:cNvPr>
          <p:cNvSpPr txBox="1"/>
          <p:nvPr/>
        </p:nvSpPr>
        <p:spPr>
          <a:xfrm>
            <a:off x="7814144" y="804535"/>
            <a:ext cx="38920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modules write data to .csv files in</a:t>
            </a:r>
            <a:br>
              <a:rPr lang="en-GB" dirty="0"/>
            </a:br>
            <a:r>
              <a:rPr lang="en-GB" dirty="0"/>
              <a:t>one minute intervals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Emails sent to local machines in one</a:t>
            </a:r>
            <a:br>
              <a:rPr lang="en-GB" dirty="0"/>
            </a:br>
            <a:r>
              <a:rPr lang="en-GB" dirty="0"/>
              <a:t>hour intervals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98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313F7B-30A6-4C97-803A-3A7D14D5A731}"/>
              </a:ext>
            </a:extLst>
          </p:cNvPr>
          <p:cNvSpPr txBox="1"/>
          <p:nvPr/>
        </p:nvSpPr>
        <p:spPr>
          <a:xfrm>
            <a:off x="1424391" y="542925"/>
            <a:ext cx="2508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Architecture V2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F272E3-D33E-449A-9878-2828526CF506}"/>
              </a:ext>
            </a:extLst>
          </p:cNvPr>
          <p:cNvSpPr/>
          <p:nvPr/>
        </p:nvSpPr>
        <p:spPr>
          <a:xfrm>
            <a:off x="2035743" y="1196012"/>
            <a:ext cx="5644958" cy="53278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03E7BC-A061-4B38-9F93-EF85D007107A}"/>
              </a:ext>
            </a:extLst>
          </p:cNvPr>
          <p:cNvSpPr txBox="1"/>
          <p:nvPr/>
        </p:nvSpPr>
        <p:spPr>
          <a:xfrm>
            <a:off x="557145" y="1790697"/>
            <a:ext cx="9810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IG 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19767-B145-4D2B-939F-E841EB56D34F}"/>
              </a:ext>
            </a:extLst>
          </p:cNvPr>
          <p:cNvSpPr txBox="1"/>
          <p:nvPr/>
        </p:nvSpPr>
        <p:spPr>
          <a:xfrm>
            <a:off x="2571720" y="2204480"/>
            <a:ext cx="13969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Data Logging</a:t>
            </a:r>
          </a:p>
          <a:p>
            <a:pPr algn="ctr"/>
            <a:r>
              <a:rPr lang="en-GB" dirty="0"/>
              <a:t>Module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410A81-2698-43A8-86A9-7A55AE4CE2FB}"/>
              </a:ext>
            </a:extLst>
          </p:cNvPr>
          <p:cNvSpPr txBox="1"/>
          <p:nvPr/>
        </p:nvSpPr>
        <p:spPr>
          <a:xfrm rot="1172414">
            <a:off x="2303028" y="1039337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5C41A1-4D34-4D34-AF35-CC12BA47228B}"/>
              </a:ext>
            </a:extLst>
          </p:cNvPr>
          <p:cNvSpPr txBox="1"/>
          <p:nvPr/>
        </p:nvSpPr>
        <p:spPr>
          <a:xfrm rot="1939760">
            <a:off x="298135" y="3001095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Response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89CF6D-DD65-488A-8BCA-8ED2568EC914}"/>
              </a:ext>
            </a:extLst>
          </p:cNvPr>
          <p:cNvSpPr txBox="1"/>
          <p:nvPr/>
        </p:nvSpPr>
        <p:spPr>
          <a:xfrm>
            <a:off x="3841641" y="1200150"/>
            <a:ext cx="14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AWS Instance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000EDD-C3E6-429D-B8F0-DF4F9094DF9E}"/>
              </a:ext>
            </a:extLst>
          </p:cNvPr>
          <p:cNvSpPr txBox="1"/>
          <p:nvPr/>
        </p:nvSpPr>
        <p:spPr>
          <a:xfrm>
            <a:off x="2586248" y="4639812"/>
            <a:ext cx="16799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Trading Analysis</a:t>
            </a:r>
          </a:p>
          <a:p>
            <a:pPr algn="ctr"/>
            <a:r>
              <a:rPr lang="en-GB" dirty="0"/>
              <a:t>Module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442B10-774E-4F45-B1A2-480DFA952C67}"/>
              </a:ext>
            </a:extLst>
          </p:cNvPr>
          <p:cNvSpPr txBox="1"/>
          <p:nvPr/>
        </p:nvSpPr>
        <p:spPr>
          <a:xfrm>
            <a:off x="2403459" y="3480030"/>
            <a:ext cx="17250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Neural Network </a:t>
            </a:r>
          </a:p>
          <a:p>
            <a:pPr algn="ctr"/>
            <a:r>
              <a:rPr lang="en-GB" dirty="0"/>
              <a:t>Module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9CFE98-126B-4E33-B6CB-06F6807D00B5}"/>
              </a:ext>
            </a:extLst>
          </p:cNvPr>
          <p:cNvGrpSpPr/>
          <p:nvPr/>
        </p:nvGrpSpPr>
        <p:grpSpPr>
          <a:xfrm>
            <a:off x="6016417" y="2068090"/>
            <a:ext cx="1121269" cy="1061310"/>
            <a:chOff x="5847990" y="1991757"/>
            <a:chExt cx="1121269" cy="106131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4CD7A78-1569-44A8-8FE0-F3C51ACD3236}"/>
                </a:ext>
              </a:extLst>
            </p:cNvPr>
            <p:cNvGrpSpPr/>
            <p:nvPr/>
          </p:nvGrpSpPr>
          <p:grpSpPr>
            <a:xfrm>
              <a:off x="6096000" y="1991757"/>
              <a:ext cx="567266" cy="728133"/>
              <a:chOff x="6790267" y="2015067"/>
              <a:chExt cx="567266" cy="728133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C7E522-4D8B-496F-B285-B7F7D782014C}"/>
                  </a:ext>
                </a:extLst>
              </p:cNvPr>
              <p:cNvSpPr/>
              <p:nvPr/>
            </p:nvSpPr>
            <p:spPr>
              <a:xfrm>
                <a:off x="6790267" y="2015067"/>
                <a:ext cx="567266" cy="7281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9F2E738-EDC2-4621-8A66-5116D0BD01CF}"/>
                  </a:ext>
                </a:extLst>
              </p:cNvPr>
              <p:cNvSpPr/>
              <p:nvPr/>
            </p:nvSpPr>
            <p:spPr>
              <a:xfrm>
                <a:off x="6832600" y="2098674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6387C57-2031-4A6D-9ABA-12DB7AFCD724}"/>
                  </a:ext>
                </a:extLst>
              </p:cNvPr>
              <p:cNvSpPr/>
              <p:nvPr/>
            </p:nvSpPr>
            <p:spPr>
              <a:xfrm>
                <a:off x="6832600" y="2170461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B08075A-E7F9-44A8-90D0-373EFA198426}"/>
                  </a:ext>
                </a:extLst>
              </p:cNvPr>
              <p:cNvSpPr/>
              <p:nvPr/>
            </p:nvSpPr>
            <p:spPr>
              <a:xfrm>
                <a:off x="6832600" y="2244024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2AE8A84-0EE8-466A-AA6A-333B7D94A20F}"/>
                  </a:ext>
                </a:extLst>
              </p:cNvPr>
              <p:cNvSpPr/>
              <p:nvPr/>
            </p:nvSpPr>
            <p:spPr>
              <a:xfrm>
                <a:off x="6832600" y="2315811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9D351B2-4738-41CC-BE3C-8C3568A666F3}"/>
                  </a:ext>
                </a:extLst>
              </p:cNvPr>
              <p:cNvSpPr/>
              <p:nvPr/>
            </p:nvSpPr>
            <p:spPr>
              <a:xfrm>
                <a:off x="6832600" y="2384423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B8683BD-1F8F-4961-9342-2B9EC23C5687}"/>
                  </a:ext>
                </a:extLst>
              </p:cNvPr>
              <p:cNvSpPr/>
              <p:nvPr/>
            </p:nvSpPr>
            <p:spPr>
              <a:xfrm>
                <a:off x="6832600" y="2456210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F2B9785-BF23-457A-93C5-60CD08BBE50E}"/>
                  </a:ext>
                </a:extLst>
              </p:cNvPr>
              <p:cNvSpPr/>
              <p:nvPr/>
            </p:nvSpPr>
            <p:spPr>
              <a:xfrm>
                <a:off x="6832600" y="2529773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0BC1D23-E485-434F-A766-4B94515935A3}"/>
                  </a:ext>
                </a:extLst>
              </p:cNvPr>
              <p:cNvSpPr/>
              <p:nvPr/>
            </p:nvSpPr>
            <p:spPr>
              <a:xfrm>
                <a:off x="6832600" y="2601560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6FCA975-9616-4147-946D-D632400BFE0E}"/>
                </a:ext>
              </a:extLst>
            </p:cNvPr>
            <p:cNvSpPr txBox="1"/>
            <p:nvPr/>
          </p:nvSpPr>
          <p:spPr>
            <a:xfrm>
              <a:off x="5847990" y="2745290"/>
              <a:ext cx="11212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Historic Data</a:t>
              </a:r>
            </a:p>
          </p:txBody>
        </p:sp>
      </p:grp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9ABAAB4B-C1F6-45BB-A017-F74913B0F8DA}"/>
              </a:ext>
            </a:extLst>
          </p:cNvPr>
          <p:cNvSpPr/>
          <p:nvPr/>
        </p:nvSpPr>
        <p:spPr>
          <a:xfrm rot="794500" flipH="1">
            <a:off x="1328986" y="1352478"/>
            <a:ext cx="2231814" cy="646331"/>
          </a:xfrm>
          <a:prstGeom prst="curvedDownArrow">
            <a:avLst>
              <a:gd name="adj1" fmla="val 18413"/>
              <a:gd name="adj2" fmla="val 78499"/>
              <a:gd name="adj3" fmla="val 59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C9300CCF-EAAE-4794-AAEF-79A865C9D1FF}"/>
              </a:ext>
            </a:extLst>
          </p:cNvPr>
          <p:cNvSpPr/>
          <p:nvPr/>
        </p:nvSpPr>
        <p:spPr>
          <a:xfrm rot="1018918" flipV="1">
            <a:off x="354396" y="2474320"/>
            <a:ext cx="2437935" cy="749211"/>
          </a:xfrm>
          <a:prstGeom prst="curvedDownArrow">
            <a:avLst>
              <a:gd name="adj1" fmla="val 14226"/>
              <a:gd name="adj2" fmla="val 36890"/>
              <a:gd name="adj3" fmla="val 42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BB14D87-ABCD-46C5-92CC-904E3BFFEF6A}"/>
              </a:ext>
            </a:extLst>
          </p:cNvPr>
          <p:cNvGrpSpPr/>
          <p:nvPr/>
        </p:nvGrpSpPr>
        <p:grpSpPr>
          <a:xfrm>
            <a:off x="5952799" y="3416546"/>
            <a:ext cx="1311769" cy="1042789"/>
            <a:chOff x="5186133" y="4170557"/>
            <a:chExt cx="1311769" cy="104278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AC76925-4547-42B9-9448-92B485C4F209}"/>
                </a:ext>
              </a:extLst>
            </p:cNvPr>
            <p:cNvGrpSpPr/>
            <p:nvPr/>
          </p:nvGrpSpPr>
          <p:grpSpPr>
            <a:xfrm>
              <a:off x="5521854" y="4170557"/>
              <a:ext cx="567266" cy="728133"/>
              <a:chOff x="6790267" y="2015067"/>
              <a:chExt cx="567266" cy="728133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43464C7-6C03-4F2B-899E-6BFCF6DE34C1}"/>
                  </a:ext>
                </a:extLst>
              </p:cNvPr>
              <p:cNvSpPr/>
              <p:nvPr/>
            </p:nvSpPr>
            <p:spPr>
              <a:xfrm>
                <a:off x="6790267" y="2015067"/>
                <a:ext cx="567266" cy="7281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317272B-6DE7-4412-98E6-436BD4BD4005}"/>
                  </a:ext>
                </a:extLst>
              </p:cNvPr>
              <p:cNvSpPr/>
              <p:nvPr/>
            </p:nvSpPr>
            <p:spPr>
              <a:xfrm>
                <a:off x="6832600" y="2098674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7EBEB10-BF28-4E55-8698-0DDB33703C6A}"/>
                  </a:ext>
                </a:extLst>
              </p:cNvPr>
              <p:cNvSpPr/>
              <p:nvPr/>
            </p:nvSpPr>
            <p:spPr>
              <a:xfrm>
                <a:off x="6832600" y="2170461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EC416A8-7A4C-4635-B725-09C8AD66F8D7}"/>
                  </a:ext>
                </a:extLst>
              </p:cNvPr>
              <p:cNvSpPr/>
              <p:nvPr/>
            </p:nvSpPr>
            <p:spPr>
              <a:xfrm>
                <a:off x="6832600" y="2244024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070D161-3634-47BF-8FE2-37EE1FC98436}"/>
                  </a:ext>
                </a:extLst>
              </p:cNvPr>
              <p:cNvSpPr/>
              <p:nvPr/>
            </p:nvSpPr>
            <p:spPr>
              <a:xfrm>
                <a:off x="6832600" y="2315811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53A4B28-3BEA-4DBC-A9E1-A9BA4328C396}"/>
                  </a:ext>
                </a:extLst>
              </p:cNvPr>
              <p:cNvSpPr/>
              <p:nvPr/>
            </p:nvSpPr>
            <p:spPr>
              <a:xfrm>
                <a:off x="6832600" y="2384423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9088E68-B66D-43D7-B36D-C197EE728A87}"/>
                  </a:ext>
                </a:extLst>
              </p:cNvPr>
              <p:cNvSpPr/>
              <p:nvPr/>
            </p:nvSpPr>
            <p:spPr>
              <a:xfrm>
                <a:off x="6832600" y="2456210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9030B45-D57C-49DB-82A3-DA2603EB2864}"/>
                  </a:ext>
                </a:extLst>
              </p:cNvPr>
              <p:cNvSpPr/>
              <p:nvPr/>
            </p:nvSpPr>
            <p:spPr>
              <a:xfrm>
                <a:off x="6832600" y="2529773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DDAB91D-CE18-4628-B4C1-9776C837A7F8}"/>
                  </a:ext>
                </a:extLst>
              </p:cNvPr>
              <p:cNvSpPr/>
              <p:nvPr/>
            </p:nvSpPr>
            <p:spPr>
              <a:xfrm>
                <a:off x="6832600" y="2601560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019CC5-1AB6-4126-B8C1-15D603BAF812}"/>
                </a:ext>
              </a:extLst>
            </p:cNvPr>
            <p:cNvSpPr txBox="1"/>
            <p:nvPr/>
          </p:nvSpPr>
          <p:spPr>
            <a:xfrm>
              <a:off x="5186133" y="4905569"/>
              <a:ext cx="1311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Prediction Data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FDC3F1-2455-4A38-9D1B-ACE4DCFD27AE}"/>
              </a:ext>
            </a:extLst>
          </p:cNvPr>
          <p:cNvGrpSpPr/>
          <p:nvPr/>
        </p:nvGrpSpPr>
        <p:grpSpPr>
          <a:xfrm>
            <a:off x="5692757" y="5074447"/>
            <a:ext cx="1697516" cy="1042789"/>
            <a:chOff x="4946949" y="4170557"/>
            <a:chExt cx="1697516" cy="104278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1810ECB-B300-4ECA-AB8D-6D8CA40F48C8}"/>
                </a:ext>
              </a:extLst>
            </p:cNvPr>
            <p:cNvGrpSpPr/>
            <p:nvPr/>
          </p:nvGrpSpPr>
          <p:grpSpPr>
            <a:xfrm>
              <a:off x="5521854" y="4170557"/>
              <a:ext cx="567266" cy="728133"/>
              <a:chOff x="6790267" y="2015067"/>
              <a:chExt cx="567266" cy="728133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45E3037-4543-43A2-A84A-590ACF9B28AE}"/>
                  </a:ext>
                </a:extLst>
              </p:cNvPr>
              <p:cNvSpPr/>
              <p:nvPr/>
            </p:nvSpPr>
            <p:spPr>
              <a:xfrm>
                <a:off x="6790267" y="2015067"/>
                <a:ext cx="567266" cy="7281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48C89F6-6FFD-4080-87E7-86EC874A233F}"/>
                  </a:ext>
                </a:extLst>
              </p:cNvPr>
              <p:cNvSpPr/>
              <p:nvPr/>
            </p:nvSpPr>
            <p:spPr>
              <a:xfrm>
                <a:off x="6832600" y="2098674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C28A649-C714-485F-B07D-B9DA0D1EF869}"/>
                  </a:ext>
                </a:extLst>
              </p:cNvPr>
              <p:cNvSpPr/>
              <p:nvPr/>
            </p:nvSpPr>
            <p:spPr>
              <a:xfrm>
                <a:off x="6832600" y="2170461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F8E0C92-AE94-4713-BE1B-A4E4A811D643}"/>
                  </a:ext>
                </a:extLst>
              </p:cNvPr>
              <p:cNvSpPr/>
              <p:nvPr/>
            </p:nvSpPr>
            <p:spPr>
              <a:xfrm>
                <a:off x="6832600" y="2244024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E00E06FB-F79D-4CC9-A38B-5B0603926E3F}"/>
                  </a:ext>
                </a:extLst>
              </p:cNvPr>
              <p:cNvSpPr/>
              <p:nvPr/>
            </p:nvSpPr>
            <p:spPr>
              <a:xfrm>
                <a:off x="6832600" y="2315811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8784500-37F1-45E2-8194-14FBAEA40806}"/>
                  </a:ext>
                </a:extLst>
              </p:cNvPr>
              <p:cNvSpPr/>
              <p:nvPr/>
            </p:nvSpPr>
            <p:spPr>
              <a:xfrm>
                <a:off x="6832600" y="2384423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80FD896-48FD-4EA1-9613-80EBC5B61A17}"/>
                  </a:ext>
                </a:extLst>
              </p:cNvPr>
              <p:cNvSpPr/>
              <p:nvPr/>
            </p:nvSpPr>
            <p:spPr>
              <a:xfrm>
                <a:off x="6832600" y="2456210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90BCFC4-742A-437B-945B-2B153B8F7C15}"/>
                  </a:ext>
                </a:extLst>
              </p:cNvPr>
              <p:cNvSpPr/>
              <p:nvPr/>
            </p:nvSpPr>
            <p:spPr>
              <a:xfrm>
                <a:off x="6832600" y="2529773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6E4E7BED-D8CB-4BDB-83D4-B5B941025470}"/>
                  </a:ext>
                </a:extLst>
              </p:cNvPr>
              <p:cNvSpPr/>
              <p:nvPr/>
            </p:nvSpPr>
            <p:spPr>
              <a:xfrm>
                <a:off x="6832600" y="2601560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5E93A79-C746-4B86-BD6E-65E0DC27E84A}"/>
                </a:ext>
              </a:extLst>
            </p:cNvPr>
            <p:cNvSpPr txBox="1"/>
            <p:nvPr/>
          </p:nvSpPr>
          <p:spPr>
            <a:xfrm>
              <a:off x="4946949" y="4905569"/>
              <a:ext cx="16975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Trading Metrics Data</a:t>
              </a:r>
            </a:p>
          </p:txBody>
        </p:sp>
      </p:grpSp>
      <p:sp>
        <p:nvSpPr>
          <p:cNvPr id="119" name="Arrow: Curved Down 118">
            <a:extLst>
              <a:ext uri="{FF2B5EF4-FFF2-40B4-BE49-F238E27FC236}">
                <a16:creationId xmlns:a16="http://schemas.microsoft.com/office/drawing/2014/main" id="{374C5CCB-A9E1-4565-BF99-81676966D1DA}"/>
              </a:ext>
            </a:extLst>
          </p:cNvPr>
          <p:cNvSpPr/>
          <p:nvPr/>
        </p:nvSpPr>
        <p:spPr>
          <a:xfrm rot="241236">
            <a:off x="6841729" y="5095294"/>
            <a:ext cx="1656083" cy="394438"/>
          </a:xfrm>
          <a:prstGeom prst="curvedDownArrow">
            <a:avLst>
              <a:gd name="adj1" fmla="val 14226"/>
              <a:gd name="adj2" fmla="val 36890"/>
              <a:gd name="adj3" fmla="val 42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51F2488-EC9E-46E8-BECF-2F29D9D314C7}"/>
              </a:ext>
            </a:extLst>
          </p:cNvPr>
          <p:cNvSpPr txBox="1"/>
          <p:nvPr/>
        </p:nvSpPr>
        <p:spPr>
          <a:xfrm>
            <a:off x="8286045" y="5361183"/>
            <a:ext cx="10021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Local</a:t>
            </a:r>
          </a:p>
          <a:p>
            <a:pPr algn="ctr"/>
            <a:r>
              <a:rPr lang="en-GB" dirty="0"/>
              <a:t>Machine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6A2398A-9F6B-43AE-BFCD-485D9361AB33}"/>
              </a:ext>
            </a:extLst>
          </p:cNvPr>
          <p:cNvSpPr txBox="1"/>
          <p:nvPr/>
        </p:nvSpPr>
        <p:spPr>
          <a:xfrm rot="412169">
            <a:off x="7717914" y="479163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7B327-6CCE-4F3E-A90C-E61F6C87A0C4}"/>
              </a:ext>
            </a:extLst>
          </p:cNvPr>
          <p:cNvSpPr txBox="1"/>
          <p:nvPr/>
        </p:nvSpPr>
        <p:spPr>
          <a:xfrm>
            <a:off x="10481911" y="5500837"/>
            <a:ext cx="688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Etoro</a:t>
            </a:r>
            <a:endParaRPr lang="en-GB" dirty="0"/>
          </a:p>
        </p:txBody>
      </p:sp>
      <p:sp>
        <p:nvSpPr>
          <p:cNvPr id="66" name="Arrow: Curved Down 65">
            <a:extLst>
              <a:ext uri="{FF2B5EF4-FFF2-40B4-BE49-F238E27FC236}">
                <a16:creationId xmlns:a16="http://schemas.microsoft.com/office/drawing/2014/main" id="{4EE5A4FC-AB55-4093-9066-3E4D45892D9B}"/>
              </a:ext>
            </a:extLst>
          </p:cNvPr>
          <p:cNvSpPr/>
          <p:nvPr/>
        </p:nvSpPr>
        <p:spPr>
          <a:xfrm rot="330825">
            <a:off x="9192884" y="4842015"/>
            <a:ext cx="1824513" cy="606137"/>
          </a:xfrm>
          <a:prstGeom prst="curvedDownArrow">
            <a:avLst>
              <a:gd name="adj1" fmla="val 15464"/>
              <a:gd name="adj2" fmla="val 57554"/>
              <a:gd name="adj3" fmla="val 42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7" name="Arrow: Curved Down 66">
            <a:extLst>
              <a:ext uri="{FF2B5EF4-FFF2-40B4-BE49-F238E27FC236}">
                <a16:creationId xmlns:a16="http://schemas.microsoft.com/office/drawing/2014/main" id="{827D7B66-791E-4DB7-991F-3A4115AAAAB4}"/>
              </a:ext>
            </a:extLst>
          </p:cNvPr>
          <p:cNvSpPr/>
          <p:nvPr/>
        </p:nvSpPr>
        <p:spPr>
          <a:xfrm rot="10602549">
            <a:off x="9134721" y="5935049"/>
            <a:ext cx="1824513" cy="606137"/>
          </a:xfrm>
          <a:prstGeom prst="curvedDownArrow">
            <a:avLst>
              <a:gd name="adj1" fmla="val 15464"/>
              <a:gd name="adj2" fmla="val 57554"/>
              <a:gd name="adj3" fmla="val 42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0880F91-3A42-4FAA-ADA8-86724DCAB7E0}"/>
              </a:ext>
            </a:extLst>
          </p:cNvPr>
          <p:cNvSpPr txBox="1"/>
          <p:nvPr/>
        </p:nvSpPr>
        <p:spPr>
          <a:xfrm>
            <a:off x="9172416" y="4475619"/>
            <a:ext cx="186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Trade Instructions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1F0F29D-21DE-4D40-9E54-FBB746AF8CC7}"/>
              </a:ext>
            </a:extLst>
          </p:cNvPr>
          <p:cNvSpPr txBox="1"/>
          <p:nvPr/>
        </p:nvSpPr>
        <p:spPr>
          <a:xfrm>
            <a:off x="9779114" y="65238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$$$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AD930-BF51-4657-8787-EEF7ACADD9F9}"/>
              </a:ext>
            </a:extLst>
          </p:cNvPr>
          <p:cNvSpPr txBox="1"/>
          <p:nvPr/>
        </p:nvSpPr>
        <p:spPr>
          <a:xfrm>
            <a:off x="7814144" y="804535"/>
            <a:ext cx="38920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modules write data to .csv files in</a:t>
            </a:r>
            <a:br>
              <a:rPr lang="en-GB" dirty="0"/>
            </a:br>
            <a:r>
              <a:rPr lang="en-GB" dirty="0"/>
              <a:t>one minute intervals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Emails sent to local machines in one</a:t>
            </a:r>
            <a:br>
              <a:rPr lang="en-GB" dirty="0"/>
            </a:br>
            <a:r>
              <a:rPr lang="en-GB" dirty="0"/>
              <a:t>hour intervals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3FB626FF-2312-4694-BBAA-152A9C02427C}"/>
              </a:ext>
            </a:extLst>
          </p:cNvPr>
          <p:cNvCxnSpPr>
            <a:cxnSpLocks/>
            <a:stCxn id="18" idx="3"/>
            <a:endCxn id="24" idx="0"/>
          </p:cNvCxnSpPr>
          <p:nvPr/>
        </p:nvCxnSpPr>
        <p:spPr>
          <a:xfrm flipV="1">
            <a:off x="3968641" y="2068090"/>
            <a:ext cx="2579419" cy="459556"/>
          </a:xfrm>
          <a:prstGeom prst="bentConnector4">
            <a:avLst>
              <a:gd name="adj1" fmla="val 44502"/>
              <a:gd name="adj2" fmla="val 13109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D2466A2-0D83-4E3F-8E28-0930C37F3383}"/>
              </a:ext>
            </a:extLst>
          </p:cNvPr>
          <p:cNvCxnSpPr>
            <a:cxnSpLocks/>
            <a:stCxn id="22" idx="2"/>
            <a:endCxn id="61" idx="0"/>
          </p:cNvCxnSpPr>
          <p:nvPr/>
        </p:nvCxnSpPr>
        <p:spPr>
          <a:xfrm rot="16200000" flipH="1">
            <a:off x="4806915" y="3905449"/>
            <a:ext cx="122387" cy="2883773"/>
          </a:xfrm>
          <a:prstGeom prst="bentConnector4">
            <a:avLst>
              <a:gd name="adj1" fmla="val 293208"/>
              <a:gd name="adj2" fmla="val 5513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89B00A3-8693-414E-A621-8059B75041B0}"/>
              </a:ext>
            </a:extLst>
          </p:cNvPr>
          <p:cNvCxnSpPr>
            <a:cxnSpLocks/>
            <a:stCxn id="23" idx="2"/>
            <a:endCxn id="39" idx="0"/>
          </p:cNvCxnSpPr>
          <p:nvPr/>
        </p:nvCxnSpPr>
        <p:spPr>
          <a:xfrm rot="5400000" flipH="1" flipV="1">
            <a:off x="4564170" y="2118379"/>
            <a:ext cx="709815" cy="3306150"/>
          </a:xfrm>
          <a:prstGeom prst="bentConnector5">
            <a:avLst>
              <a:gd name="adj1" fmla="val -32206"/>
              <a:gd name="adj2" fmla="val 42621"/>
              <a:gd name="adj3" fmla="val 12281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3E29E905-7BB2-4421-9204-4EB488BEAD13}"/>
              </a:ext>
            </a:extLst>
          </p:cNvPr>
          <p:cNvSpPr/>
          <p:nvPr/>
        </p:nvSpPr>
        <p:spPr>
          <a:xfrm>
            <a:off x="5469659" y="1443544"/>
            <a:ext cx="1948074" cy="4795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DD6461B-FBA6-4FB4-B9B7-500A13574AAE}"/>
              </a:ext>
            </a:extLst>
          </p:cNvPr>
          <p:cNvSpPr txBox="1"/>
          <p:nvPr/>
        </p:nvSpPr>
        <p:spPr>
          <a:xfrm>
            <a:off x="5725381" y="1423048"/>
            <a:ext cx="15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FTPS Directory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B5C0898-4032-42BC-829D-0ACE4BB07552}"/>
              </a:ext>
            </a:extLst>
          </p:cNvPr>
          <p:cNvCxnSpPr>
            <a:stCxn id="29" idx="0"/>
            <a:endCxn id="23" idx="0"/>
          </p:cNvCxnSpPr>
          <p:nvPr/>
        </p:nvCxnSpPr>
        <p:spPr>
          <a:xfrm flipH="1">
            <a:off x="3266003" y="2470785"/>
            <a:ext cx="3040757" cy="1009245"/>
          </a:xfrm>
          <a:prstGeom prst="bentConnector4">
            <a:avLst>
              <a:gd name="adj1" fmla="val 23180"/>
              <a:gd name="adj2" fmla="val 556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60E243E-5F28-4D1F-BC06-07D1B058EF92}"/>
              </a:ext>
            </a:extLst>
          </p:cNvPr>
          <p:cNvCxnSpPr>
            <a:stCxn id="39" idx="1"/>
            <a:endCxn id="22" idx="3"/>
          </p:cNvCxnSpPr>
          <p:nvPr/>
        </p:nvCxnSpPr>
        <p:spPr>
          <a:xfrm rot="10800000" flipV="1">
            <a:off x="4266196" y="3780612"/>
            <a:ext cx="2022325" cy="1182365"/>
          </a:xfrm>
          <a:prstGeom prst="bentConnector3">
            <a:avLst>
              <a:gd name="adj1" fmla="val 5423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4B9CCAF-51C8-4F01-B601-02FADFEA72A8}"/>
              </a:ext>
            </a:extLst>
          </p:cNvPr>
          <p:cNvCxnSpPr>
            <a:cxnSpLocks/>
            <a:stCxn id="24" idx="3"/>
            <a:endCxn id="22" idx="3"/>
          </p:cNvCxnSpPr>
          <p:nvPr/>
        </p:nvCxnSpPr>
        <p:spPr>
          <a:xfrm flipH="1">
            <a:off x="4266195" y="2432157"/>
            <a:ext cx="2565498" cy="2530821"/>
          </a:xfrm>
          <a:prstGeom prst="bentConnector3">
            <a:avLst>
              <a:gd name="adj1" fmla="val -1670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35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313F7B-30A6-4C97-803A-3A7D14D5A731}"/>
              </a:ext>
            </a:extLst>
          </p:cNvPr>
          <p:cNvSpPr txBox="1"/>
          <p:nvPr/>
        </p:nvSpPr>
        <p:spPr>
          <a:xfrm>
            <a:off x="1424391" y="542925"/>
            <a:ext cx="2911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Model Re-Training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FB0E21-F3BE-47B3-9965-97ABE71A2BBD}"/>
              </a:ext>
            </a:extLst>
          </p:cNvPr>
          <p:cNvGrpSpPr/>
          <p:nvPr/>
        </p:nvGrpSpPr>
        <p:grpSpPr>
          <a:xfrm>
            <a:off x="37901" y="1460499"/>
            <a:ext cx="8797755" cy="5092641"/>
            <a:chOff x="644745" y="1234147"/>
            <a:chExt cx="9269029" cy="54234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F272E3-D33E-449A-9878-2828526CF506}"/>
                </a:ext>
              </a:extLst>
            </p:cNvPr>
            <p:cNvSpPr/>
            <p:nvPr/>
          </p:nvSpPr>
          <p:spPr>
            <a:xfrm>
              <a:off x="2382353" y="1756910"/>
              <a:ext cx="5229225" cy="401955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03E7BC-A061-4B38-9F93-EF85D007107A}"/>
                </a:ext>
              </a:extLst>
            </p:cNvPr>
            <p:cNvSpPr txBox="1"/>
            <p:nvPr/>
          </p:nvSpPr>
          <p:spPr>
            <a:xfrm>
              <a:off x="903755" y="1985507"/>
              <a:ext cx="98107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IG API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919767-B145-4D2B-939F-E841EB56D34F}"/>
                </a:ext>
              </a:extLst>
            </p:cNvPr>
            <p:cNvSpPr txBox="1"/>
            <p:nvPr/>
          </p:nvSpPr>
          <p:spPr>
            <a:xfrm>
              <a:off x="2918330" y="2380240"/>
              <a:ext cx="1396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Data Logging</a:t>
              </a:r>
            </a:p>
            <a:p>
              <a:pPr algn="ctr"/>
              <a:r>
                <a:rPr lang="en-GB" dirty="0"/>
                <a:t>Module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410A81-2698-43A8-86A9-7A55AE4CE2FB}"/>
                </a:ext>
              </a:extLst>
            </p:cNvPr>
            <p:cNvSpPr txBox="1"/>
            <p:nvPr/>
          </p:nvSpPr>
          <p:spPr>
            <a:xfrm rot="1172414">
              <a:off x="2649638" y="1234147"/>
              <a:ext cx="944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Request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5C41A1-4D34-4D34-AF35-CC12BA47228B}"/>
                </a:ext>
              </a:extLst>
            </p:cNvPr>
            <p:cNvSpPr txBox="1"/>
            <p:nvPr/>
          </p:nvSpPr>
          <p:spPr>
            <a:xfrm rot="1939760">
              <a:off x="644745" y="3195905"/>
              <a:ext cx="108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Response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89CF6D-DD65-488A-8BCA-8ED2568EC914}"/>
                </a:ext>
              </a:extLst>
            </p:cNvPr>
            <p:cNvSpPr txBox="1"/>
            <p:nvPr/>
          </p:nvSpPr>
          <p:spPr>
            <a:xfrm>
              <a:off x="4188251" y="1756910"/>
              <a:ext cx="1485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AWS Instance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000EDD-C3E6-429D-B8F0-DF4F9094DF9E}"/>
                </a:ext>
              </a:extLst>
            </p:cNvPr>
            <p:cNvSpPr txBox="1"/>
            <p:nvPr/>
          </p:nvSpPr>
          <p:spPr>
            <a:xfrm>
              <a:off x="5750338" y="3690965"/>
              <a:ext cx="16799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Trading Analysis</a:t>
              </a:r>
            </a:p>
            <a:p>
              <a:pPr algn="ctr"/>
              <a:r>
                <a:rPr lang="en-GB" dirty="0"/>
                <a:t>Module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442B10-774E-4F45-B1A2-480DFA952C67}"/>
                </a:ext>
              </a:extLst>
            </p:cNvPr>
            <p:cNvSpPr txBox="1"/>
            <p:nvPr/>
          </p:nvSpPr>
          <p:spPr>
            <a:xfrm>
              <a:off x="3541756" y="3707551"/>
              <a:ext cx="172508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Neural Network </a:t>
              </a:r>
            </a:p>
            <a:p>
              <a:pPr algn="ctr"/>
              <a:r>
                <a:rPr lang="en-GB" dirty="0"/>
                <a:t>Module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99CFE98-126B-4E33-B6CB-06F6807D00B5}"/>
                </a:ext>
              </a:extLst>
            </p:cNvPr>
            <p:cNvGrpSpPr/>
            <p:nvPr/>
          </p:nvGrpSpPr>
          <p:grpSpPr>
            <a:xfrm>
              <a:off x="4743134" y="2329442"/>
              <a:ext cx="1121269" cy="1061310"/>
              <a:chOff x="5847990" y="1991757"/>
              <a:chExt cx="1121269" cy="106131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4CD7A78-1569-44A8-8FE0-F3C51ACD3236}"/>
                  </a:ext>
                </a:extLst>
              </p:cNvPr>
              <p:cNvGrpSpPr/>
              <p:nvPr/>
            </p:nvGrpSpPr>
            <p:grpSpPr>
              <a:xfrm>
                <a:off x="6096000" y="1991757"/>
                <a:ext cx="567266" cy="728133"/>
                <a:chOff x="6790267" y="2015067"/>
                <a:chExt cx="567266" cy="728133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CC7E522-4D8B-496F-B285-B7F7D782014C}"/>
                    </a:ext>
                  </a:extLst>
                </p:cNvPr>
                <p:cNvSpPr/>
                <p:nvPr/>
              </p:nvSpPr>
              <p:spPr>
                <a:xfrm>
                  <a:off x="6790267" y="2015067"/>
                  <a:ext cx="567266" cy="7281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E9F2E738-EDC2-4621-8A66-5116D0BD01CF}"/>
                    </a:ext>
                  </a:extLst>
                </p:cNvPr>
                <p:cNvSpPr/>
                <p:nvPr/>
              </p:nvSpPr>
              <p:spPr>
                <a:xfrm>
                  <a:off x="6832600" y="2098674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66387C57-2031-4A6D-9ABA-12DB7AFCD724}"/>
                    </a:ext>
                  </a:extLst>
                </p:cNvPr>
                <p:cNvSpPr/>
                <p:nvPr/>
              </p:nvSpPr>
              <p:spPr>
                <a:xfrm>
                  <a:off x="6832600" y="2170461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2B08075A-E7F9-44A8-90D0-373EFA198426}"/>
                    </a:ext>
                  </a:extLst>
                </p:cNvPr>
                <p:cNvSpPr/>
                <p:nvPr/>
              </p:nvSpPr>
              <p:spPr>
                <a:xfrm>
                  <a:off x="6832600" y="2244024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D2AE8A84-0EE8-466A-AA6A-333B7D94A20F}"/>
                    </a:ext>
                  </a:extLst>
                </p:cNvPr>
                <p:cNvSpPr/>
                <p:nvPr/>
              </p:nvSpPr>
              <p:spPr>
                <a:xfrm>
                  <a:off x="6832600" y="2315811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99D351B2-4738-41CC-BE3C-8C3568A666F3}"/>
                    </a:ext>
                  </a:extLst>
                </p:cNvPr>
                <p:cNvSpPr/>
                <p:nvPr/>
              </p:nvSpPr>
              <p:spPr>
                <a:xfrm>
                  <a:off x="6832600" y="2384423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7B8683BD-1F8F-4961-9342-2B9EC23C5687}"/>
                    </a:ext>
                  </a:extLst>
                </p:cNvPr>
                <p:cNvSpPr/>
                <p:nvPr/>
              </p:nvSpPr>
              <p:spPr>
                <a:xfrm>
                  <a:off x="6832600" y="2456210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FF2B9785-BF23-457A-93C5-60CD08BBE50E}"/>
                    </a:ext>
                  </a:extLst>
                </p:cNvPr>
                <p:cNvSpPr/>
                <p:nvPr/>
              </p:nvSpPr>
              <p:spPr>
                <a:xfrm>
                  <a:off x="6832600" y="2529773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70BC1D23-E485-434F-A766-4B94515935A3}"/>
                    </a:ext>
                  </a:extLst>
                </p:cNvPr>
                <p:cNvSpPr/>
                <p:nvPr/>
              </p:nvSpPr>
              <p:spPr>
                <a:xfrm>
                  <a:off x="6832600" y="2601560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FCA975-9616-4147-946D-D632400BFE0E}"/>
                  </a:ext>
                </a:extLst>
              </p:cNvPr>
              <p:cNvSpPr txBox="1"/>
              <p:nvPr/>
            </p:nvSpPr>
            <p:spPr>
              <a:xfrm>
                <a:off x="5847990" y="2745290"/>
                <a:ext cx="11212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Historic Data</a:t>
                </a: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9B1EEA0-3C4B-4B87-BB01-D4C5C97F32B8}"/>
                </a:ext>
              </a:extLst>
            </p:cNvPr>
            <p:cNvCxnSpPr>
              <a:stCxn id="18" idx="3"/>
              <a:endCxn id="24" idx="1"/>
            </p:cNvCxnSpPr>
            <p:nvPr/>
          </p:nvCxnSpPr>
          <p:spPr>
            <a:xfrm flipV="1">
              <a:off x="4315251" y="2693509"/>
              <a:ext cx="675893" cy="98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row: Curved Down 14">
              <a:extLst>
                <a:ext uri="{FF2B5EF4-FFF2-40B4-BE49-F238E27FC236}">
                  <a16:creationId xmlns:a16="http://schemas.microsoft.com/office/drawing/2014/main" id="{9ABAAB4B-C1F6-45BB-A017-F74913B0F8DA}"/>
                </a:ext>
              </a:extLst>
            </p:cNvPr>
            <p:cNvSpPr/>
            <p:nvPr/>
          </p:nvSpPr>
          <p:spPr>
            <a:xfrm rot="794500" flipH="1">
              <a:off x="1675596" y="1547288"/>
              <a:ext cx="2231814" cy="646331"/>
            </a:xfrm>
            <a:prstGeom prst="curvedDownArrow">
              <a:avLst>
                <a:gd name="adj1" fmla="val 18413"/>
                <a:gd name="adj2" fmla="val 78499"/>
                <a:gd name="adj3" fmla="val 593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Arrow: Curved Down 16">
              <a:extLst>
                <a:ext uri="{FF2B5EF4-FFF2-40B4-BE49-F238E27FC236}">
                  <a16:creationId xmlns:a16="http://schemas.microsoft.com/office/drawing/2014/main" id="{C9300CCF-EAAE-4794-AAEF-79A865C9D1FF}"/>
                </a:ext>
              </a:extLst>
            </p:cNvPr>
            <p:cNvSpPr/>
            <p:nvPr/>
          </p:nvSpPr>
          <p:spPr>
            <a:xfrm rot="1018918" flipV="1">
              <a:off x="701006" y="2669130"/>
              <a:ext cx="2437935" cy="749211"/>
            </a:xfrm>
            <a:prstGeom prst="curvedDownArrow">
              <a:avLst>
                <a:gd name="adj1" fmla="val 14226"/>
                <a:gd name="adj2" fmla="val 36890"/>
                <a:gd name="adj3" fmla="val 423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BB14D87-ABCD-46C5-92CC-904E3BFFEF6A}"/>
                </a:ext>
              </a:extLst>
            </p:cNvPr>
            <p:cNvGrpSpPr/>
            <p:nvPr/>
          </p:nvGrpSpPr>
          <p:grpSpPr>
            <a:xfrm>
              <a:off x="3783098" y="4601041"/>
              <a:ext cx="1311769" cy="1042789"/>
              <a:chOff x="5186133" y="4170557"/>
              <a:chExt cx="1311769" cy="104278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AC76925-4547-42B9-9448-92B485C4F209}"/>
                  </a:ext>
                </a:extLst>
              </p:cNvPr>
              <p:cNvGrpSpPr/>
              <p:nvPr/>
            </p:nvGrpSpPr>
            <p:grpSpPr>
              <a:xfrm>
                <a:off x="5521854" y="4170557"/>
                <a:ext cx="567266" cy="728133"/>
                <a:chOff x="6790267" y="2015067"/>
                <a:chExt cx="567266" cy="728133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543464C7-6C03-4F2B-899E-6BFCF6DE34C1}"/>
                    </a:ext>
                  </a:extLst>
                </p:cNvPr>
                <p:cNvSpPr/>
                <p:nvPr/>
              </p:nvSpPr>
              <p:spPr>
                <a:xfrm>
                  <a:off x="6790267" y="2015067"/>
                  <a:ext cx="567266" cy="7281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9317272B-6DE7-4412-98E6-436BD4BD4005}"/>
                    </a:ext>
                  </a:extLst>
                </p:cNvPr>
                <p:cNvSpPr/>
                <p:nvPr/>
              </p:nvSpPr>
              <p:spPr>
                <a:xfrm>
                  <a:off x="6832600" y="2098674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17EBEB10-BF28-4E55-8698-0DDB33703C6A}"/>
                    </a:ext>
                  </a:extLst>
                </p:cNvPr>
                <p:cNvSpPr/>
                <p:nvPr/>
              </p:nvSpPr>
              <p:spPr>
                <a:xfrm>
                  <a:off x="6832600" y="2170461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8EC416A8-7A4C-4635-B725-09C8AD66F8D7}"/>
                    </a:ext>
                  </a:extLst>
                </p:cNvPr>
                <p:cNvSpPr/>
                <p:nvPr/>
              </p:nvSpPr>
              <p:spPr>
                <a:xfrm>
                  <a:off x="6832600" y="2244024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5070D161-3634-47BF-8FE2-37EE1FC98436}"/>
                    </a:ext>
                  </a:extLst>
                </p:cNvPr>
                <p:cNvSpPr/>
                <p:nvPr/>
              </p:nvSpPr>
              <p:spPr>
                <a:xfrm>
                  <a:off x="6832600" y="2315811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B53A4B28-3BEA-4DBC-A9E1-A9BA4328C396}"/>
                    </a:ext>
                  </a:extLst>
                </p:cNvPr>
                <p:cNvSpPr/>
                <p:nvPr/>
              </p:nvSpPr>
              <p:spPr>
                <a:xfrm>
                  <a:off x="6832600" y="2384423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39088E68-B66D-43D7-B36D-C197EE728A87}"/>
                    </a:ext>
                  </a:extLst>
                </p:cNvPr>
                <p:cNvSpPr/>
                <p:nvPr/>
              </p:nvSpPr>
              <p:spPr>
                <a:xfrm>
                  <a:off x="6832600" y="2456210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9030B45-D57C-49DB-82A3-DA2603EB2864}"/>
                    </a:ext>
                  </a:extLst>
                </p:cNvPr>
                <p:cNvSpPr/>
                <p:nvPr/>
              </p:nvSpPr>
              <p:spPr>
                <a:xfrm>
                  <a:off x="6832600" y="2529773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EDDAB91D-CE18-4628-B4C1-9776C837A7F8}"/>
                    </a:ext>
                  </a:extLst>
                </p:cNvPr>
                <p:cNvSpPr/>
                <p:nvPr/>
              </p:nvSpPr>
              <p:spPr>
                <a:xfrm>
                  <a:off x="6832600" y="2601560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C019CC5-1AB6-4126-B8C1-15D603BAF812}"/>
                  </a:ext>
                </a:extLst>
              </p:cNvPr>
              <p:cNvSpPr txBox="1"/>
              <p:nvPr/>
            </p:nvSpPr>
            <p:spPr>
              <a:xfrm>
                <a:off x="5186133" y="4905569"/>
                <a:ext cx="13117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Prediction Data</a:t>
                </a:r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BD0FF4D-A392-4473-9169-C14E5A831018}"/>
                </a:ext>
              </a:extLst>
            </p:cNvPr>
            <p:cNvCxnSpPr>
              <a:cxnSpLocks/>
              <a:stCxn id="23" idx="2"/>
              <a:endCxn id="39" idx="0"/>
            </p:cNvCxnSpPr>
            <p:nvPr/>
          </p:nvCxnSpPr>
          <p:spPr>
            <a:xfrm flipH="1">
              <a:off x="4402452" y="4353882"/>
              <a:ext cx="1848" cy="247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7FDC3F1-2455-4A38-9D1B-ACE4DCFD27AE}"/>
                </a:ext>
              </a:extLst>
            </p:cNvPr>
            <p:cNvGrpSpPr/>
            <p:nvPr/>
          </p:nvGrpSpPr>
          <p:grpSpPr>
            <a:xfrm>
              <a:off x="5733742" y="4550158"/>
              <a:ext cx="1697516" cy="1042789"/>
              <a:chOff x="4946949" y="4170557"/>
              <a:chExt cx="1697516" cy="104278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1810ECB-B300-4ECA-AB8D-6D8CA40F48C8}"/>
                  </a:ext>
                </a:extLst>
              </p:cNvPr>
              <p:cNvGrpSpPr/>
              <p:nvPr/>
            </p:nvGrpSpPr>
            <p:grpSpPr>
              <a:xfrm>
                <a:off x="5521854" y="4170557"/>
                <a:ext cx="567266" cy="728133"/>
                <a:chOff x="6790267" y="2015067"/>
                <a:chExt cx="567266" cy="728133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345E3037-4543-43A2-A84A-590ACF9B28AE}"/>
                    </a:ext>
                  </a:extLst>
                </p:cNvPr>
                <p:cNvSpPr/>
                <p:nvPr/>
              </p:nvSpPr>
              <p:spPr>
                <a:xfrm>
                  <a:off x="6790267" y="2015067"/>
                  <a:ext cx="567266" cy="7281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A48C89F6-6FFD-4080-87E7-86EC874A233F}"/>
                    </a:ext>
                  </a:extLst>
                </p:cNvPr>
                <p:cNvSpPr/>
                <p:nvPr/>
              </p:nvSpPr>
              <p:spPr>
                <a:xfrm>
                  <a:off x="6832600" y="2098674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4C28A649-C714-485F-B07D-B9DA0D1EF869}"/>
                    </a:ext>
                  </a:extLst>
                </p:cNvPr>
                <p:cNvSpPr/>
                <p:nvPr/>
              </p:nvSpPr>
              <p:spPr>
                <a:xfrm>
                  <a:off x="6832600" y="2170461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6F8E0C92-AE94-4713-BE1B-A4E4A811D643}"/>
                    </a:ext>
                  </a:extLst>
                </p:cNvPr>
                <p:cNvSpPr/>
                <p:nvPr/>
              </p:nvSpPr>
              <p:spPr>
                <a:xfrm>
                  <a:off x="6832600" y="2244024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E00E06FB-F79D-4CC9-A38B-5B0603926E3F}"/>
                    </a:ext>
                  </a:extLst>
                </p:cNvPr>
                <p:cNvSpPr/>
                <p:nvPr/>
              </p:nvSpPr>
              <p:spPr>
                <a:xfrm>
                  <a:off x="6832600" y="2315811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58784500-37F1-45E2-8194-14FBAEA40806}"/>
                    </a:ext>
                  </a:extLst>
                </p:cNvPr>
                <p:cNvSpPr/>
                <p:nvPr/>
              </p:nvSpPr>
              <p:spPr>
                <a:xfrm>
                  <a:off x="6832600" y="2384423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480FD896-48FD-4EA1-9613-80EBC5B61A17}"/>
                    </a:ext>
                  </a:extLst>
                </p:cNvPr>
                <p:cNvSpPr/>
                <p:nvPr/>
              </p:nvSpPr>
              <p:spPr>
                <a:xfrm>
                  <a:off x="6832600" y="2456210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290BCFC4-742A-437B-945B-2B153B8F7C15}"/>
                    </a:ext>
                  </a:extLst>
                </p:cNvPr>
                <p:cNvSpPr/>
                <p:nvPr/>
              </p:nvSpPr>
              <p:spPr>
                <a:xfrm>
                  <a:off x="6832600" y="2529773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6E4E7BED-D8CB-4BDB-83D4-B5B941025470}"/>
                    </a:ext>
                  </a:extLst>
                </p:cNvPr>
                <p:cNvSpPr/>
                <p:nvPr/>
              </p:nvSpPr>
              <p:spPr>
                <a:xfrm>
                  <a:off x="6832600" y="2601560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5E93A79-C746-4B86-BD6E-65E0DC27E84A}"/>
                  </a:ext>
                </a:extLst>
              </p:cNvPr>
              <p:cNvSpPr txBox="1"/>
              <p:nvPr/>
            </p:nvSpPr>
            <p:spPr>
              <a:xfrm>
                <a:off x="4946949" y="4905569"/>
                <a:ext cx="16975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Trading Metrics Data</a:t>
                </a:r>
              </a:p>
            </p:txBody>
          </p:sp>
        </p:grp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29CB44E2-E45C-4875-8466-0DAD224C8330}"/>
                </a:ext>
              </a:extLst>
            </p:cNvPr>
            <p:cNvCxnSpPr>
              <a:stCxn id="24" idx="3"/>
              <a:endCxn id="23" idx="0"/>
            </p:cNvCxnSpPr>
            <p:nvPr/>
          </p:nvCxnSpPr>
          <p:spPr>
            <a:xfrm flipH="1">
              <a:off x="4404300" y="2693509"/>
              <a:ext cx="1154110" cy="1014042"/>
            </a:xfrm>
            <a:prstGeom prst="bentConnector4">
              <a:avLst>
                <a:gd name="adj1" fmla="val -44750"/>
                <a:gd name="adj2" fmla="val 763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1F942FEE-B876-4880-AE91-CB05007999DB}"/>
                </a:ext>
              </a:extLst>
            </p:cNvPr>
            <p:cNvCxnSpPr>
              <a:stCxn id="24" idx="3"/>
              <a:endCxn id="22" idx="0"/>
            </p:cNvCxnSpPr>
            <p:nvPr/>
          </p:nvCxnSpPr>
          <p:spPr>
            <a:xfrm>
              <a:off x="5558410" y="2693509"/>
              <a:ext cx="1031902" cy="99745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4C15D1B2-6F8D-4211-8EDF-4C965752893D}"/>
                </a:ext>
              </a:extLst>
            </p:cNvPr>
            <p:cNvCxnSpPr>
              <a:cxnSpLocks/>
              <a:stCxn id="39" idx="3"/>
              <a:endCxn id="22" idx="1"/>
            </p:cNvCxnSpPr>
            <p:nvPr/>
          </p:nvCxnSpPr>
          <p:spPr>
            <a:xfrm flipV="1">
              <a:off x="4686085" y="4014131"/>
              <a:ext cx="1064253" cy="950977"/>
            </a:xfrm>
            <a:prstGeom prst="bentConnector3">
              <a:avLst>
                <a:gd name="adj1" fmla="val 6829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8BC390C-D3DA-4E59-8F2E-898AFD08CFA9}"/>
                </a:ext>
              </a:extLst>
            </p:cNvPr>
            <p:cNvCxnSpPr>
              <a:stCxn id="22" idx="2"/>
              <a:endCxn id="57" idx="0"/>
            </p:cNvCxnSpPr>
            <p:nvPr/>
          </p:nvCxnSpPr>
          <p:spPr>
            <a:xfrm>
              <a:off x="6590312" y="4337296"/>
              <a:ext cx="1968" cy="21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51F2488-EC9E-46E8-BECF-2F29D9D314C7}"/>
                </a:ext>
              </a:extLst>
            </p:cNvPr>
            <p:cNvSpPr txBox="1"/>
            <p:nvPr/>
          </p:nvSpPr>
          <p:spPr>
            <a:xfrm>
              <a:off x="7789498" y="5249954"/>
              <a:ext cx="100219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Local</a:t>
              </a:r>
            </a:p>
            <a:p>
              <a:pPr algn="ctr"/>
              <a:r>
                <a:rPr lang="en-GB" dirty="0"/>
                <a:t>Machine</a:t>
              </a:r>
            </a:p>
          </p:txBody>
        </p:sp>
        <p:sp>
          <p:nvSpPr>
            <p:cNvPr id="70" name="Arrow: Curved Down 69">
              <a:extLst>
                <a:ext uri="{FF2B5EF4-FFF2-40B4-BE49-F238E27FC236}">
                  <a16:creationId xmlns:a16="http://schemas.microsoft.com/office/drawing/2014/main" id="{AE9B47EE-6330-4818-BC3C-CE29ADB80275}"/>
                </a:ext>
              </a:extLst>
            </p:cNvPr>
            <p:cNvSpPr/>
            <p:nvPr/>
          </p:nvSpPr>
          <p:spPr>
            <a:xfrm rot="2572581">
              <a:off x="5369440" y="2497497"/>
              <a:ext cx="4544334" cy="1612041"/>
            </a:xfrm>
            <a:prstGeom prst="curvedDownArrow">
              <a:avLst>
                <a:gd name="adj1" fmla="val 13900"/>
                <a:gd name="adj2" fmla="val 36890"/>
                <a:gd name="adj3" fmla="val 423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8817610-D14D-4D7B-A115-6094CB8A7969}"/>
                </a:ext>
              </a:extLst>
            </p:cNvPr>
            <p:cNvSpPr txBox="1"/>
            <p:nvPr/>
          </p:nvSpPr>
          <p:spPr>
            <a:xfrm rot="2538325">
              <a:off x="7875074" y="2445416"/>
              <a:ext cx="1142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Download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9364726-7C4E-4B5D-929D-360C6B1F9249}"/>
                </a:ext>
              </a:extLst>
            </p:cNvPr>
            <p:cNvGrpSpPr/>
            <p:nvPr/>
          </p:nvGrpSpPr>
          <p:grpSpPr>
            <a:xfrm>
              <a:off x="2256147" y="3100849"/>
              <a:ext cx="606702" cy="606702"/>
              <a:chOff x="8642180" y="1270000"/>
              <a:chExt cx="848953" cy="84895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D6A4439-3474-4C21-9B67-3D19B0023DC8}"/>
                  </a:ext>
                </a:extLst>
              </p:cNvPr>
              <p:cNvGrpSpPr/>
              <p:nvPr/>
            </p:nvGrpSpPr>
            <p:grpSpPr>
              <a:xfrm>
                <a:off x="8642180" y="1270000"/>
                <a:ext cx="848953" cy="848953"/>
                <a:chOff x="8642180" y="1270000"/>
                <a:chExt cx="848953" cy="848953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C4A194F-9F7D-48EA-8253-60C51DC3CE5F}"/>
                    </a:ext>
                  </a:extLst>
                </p:cNvPr>
                <p:cNvSpPr/>
                <p:nvPr/>
              </p:nvSpPr>
              <p:spPr>
                <a:xfrm>
                  <a:off x="8642180" y="1270000"/>
                  <a:ext cx="848953" cy="84895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1FAB0D65-FB09-46E3-866F-DCE9AA9F4ABD}"/>
                    </a:ext>
                  </a:extLst>
                </p:cNvPr>
                <p:cNvSpPr/>
                <p:nvPr/>
              </p:nvSpPr>
              <p:spPr>
                <a:xfrm>
                  <a:off x="8764789" y="1397887"/>
                  <a:ext cx="609769" cy="6097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D5971BFC-F06F-40EF-90C8-34E6D363B384}"/>
                    </a:ext>
                  </a:extLst>
                </p:cNvPr>
                <p:cNvSpPr/>
                <p:nvPr/>
              </p:nvSpPr>
              <p:spPr>
                <a:xfrm>
                  <a:off x="8934450" y="1519239"/>
                  <a:ext cx="100622" cy="3422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6841F91-BBE6-4077-B641-204EE32D0FDF}"/>
                  </a:ext>
                </a:extLst>
              </p:cNvPr>
              <p:cNvSpPr/>
              <p:nvPr/>
            </p:nvSpPr>
            <p:spPr>
              <a:xfrm>
                <a:off x="9104111" y="1519239"/>
                <a:ext cx="100622" cy="3422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3D31DCE-FCB0-46D5-A612-DFDD787467A7}"/>
                </a:ext>
              </a:extLst>
            </p:cNvPr>
            <p:cNvGrpSpPr/>
            <p:nvPr/>
          </p:nvGrpSpPr>
          <p:grpSpPr>
            <a:xfrm>
              <a:off x="3260969" y="1674526"/>
              <a:ext cx="606702" cy="606702"/>
              <a:chOff x="8642180" y="1270000"/>
              <a:chExt cx="848953" cy="848953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99BDE5DD-C565-48C8-AAB7-D90FA22231DE}"/>
                  </a:ext>
                </a:extLst>
              </p:cNvPr>
              <p:cNvGrpSpPr/>
              <p:nvPr/>
            </p:nvGrpSpPr>
            <p:grpSpPr>
              <a:xfrm>
                <a:off x="8642180" y="1270000"/>
                <a:ext cx="848953" cy="848953"/>
                <a:chOff x="8642180" y="1270000"/>
                <a:chExt cx="848953" cy="848953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BFB369D-6D20-48CE-AF1E-AEA57CCBAA2A}"/>
                    </a:ext>
                  </a:extLst>
                </p:cNvPr>
                <p:cNvSpPr/>
                <p:nvPr/>
              </p:nvSpPr>
              <p:spPr>
                <a:xfrm>
                  <a:off x="8642180" y="1270000"/>
                  <a:ext cx="848953" cy="84895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79588EEE-A56E-4BAE-80D6-AEEBFC2BCF52}"/>
                    </a:ext>
                  </a:extLst>
                </p:cNvPr>
                <p:cNvSpPr/>
                <p:nvPr/>
              </p:nvSpPr>
              <p:spPr>
                <a:xfrm>
                  <a:off x="8764789" y="1397887"/>
                  <a:ext cx="609769" cy="6097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51BF9597-1AFE-4721-95A5-E06C05E43B93}"/>
                    </a:ext>
                  </a:extLst>
                </p:cNvPr>
                <p:cNvSpPr/>
                <p:nvPr/>
              </p:nvSpPr>
              <p:spPr>
                <a:xfrm>
                  <a:off x="8934450" y="1519239"/>
                  <a:ext cx="100622" cy="3422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7609EEDF-029B-4254-AC5C-52F86134AAB2}"/>
                  </a:ext>
                </a:extLst>
              </p:cNvPr>
              <p:cNvSpPr/>
              <p:nvPr/>
            </p:nvSpPr>
            <p:spPr>
              <a:xfrm>
                <a:off x="9104111" y="1519239"/>
                <a:ext cx="100622" cy="3422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5" name="Arrow: Curved Down 94">
              <a:extLst>
                <a:ext uri="{FF2B5EF4-FFF2-40B4-BE49-F238E27FC236}">
                  <a16:creationId xmlns:a16="http://schemas.microsoft.com/office/drawing/2014/main" id="{04A036C3-ACA7-458B-A888-9FB066DAD749}"/>
                </a:ext>
              </a:extLst>
            </p:cNvPr>
            <p:cNvSpPr/>
            <p:nvPr/>
          </p:nvSpPr>
          <p:spPr>
            <a:xfrm rot="12002048">
              <a:off x="2872028" y="5075067"/>
              <a:ext cx="5020745" cy="1426788"/>
            </a:xfrm>
            <a:prstGeom prst="curvedDownArrow">
              <a:avLst>
                <a:gd name="adj1" fmla="val 13900"/>
                <a:gd name="adj2" fmla="val 36890"/>
                <a:gd name="adj3" fmla="val 423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9074F0E-21DD-475E-B430-8A11217CFADC}"/>
                </a:ext>
              </a:extLst>
            </p:cNvPr>
            <p:cNvSpPr txBox="1"/>
            <p:nvPr/>
          </p:nvSpPr>
          <p:spPr>
            <a:xfrm rot="1248460">
              <a:off x="4225768" y="6288311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Upload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A79CB20-9996-4E5B-950B-E3596C72C73F}"/>
              </a:ext>
            </a:extLst>
          </p:cNvPr>
          <p:cNvSpPr txBox="1"/>
          <p:nvPr/>
        </p:nvSpPr>
        <p:spPr>
          <a:xfrm>
            <a:off x="7814144" y="804535"/>
            <a:ext cx="40859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logging module paused to stop </a:t>
            </a:r>
            <a:br>
              <a:rPr lang="en-GB" dirty="0"/>
            </a:br>
            <a:r>
              <a:rPr lang="en-GB" dirty="0"/>
              <a:t>flow of data to other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historic data downloaded and </a:t>
            </a:r>
            <a:br>
              <a:rPr lang="en-GB" dirty="0"/>
            </a:br>
            <a:r>
              <a:rPr lang="en-GB" dirty="0"/>
              <a:t>models re-trained locally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Neural network module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logging module switched back on</a:t>
            </a:r>
            <a:br>
              <a:rPr lang="en-GB" dirty="0"/>
            </a:br>
            <a:r>
              <a:rPr lang="en-GB" dirty="0"/>
              <a:t>with request sent to fill in blank rows </a:t>
            </a:r>
            <a:br>
              <a:rPr lang="en-GB" dirty="0"/>
            </a:br>
            <a:r>
              <a:rPr lang="en-GB" dirty="0"/>
              <a:t>of data</a:t>
            </a:r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73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F272E3-D33E-449A-9878-2828526CF506}"/>
              </a:ext>
            </a:extLst>
          </p:cNvPr>
          <p:cNvSpPr/>
          <p:nvPr/>
        </p:nvSpPr>
        <p:spPr>
          <a:xfrm>
            <a:off x="1676099" y="2381751"/>
            <a:ext cx="5229225" cy="40195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03E7BC-A061-4B38-9F93-EF85D007107A}"/>
              </a:ext>
            </a:extLst>
          </p:cNvPr>
          <p:cNvSpPr txBox="1"/>
          <p:nvPr/>
        </p:nvSpPr>
        <p:spPr>
          <a:xfrm>
            <a:off x="197501" y="2610348"/>
            <a:ext cx="9810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IG 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19767-B145-4D2B-939F-E841EB56D34F}"/>
              </a:ext>
            </a:extLst>
          </p:cNvPr>
          <p:cNvSpPr txBox="1"/>
          <p:nvPr/>
        </p:nvSpPr>
        <p:spPr>
          <a:xfrm>
            <a:off x="2212076" y="3005081"/>
            <a:ext cx="13969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Data Logging</a:t>
            </a:r>
          </a:p>
          <a:p>
            <a:pPr algn="ctr"/>
            <a:r>
              <a:rPr lang="en-GB" dirty="0"/>
              <a:t>Module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410A81-2698-43A8-86A9-7A55AE4CE2FB}"/>
              </a:ext>
            </a:extLst>
          </p:cNvPr>
          <p:cNvSpPr txBox="1"/>
          <p:nvPr/>
        </p:nvSpPr>
        <p:spPr>
          <a:xfrm rot="1172414">
            <a:off x="1943384" y="185898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5C41A1-4D34-4D34-AF35-CC12BA47228B}"/>
              </a:ext>
            </a:extLst>
          </p:cNvPr>
          <p:cNvSpPr txBox="1"/>
          <p:nvPr/>
        </p:nvSpPr>
        <p:spPr>
          <a:xfrm rot="1939760">
            <a:off x="-61509" y="3820746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Response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89CF6D-DD65-488A-8BCA-8ED2568EC914}"/>
              </a:ext>
            </a:extLst>
          </p:cNvPr>
          <p:cNvSpPr txBox="1"/>
          <p:nvPr/>
        </p:nvSpPr>
        <p:spPr>
          <a:xfrm>
            <a:off x="3481997" y="2381751"/>
            <a:ext cx="14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AWS Instance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000EDD-C3E6-429D-B8F0-DF4F9094DF9E}"/>
              </a:ext>
            </a:extLst>
          </p:cNvPr>
          <p:cNvSpPr txBox="1"/>
          <p:nvPr/>
        </p:nvSpPr>
        <p:spPr>
          <a:xfrm>
            <a:off x="5044084" y="4315806"/>
            <a:ext cx="16799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Trading Analysis</a:t>
            </a:r>
          </a:p>
          <a:p>
            <a:pPr algn="ctr"/>
            <a:r>
              <a:rPr lang="en-GB" dirty="0"/>
              <a:t>Module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442B10-774E-4F45-B1A2-480DFA952C67}"/>
              </a:ext>
            </a:extLst>
          </p:cNvPr>
          <p:cNvSpPr txBox="1"/>
          <p:nvPr/>
        </p:nvSpPr>
        <p:spPr>
          <a:xfrm>
            <a:off x="2835502" y="4332392"/>
            <a:ext cx="17250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Neural Network </a:t>
            </a:r>
          </a:p>
          <a:p>
            <a:pPr algn="ctr"/>
            <a:r>
              <a:rPr lang="en-GB" dirty="0"/>
              <a:t>Module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9CFE98-126B-4E33-B6CB-06F6807D00B5}"/>
              </a:ext>
            </a:extLst>
          </p:cNvPr>
          <p:cNvGrpSpPr/>
          <p:nvPr/>
        </p:nvGrpSpPr>
        <p:grpSpPr>
          <a:xfrm>
            <a:off x="4036880" y="2954283"/>
            <a:ext cx="1121269" cy="1061310"/>
            <a:chOff x="5847990" y="1991757"/>
            <a:chExt cx="1121269" cy="106131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4CD7A78-1569-44A8-8FE0-F3C51ACD3236}"/>
                </a:ext>
              </a:extLst>
            </p:cNvPr>
            <p:cNvGrpSpPr/>
            <p:nvPr/>
          </p:nvGrpSpPr>
          <p:grpSpPr>
            <a:xfrm>
              <a:off x="6096000" y="1991757"/>
              <a:ext cx="567266" cy="728133"/>
              <a:chOff x="6790267" y="2015067"/>
              <a:chExt cx="567266" cy="728133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C7E522-4D8B-496F-B285-B7F7D782014C}"/>
                  </a:ext>
                </a:extLst>
              </p:cNvPr>
              <p:cNvSpPr/>
              <p:nvPr/>
            </p:nvSpPr>
            <p:spPr>
              <a:xfrm>
                <a:off x="6790267" y="2015067"/>
                <a:ext cx="567266" cy="7281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9F2E738-EDC2-4621-8A66-5116D0BD01CF}"/>
                  </a:ext>
                </a:extLst>
              </p:cNvPr>
              <p:cNvSpPr/>
              <p:nvPr/>
            </p:nvSpPr>
            <p:spPr>
              <a:xfrm>
                <a:off x="6832600" y="2098674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6387C57-2031-4A6D-9ABA-12DB7AFCD724}"/>
                  </a:ext>
                </a:extLst>
              </p:cNvPr>
              <p:cNvSpPr/>
              <p:nvPr/>
            </p:nvSpPr>
            <p:spPr>
              <a:xfrm>
                <a:off x="6832600" y="2170461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B08075A-E7F9-44A8-90D0-373EFA198426}"/>
                  </a:ext>
                </a:extLst>
              </p:cNvPr>
              <p:cNvSpPr/>
              <p:nvPr/>
            </p:nvSpPr>
            <p:spPr>
              <a:xfrm>
                <a:off x="6832600" y="2244024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2AE8A84-0EE8-466A-AA6A-333B7D94A20F}"/>
                  </a:ext>
                </a:extLst>
              </p:cNvPr>
              <p:cNvSpPr/>
              <p:nvPr/>
            </p:nvSpPr>
            <p:spPr>
              <a:xfrm>
                <a:off x="6832600" y="2315811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9D351B2-4738-41CC-BE3C-8C3568A666F3}"/>
                  </a:ext>
                </a:extLst>
              </p:cNvPr>
              <p:cNvSpPr/>
              <p:nvPr/>
            </p:nvSpPr>
            <p:spPr>
              <a:xfrm>
                <a:off x="6832600" y="2384423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B8683BD-1F8F-4961-9342-2B9EC23C5687}"/>
                  </a:ext>
                </a:extLst>
              </p:cNvPr>
              <p:cNvSpPr/>
              <p:nvPr/>
            </p:nvSpPr>
            <p:spPr>
              <a:xfrm>
                <a:off x="6832600" y="2456210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F2B9785-BF23-457A-93C5-60CD08BBE50E}"/>
                  </a:ext>
                </a:extLst>
              </p:cNvPr>
              <p:cNvSpPr/>
              <p:nvPr/>
            </p:nvSpPr>
            <p:spPr>
              <a:xfrm>
                <a:off x="6832600" y="2529773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0BC1D23-E485-434F-A766-4B94515935A3}"/>
                  </a:ext>
                </a:extLst>
              </p:cNvPr>
              <p:cNvSpPr/>
              <p:nvPr/>
            </p:nvSpPr>
            <p:spPr>
              <a:xfrm>
                <a:off x="6832600" y="2601560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6FCA975-9616-4147-946D-D632400BFE0E}"/>
                </a:ext>
              </a:extLst>
            </p:cNvPr>
            <p:cNvSpPr txBox="1"/>
            <p:nvPr/>
          </p:nvSpPr>
          <p:spPr>
            <a:xfrm>
              <a:off x="5847990" y="2745290"/>
              <a:ext cx="11212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Historic Data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B1EEA0-3C4B-4B87-BB01-D4C5C97F32B8}"/>
              </a:ext>
            </a:extLst>
          </p:cNvPr>
          <p:cNvCxnSpPr>
            <a:stCxn id="18" idx="3"/>
            <a:endCxn id="24" idx="1"/>
          </p:cNvCxnSpPr>
          <p:nvPr/>
        </p:nvCxnSpPr>
        <p:spPr>
          <a:xfrm flipV="1">
            <a:off x="3608997" y="3318350"/>
            <a:ext cx="675893" cy="9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9ABAAB4B-C1F6-45BB-A017-F74913B0F8DA}"/>
              </a:ext>
            </a:extLst>
          </p:cNvPr>
          <p:cNvSpPr/>
          <p:nvPr/>
        </p:nvSpPr>
        <p:spPr>
          <a:xfrm rot="794500" flipH="1">
            <a:off x="969342" y="2172129"/>
            <a:ext cx="2231814" cy="646331"/>
          </a:xfrm>
          <a:prstGeom prst="curvedDownArrow">
            <a:avLst>
              <a:gd name="adj1" fmla="val 18413"/>
              <a:gd name="adj2" fmla="val 78499"/>
              <a:gd name="adj3" fmla="val 59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C9300CCF-EAAE-4794-AAEF-79A865C9D1FF}"/>
              </a:ext>
            </a:extLst>
          </p:cNvPr>
          <p:cNvSpPr/>
          <p:nvPr/>
        </p:nvSpPr>
        <p:spPr>
          <a:xfrm rot="1018918" flipV="1">
            <a:off x="-5248" y="3293971"/>
            <a:ext cx="2437935" cy="749211"/>
          </a:xfrm>
          <a:prstGeom prst="curvedDownArrow">
            <a:avLst>
              <a:gd name="adj1" fmla="val 14226"/>
              <a:gd name="adj2" fmla="val 36890"/>
              <a:gd name="adj3" fmla="val 42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BB14D87-ABCD-46C5-92CC-904E3BFFEF6A}"/>
              </a:ext>
            </a:extLst>
          </p:cNvPr>
          <p:cNvGrpSpPr/>
          <p:nvPr/>
        </p:nvGrpSpPr>
        <p:grpSpPr>
          <a:xfrm>
            <a:off x="3076844" y="5225882"/>
            <a:ext cx="1311769" cy="1042789"/>
            <a:chOff x="5186133" y="4170557"/>
            <a:chExt cx="1311769" cy="104278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AC76925-4547-42B9-9448-92B485C4F209}"/>
                </a:ext>
              </a:extLst>
            </p:cNvPr>
            <p:cNvGrpSpPr/>
            <p:nvPr/>
          </p:nvGrpSpPr>
          <p:grpSpPr>
            <a:xfrm>
              <a:off x="5521854" y="4170557"/>
              <a:ext cx="567266" cy="728133"/>
              <a:chOff x="6790267" y="2015067"/>
              <a:chExt cx="567266" cy="728133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43464C7-6C03-4F2B-899E-6BFCF6DE34C1}"/>
                  </a:ext>
                </a:extLst>
              </p:cNvPr>
              <p:cNvSpPr/>
              <p:nvPr/>
            </p:nvSpPr>
            <p:spPr>
              <a:xfrm>
                <a:off x="6790267" y="2015067"/>
                <a:ext cx="567266" cy="7281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317272B-6DE7-4412-98E6-436BD4BD4005}"/>
                  </a:ext>
                </a:extLst>
              </p:cNvPr>
              <p:cNvSpPr/>
              <p:nvPr/>
            </p:nvSpPr>
            <p:spPr>
              <a:xfrm>
                <a:off x="6832600" y="2098674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7EBEB10-BF28-4E55-8698-0DDB33703C6A}"/>
                  </a:ext>
                </a:extLst>
              </p:cNvPr>
              <p:cNvSpPr/>
              <p:nvPr/>
            </p:nvSpPr>
            <p:spPr>
              <a:xfrm>
                <a:off x="6832600" y="2170461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EC416A8-7A4C-4635-B725-09C8AD66F8D7}"/>
                  </a:ext>
                </a:extLst>
              </p:cNvPr>
              <p:cNvSpPr/>
              <p:nvPr/>
            </p:nvSpPr>
            <p:spPr>
              <a:xfrm>
                <a:off x="6832600" y="2244024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070D161-3634-47BF-8FE2-37EE1FC98436}"/>
                  </a:ext>
                </a:extLst>
              </p:cNvPr>
              <p:cNvSpPr/>
              <p:nvPr/>
            </p:nvSpPr>
            <p:spPr>
              <a:xfrm>
                <a:off x="6832600" y="2315811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53A4B28-3BEA-4DBC-A9E1-A9BA4328C396}"/>
                  </a:ext>
                </a:extLst>
              </p:cNvPr>
              <p:cNvSpPr/>
              <p:nvPr/>
            </p:nvSpPr>
            <p:spPr>
              <a:xfrm>
                <a:off x="6832600" y="2384423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9088E68-B66D-43D7-B36D-C197EE728A87}"/>
                  </a:ext>
                </a:extLst>
              </p:cNvPr>
              <p:cNvSpPr/>
              <p:nvPr/>
            </p:nvSpPr>
            <p:spPr>
              <a:xfrm>
                <a:off x="6832600" y="2456210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9030B45-D57C-49DB-82A3-DA2603EB2864}"/>
                  </a:ext>
                </a:extLst>
              </p:cNvPr>
              <p:cNvSpPr/>
              <p:nvPr/>
            </p:nvSpPr>
            <p:spPr>
              <a:xfrm>
                <a:off x="6832600" y="2529773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DDAB91D-CE18-4628-B4C1-9776C837A7F8}"/>
                  </a:ext>
                </a:extLst>
              </p:cNvPr>
              <p:cNvSpPr/>
              <p:nvPr/>
            </p:nvSpPr>
            <p:spPr>
              <a:xfrm>
                <a:off x="6832600" y="2601560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019CC5-1AB6-4126-B8C1-15D603BAF812}"/>
                </a:ext>
              </a:extLst>
            </p:cNvPr>
            <p:cNvSpPr txBox="1"/>
            <p:nvPr/>
          </p:nvSpPr>
          <p:spPr>
            <a:xfrm>
              <a:off x="5186133" y="4905569"/>
              <a:ext cx="1311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Prediction Data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D0FF4D-A392-4473-9169-C14E5A831018}"/>
              </a:ext>
            </a:extLst>
          </p:cNvPr>
          <p:cNvCxnSpPr>
            <a:cxnSpLocks/>
            <a:stCxn id="23" idx="2"/>
            <a:endCxn id="39" idx="0"/>
          </p:cNvCxnSpPr>
          <p:nvPr/>
        </p:nvCxnSpPr>
        <p:spPr>
          <a:xfrm flipH="1">
            <a:off x="3696198" y="4978723"/>
            <a:ext cx="1848" cy="247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FDC3F1-2455-4A38-9D1B-ACE4DCFD27AE}"/>
              </a:ext>
            </a:extLst>
          </p:cNvPr>
          <p:cNvGrpSpPr/>
          <p:nvPr/>
        </p:nvGrpSpPr>
        <p:grpSpPr>
          <a:xfrm>
            <a:off x="5027488" y="5174999"/>
            <a:ext cx="1697516" cy="1042789"/>
            <a:chOff x="4946949" y="4170557"/>
            <a:chExt cx="1697516" cy="104278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1810ECB-B300-4ECA-AB8D-6D8CA40F48C8}"/>
                </a:ext>
              </a:extLst>
            </p:cNvPr>
            <p:cNvGrpSpPr/>
            <p:nvPr/>
          </p:nvGrpSpPr>
          <p:grpSpPr>
            <a:xfrm>
              <a:off x="5521854" y="4170557"/>
              <a:ext cx="567266" cy="728133"/>
              <a:chOff x="6790267" y="2015067"/>
              <a:chExt cx="567266" cy="728133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45E3037-4543-43A2-A84A-590ACF9B28AE}"/>
                  </a:ext>
                </a:extLst>
              </p:cNvPr>
              <p:cNvSpPr/>
              <p:nvPr/>
            </p:nvSpPr>
            <p:spPr>
              <a:xfrm>
                <a:off x="6790267" y="2015067"/>
                <a:ext cx="567266" cy="7281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48C89F6-6FFD-4080-87E7-86EC874A233F}"/>
                  </a:ext>
                </a:extLst>
              </p:cNvPr>
              <p:cNvSpPr/>
              <p:nvPr/>
            </p:nvSpPr>
            <p:spPr>
              <a:xfrm>
                <a:off x="6832600" y="2098674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C28A649-C714-485F-B07D-B9DA0D1EF869}"/>
                  </a:ext>
                </a:extLst>
              </p:cNvPr>
              <p:cNvSpPr/>
              <p:nvPr/>
            </p:nvSpPr>
            <p:spPr>
              <a:xfrm>
                <a:off x="6832600" y="2170461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F8E0C92-AE94-4713-BE1B-A4E4A811D643}"/>
                  </a:ext>
                </a:extLst>
              </p:cNvPr>
              <p:cNvSpPr/>
              <p:nvPr/>
            </p:nvSpPr>
            <p:spPr>
              <a:xfrm>
                <a:off x="6832600" y="2244024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E00E06FB-F79D-4CC9-A38B-5B0603926E3F}"/>
                  </a:ext>
                </a:extLst>
              </p:cNvPr>
              <p:cNvSpPr/>
              <p:nvPr/>
            </p:nvSpPr>
            <p:spPr>
              <a:xfrm>
                <a:off x="6832600" y="2315811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8784500-37F1-45E2-8194-14FBAEA40806}"/>
                  </a:ext>
                </a:extLst>
              </p:cNvPr>
              <p:cNvSpPr/>
              <p:nvPr/>
            </p:nvSpPr>
            <p:spPr>
              <a:xfrm>
                <a:off x="6832600" y="2384423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80FD896-48FD-4EA1-9613-80EBC5B61A17}"/>
                  </a:ext>
                </a:extLst>
              </p:cNvPr>
              <p:cNvSpPr/>
              <p:nvPr/>
            </p:nvSpPr>
            <p:spPr>
              <a:xfrm>
                <a:off x="6832600" y="2456210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90BCFC4-742A-437B-945B-2B153B8F7C15}"/>
                  </a:ext>
                </a:extLst>
              </p:cNvPr>
              <p:cNvSpPr/>
              <p:nvPr/>
            </p:nvSpPr>
            <p:spPr>
              <a:xfrm>
                <a:off x="6832600" y="2529773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6E4E7BED-D8CB-4BDB-83D4-B5B941025470}"/>
                  </a:ext>
                </a:extLst>
              </p:cNvPr>
              <p:cNvSpPr/>
              <p:nvPr/>
            </p:nvSpPr>
            <p:spPr>
              <a:xfrm>
                <a:off x="6832600" y="2601560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5E93A79-C746-4B86-BD6E-65E0DC27E84A}"/>
                </a:ext>
              </a:extLst>
            </p:cNvPr>
            <p:cNvSpPr txBox="1"/>
            <p:nvPr/>
          </p:nvSpPr>
          <p:spPr>
            <a:xfrm>
              <a:off x="4946949" y="4905569"/>
              <a:ext cx="16975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Trading Metrics Data</a:t>
              </a:r>
            </a:p>
          </p:txBody>
        </p:sp>
      </p:grp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29CB44E2-E45C-4875-8466-0DAD224C8330}"/>
              </a:ext>
            </a:extLst>
          </p:cNvPr>
          <p:cNvCxnSpPr>
            <a:stCxn id="24" idx="3"/>
            <a:endCxn id="23" idx="0"/>
          </p:cNvCxnSpPr>
          <p:nvPr/>
        </p:nvCxnSpPr>
        <p:spPr>
          <a:xfrm flipH="1">
            <a:off x="3698046" y="3318350"/>
            <a:ext cx="1154110" cy="1014042"/>
          </a:xfrm>
          <a:prstGeom prst="bentConnector4">
            <a:avLst>
              <a:gd name="adj1" fmla="val -44750"/>
              <a:gd name="adj2" fmla="val 763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1F942FEE-B876-4880-AE91-CB05007999DB}"/>
              </a:ext>
            </a:extLst>
          </p:cNvPr>
          <p:cNvCxnSpPr>
            <a:stCxn id="24" idx="3"/>
            <a:endCxn id="22" idx="0"/>
          </p:cNvCxnSpPr>
          <p:nvPr/>
        </p:nvCxnSpPr>
        <p:spPr>
          <a:xfrm>
            <a:off x="4852156" y="3318350"/>
            <a:ext cx="1031902" cy="9974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4C15D1B2-6F8D-4211-8EDF-4C965752893D}"/>
              </a:ext>
            </a:extLst>
          </p:cNvPr>
          <p:cNvCxnSpPr>
            <a:cxnSpLocks/>
            <a:stCxn id="39" idx="3"/>
            <a:endCxn id="22" idx="1"/>
          </p:cNvCxnSpPr>
          <p:nvPr/>
        </p:nvCxnSpPr>
        <p:spPr>
          <a:xfrm flipV="1">
            <a:off x="3979831" y="4638972"/>
            <a:ext cx="1064253" cy="950977"/>
          </a:xfrm>
          <a:prstGeom prst="bentConnector3">
            <a:avLst>
              <a:gd name="adj1" fmla="val 6829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8BC390C-D3DA-4E59-8F2E-898AFD08CFA9}"/>
              </a:ext>
            </a:extLst>
          </p:cNvPr>
          <p:cNvCxnSpPr>
            <a:stCxn id="22" idx="2"/>
            <a:endCxn id="57" idx="0"/>
          </p:cNvCxnSpPr>
          <p:nvPr/>
        </p:nvCxnSpPr>
        <p:spPr>
          <a:xfrm>
            <a:off x="5884058" y="4962137"/>
            <a:ext cx="1968" cy="21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Arrow: Curved Down 118">
            <a:extLst>
              <a:ext uri="{FF2B5EF4-FFF2-40B4-BE49-F238E27FC236}">
                <a16:creationId xmlns:a16="http://schemas.microsoft.com/office/drawing/2014/main" id="{374C5CCB-A9E1-4565-BF99-81676966D1DA}"/>
              </a:ext>
            </a:extLst>
          </p:cNvPr>
          <p:cNvSpPr/>
          <p:nvPr/>
        </p:nvSpPr>
        <p:spPr>
          <a:xfrm rot="1018918">
            <a:off x="6306120" y="3946426"/>
            <a:ext cx="2437935" cy="730838"/>
          </a:xfrm>
          <a:prstGeom prst="curvedDownArrow">
            <a:avLst>
              <a:gd name="adj1" fmla="val 14226"/>
              <a:gd name="adj2" fmla="val 36890"/>
              <a:gd name="adj3" fmla="val 42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51F2488-EC9E-46E8-BECF-2F29D9D314C7}"/>
              </a:ext>
            </a:extLst>
          </p:cNvPr>
          <p:cNvSpPr txBox="1"/>
          <p:nvPr/>
        </p:nvSpPr>
        <p:spPr>
          <a:xfrm>
            <a:off x="7935926" y="4952109"/>
            <a:ext cx="10021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Local</a:t>
            </a:r>
          </a:p>
          <a:p>
            <a:pPr algn="ctr"/>
            <a:r>
              <a:rPr lang="en-GB" dirty="0"/>
              <a:t>Machine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6A2398A-9F6B-43AE-BFCD-485D9361AB33}"/>
              </a:ext>
            </a:extLst>
          </p:cNvPr>
          <p:cNvSpPr txBox="1"/>
          <p:nvPr/>
        </p:nvSpPr>
        <p:spPr>
          <a:xfrm rot="1172414">
            <a:off x="7376692" y="363241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Email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2816B6-955E-4DB0-9D4D-DAF2EBCA1A56}"/>
              </a:ext>
            </a:extLst>
          </p:cNvPr>
          <p:cNvSpPr txBox="1"/>
          <p:nvPr/>
        </p:nvSpPr>
        <p:spPr>
          <a:xfrm>
            <a:off x="1424391" y="542925"/>
            <a:ext cx="5632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Machine Learning Trading Indicators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CFA6DA2-4861-4169-A8C1-CC62D52C6C44}"/>
              </a:ext>
            </a:extLst>
          </p:cNvPr>
          <p:cNvSpPr txBox="1"/>
          <p:nvPr/>
        </p:nvSpPr>
        <p:spPr>
          <a:xfrm>
            <a:off x="7814144" y="804535"/>
            <a:ext cx="39885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Could a ML model be built using both</a:t>
            </a:r>
            <a:br>
              <a:rPr lang="en-GB" dirty="0"/>
            </a:br>
            <a:r>
              <a:rPr lang="en-GB" dirty="0"/>
              <a:t>predicted and historic datasets to</a:t>
            </a:r>
            <a:br>
              <a:rPr lang="en-GB" dirty="0"/>
            </a:br>
            <a:r>
              <a:rPr lang="en-GB" dirty="0"/>
              <a:t>predict when </a:t>
            </a:r>
            <a:r>
              <a:rPr lang="en-GB"/>
              <a:t>is best to trade?</a:t>
            </a:r>
          </a:p>
          <a:p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99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153</Words>
  <Application>Microsoft Office PowerPoint</Application>
  <PresentationFormat>Widescreen</PresentationFormat>
  <Paragraphs>86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Calder</dc:creator>
  <cp:lastModifiedBy>Matthew Calder</cp:lastModifiedBy>
  <cp:revision>9</cp:revision>
  <dcterms:created xsi:type="dcterms:W3CDTF">2019-07-17T18:39:06Z</dcterms:created>
  <dcterms:modified xsi:type="dcterms:W3CDTF">2019-07-24T11:19:09Z</dcterms:modified>
</cp:coreProperties>
</file>