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84" d="100"/>
          <a:sy n="184" d="100"/>
        </p:scale>
        <p:origin x="-2532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575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9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6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43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356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38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63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48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34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98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52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3678-1296-4355-B302-3F6181734390}" type="datetimeFigureOut">
              <a:rPr lang="es-CO" smtClean="0"/>
              <a:t>13/11/2017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37CC-AA17-45ED-86A3-F3791B4DF6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46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080452" y="1244401"/>
            <a:ext cx="1144800" cy="381600"/>
            <a:chOff x="3122016" y="1209647"/>
            <a:chExt cx="1144800" cy="381600"/>
          </a:xfrm>
        </p:grpSpPr>
        <p:sp>
          <p:nvSpPr>
            <p:cNvPr id="7" name="Rectángulo 6"/>
            <p:cNvSpPr/>
            <p:nvPr/>
          </p:nvSpPr>
          <p:spPr>
            <a:xfrm>
              <a:off x="3122016" y="1209647"/>
              <a:ext cx="1144800" cy="381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  <a:latin typeface="OCR A Extended" panose="02010509020102010303" pitchFamily="50" charset="0"/>
                </a:rPr>
                <a:t>VS</a:t>
              </a:r>
              <a:endParaRPr lang="es-CO" sz="2000" dirty="0">
                <a:solidFill>
                  <a:schemeClr val="tx1"/>
                </a:solidFill>
                <a:latin typeface="OCR A Extended" panose="02010509020102010303" pitchFamily="50" charset="0"/>
              </a:endParaRPr>
            </a:p>
          </p:txBody>
        </p: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19008" y="1220712"/>
              <a:ext cx="189210" cy="359469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9327" y="1221752"/>
              <a:ext cx="191948" cy="358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4717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OCR A Extended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Duque Escobar</dc:creator>
  <cp:lastModifiedBy>Juan Pablo Duque Escobar</cp:lastModifiedBy>
  <cp:revision>20</cp:revision>
  <dcterms:created xsi:type="dcterms:W3CDTF">2017-11-11T19:52:35Z</dcterms:created>
  <dcterms:modified xsi:type="dcterms:W3CDTF">2017-11-14T05:05:46Z</dcterms:modified>
</cp:coreProperties>
</file>