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18722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Programación</a:t>
            </a:r>
            <a:r>
              <a:rPr lang="es"/>
              <a:t> orientada a objetos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 algn="l">
              <a:spcBef>
                <a:spcPts val="0"/>
              </a:spcBef>
              <a:buNone/>
            </a:pPr>
            <a:r>
              <a:rPr lang="es" sz="2000"/>
              <a:t>Juan David Bello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/>
              <a:t>Juan Pablo Duque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2000"/>
              <a:t>Andrés Felipe Medina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/>
              <a:t>Karen N</a:t>
            </a:r>
            <a:r>
              <a:rPr lang="es" sz="2000"/>
              <a:t>icole Mora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/>
              <a:t>Giovanni Andrés Páez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2000"/>
              <a:t>Juan Diego Plaza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11700" y="368125"/>
            <a:ext cx="8520600" cy="127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Proyecto Final - Ajedrez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50" y="-239800"/>
            <a:ext cx="3444125" cy="1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Clase pieza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y sus clases hijas 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Peón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Alfil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Rey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Reina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Caballo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Torre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00" y="2892788"/>
            <a:ext cx="35623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tablero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clase tablero  </a:t>
            </a:r>
            <a:r>
              <a:rPr lang="es"/>
              <a:t>recibe</a:t>
            </a:r>
            <a:r>
              <a:rPr lang="es"/>
              <a:t> dos </a:t>
            </a:r>
            <a:r>
              <a:rPr lang="es"/>
              <a:t>parámetros</a:t>
            </a:r>
            <a:r>
              <a:rPr lang="es"/>
              <a:t> un string que es relativo a la </a:t>
            </a:r>
            <a:r>
              <a:rPr lang="es"/>
              <a:t>posición</a:t>
            </a:r>
            <a:r>
              <a:rPr lang="es"/>
              <a:t> inicial de la pieza en </a:t>
            </a:r>
            <a:r>
              <a:rPr lang="es"/>
              <a:t>código</a:t>
            </a:r>
            <a:r>
              <a:rPr lang="es"/>
              <a:t> FEN y un </a:t>
            </a:r>
            <a:r>
              <a:rPr lang="es"/>
              <a:t>número</a:t>
            </a:r>
            <a:r>
              <a:rPr lang="es"/>
              <a:t> que simboliza la </a:t>
            </a:r>
            <a:r>
              <a:rPr lang="es"/>
              <a:t>dimensión</a:t>
            </a:r>
            <a:r>
              <a:rPr lang="es"/>
              <a:t> de cada tamaño de la </a:t>
            </a:r>
            <a:r>
              <a:rPr lang="es"/>
              <a:t>cuadrícula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675" y="2361525"/>
            <a:ext cx="2299750" cy="2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Clase tablero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00"/>
            <a:ext cx="2477400" cy="37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funciones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getsize()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setFEN()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importFEN()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Display()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cuadricula()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deselected()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cast()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603" y="1723878"/>
            <a:ext cx="3421625" cy="2301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410675" y="1723875"/>
            <a:ext cx="30000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onlySelection()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turnManager()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move()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eat()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mousePosition()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movementsUnderCheck()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MovementsWhite()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Clase tablero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MovementsBlack()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kingPositionWhite()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kingPositionBlack()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checkWhite()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checkBlack()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selectPiece()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PM (ArrayList p, boolean b)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pieceSelection()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75" y="1369974"/>
            <a:ext cx="5543350" cy="3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reader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83975"/>
            <a:ext cx="56355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Desglosa los archivos generados en la partida para posteriormente reproducirlos.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funciones: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Reader()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setInput(String[] i)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getPlays()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posicion_inicialAL()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200" y="1183975"/>
            <a:ext cx="2892000" cy="28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873075" y="2018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lector()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reproductor(int c)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conversor(String p, int index)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identificador(String p, int index)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Piece nueva_pieza()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</a:t>
            </a:r>
            <a:r>
              <a:rPr lang="es"/>
              <a:t>botón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71600"/>
            <a:ext cx="6649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 </a:t>
            </a:r>
            <a:r>
              <a:rPr lang="es"/>
              <a:t>planteó</a:t>
            </a:r>
            <a:r>
              <a:rPr lang="es"/>
              <a:t> una clase boton la cual </a:t>
            </a:r>
            <a:r>
              <a:rPr lang="es"/>
              <a:t>tuviera</a:t>
            </a:r>
            <a:r>
              <a:rPr lang="es"/>
              <a:t> diversidad de funcionalidad para su uso.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Se dividieron por; botones que recibieran un  arreglo de colores y otro que recibiera un arreglo de </a:t>
            </a:r>
            <a:r>
              <a:rPr lang="es"/>
              <a:t>imágenes.</a:t>
            </a: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700" y="2032425"/>
            <a:ext cx="1873398" cy="187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992" y="1115525"/>
            <a:ext cx="5296233" cy="9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563" y="3052213"/>
            <a:ext cx="70770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FEN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38550" y="1269700"/>
            <a:ext cx="8466900" cy="34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Fen o</a:t>
            </a:r>
            <a:r>
              <a:rPr lang="es"/>
              <a:t> sistema de notación Forsyth - edwards  de tal manera que se lee el tablero de ajedrez de izquierda a derecha y de arriba hacia abajo dándole valor a las filas  de una letra de forma ascendente de a hasta h y a las columnas  de 1 a 8 y de esta manera cada casilla tendrá una coordenada (letra, número).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De esta manera se incorpora el código FEN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 código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0" y="2685275"/>
            <a:ext cx="3927050" cy="19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Desarrollo de problemas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71600"/>
            <a:ext cx="6241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 presentan 9 problemas para desarrollar, los cuales </a:t>
            </a:r>
            <a:r>
              <a:rPr lang="es"/>
              <a:t>ofrecen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de en </a:t>
            </a:r>
            <a:r>
              <a:rPr lang="es"/>
              <a:t>cuántas jugadas</a:t>
            </a:r>
            <a:r>
              <a:rPr lang="es"/>
              <a:t> y </a:t>
            </a:r>
            <a:r>
              <a:rPr lang="es"/>
              <a:t>qué</a:t>
            </a:r>
            <a:r>
              <a:rPr lang="es"/>
              <a:t> equipo gana de un juego ya desarrollado.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La </a:t>
            </a:r>
            <a:r>
              <a:rPr lang="es"/>
              <a:t>solución</a:t>
            </a:r>
            <a:r>
              <a:rPr lang="es"/>
              <a:t> </a:t>
            </a:r>
            <a:r>
              <a:rPr lang="es"/>
              <a:t>será</a:t>
            </a:r>
            <a:r>
              <a:rPr lang="es"/>
              <a:t> desplegada una vez se presione el </a:t>
            </a:r>
            <a:r>
              <a:rPr lang="es"/>
              <a:t>botón</a:t>
            </a:r>
            <a:r>
              <a:rPr lang="es"/>
              <a:t> de </a:t>
            </a:r>
            <a:r>
              <a:rPr lang="es"/>
              <a:t>solución y así se podrá comprobar si se acertó en el acertijo.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350" y="906487"/>
            <a:ext cx="3927400" cy="3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Guía de apreturas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Se </a:t>
            </a:r>
            <a:r>
              <a:rPr lang="es"/>
              <a:t>mostró</a:t>
            </a:r>
            <a:r>
              <a:rPr lang="es"/>
              <a:t> el desarrollo de 9 importantes aperturas  de manera tal que el jugador las aprenda reproduciendolas haciendo click  en las fechas que simbolizan; jugada posterior y jugada anterior.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825" y="2024250"/>
            <a:ext cx="2670674" cy="26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02600" y="476900"/>
            <a:ext cx="2687400" cy="100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" sz="6000"/>
              <a:t>Índice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30575" y="1632075"/>
            <a:ext cx="71217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Problemática                                        3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Marco teórico                                       4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Solución Problemas                              5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Desarrollo del programa                       6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Conclusiones                                        23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Referencias                                          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Guía de juego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Movimiento de las piezas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Caballo, alfil, torre, reina, rey, peones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Enroque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Enroque largo y enroque corto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Comer al paso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475" y="1334576"/>
            <a:ext cx="2640075" cy="2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Jugabilidad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71600"/>
            <a:ext cx="27855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Guardar partida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Antes de cerrar un juego se </a:t>
            </a:r>
            <a:r>
              <a:rPr lang="es"/>
              <a:t>tendrá</a:t>
            </a:r>
            <a:r>
              <a:rPr lang="es"/>
              <a:t> la </a:t>
            </a:r>
            <a:r>
              <a:rPr lang="es"/>
              <a:t>opción</a:t>
            </a:r>
            <a:r>
              <a:rPr lang="es"/>
              <a:t> de guardar partida, para cuando se tenga la </a:t>
            </a:r>
            <a:r>
              <a:rPr lang="es"/>
              <a:t>opción</a:t>
            </a:r>
            <a:r>
              <a:rPr lang="es"/>
              <a:t> nuevamente se pueda reiniciar la partida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372650" y="1241675"/>
            <a:ext cx="278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Ctrl Z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almaceno los movimientos hechos previamente para que el jugador pueda devolver las jugadas y corregir sus equivocaciones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587050" y="1241675"/>
            <a:ext cx="2245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Reconocimiento de posibles jugadas,  como el enroque, comer al paso, el jaque o el jaque mate, movimientos imposibles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Restricciones y normas 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Jaque y jaque mate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Comer al paso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s"/>
              <a:t>E</a:t>
            </a:r>
            <a:r>
              <a:rPr lang="es"/>
              <a:t>nroque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s"/>
              <a:t>Promoción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s"/>
              <a:t>Movimiento alternado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600" y="2211025"/>
            <a:ext cx="3143700" cy="23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En este proyecto se logró crear un programa que cumple el objetivo de generar un ambiente óptimo para un primer acercamiento al ajedrez(sin dejar de lado el uso para personas experimentadas).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Inicialmente se planteó el uso de bitboards para el desarrollo del proyecto, pero, debido a la complejidad del tema y el tiempo disponible para la realización del proyecto, se reemplazó por el uso de matrices,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Se piensa implementar el uso de aprendizaje automático para la creación de un modo de juego contra la máquina.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Con el fin de optimizar el programa, se reemplazará el uso de matrices por el uso de bitboards.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Referencia</a:t>
            </a:r>
            <a:r>
              <a:rPr lang="es"/>
              <a:t>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Problemática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54870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Crisis en la juventud; el aburrimiento y el desinterés por el aprendizaje.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Se busca el ocio  y entretenimiento, ajeno al desarrollo intelectual.</a:t>
            </a:r>
          </a:p>
          <a:p>
            <a:pPr indent="-355600" lvl="0" marL="457200">
              <a:spcBef>
                <a:spcPts val="0"/>
              </a:spcBef>
              <a:buClr>
                <a:srgbClr val="24292E"/>
              </a:buClr>
              <a:buSzPct val="100000"/>
              <a:buFont typeface="Arial"/>
            </a:pPr>
            <a:r>
              <a:rPr lang="es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Carencia de pasatiempos dedicados al desarrollo personal e intelectual.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700" y="1661665"/>
            <a:ext cx="3033600" cy="182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61175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Marco teórico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4425" y="1058225"/>
            <a:ext cx="6735900" cy="39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Crear un medio de entretenimiento que brinda una experiencia de desarrollo intelectual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Crear por medio de la programación una interacción del usuario con las fichas y el tablero; buscando llegar al máximo nivel de beneficencia y realidad.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Basarse en las diferentes restricciones y reglas del ajedrez; enroque, comer al paso y promover.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Desarrollado en processing (lenguaje basado en java)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Crear un modo dos contra dos , desarrollar problemas que ejercitan el cerebro y brindar una guía básica del juego</a:t>
            </a:r>
          </a:p>
          <a:p>
            <a:pPr indent="-342900" lvl="0" marL="4572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</a:pPr>
            <a:r>
              <a:rPr lang="e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Enseñar al jugador acciones y reacciones dependiendo de la situación en la que se encuentre el juego.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050" y="1251600"/>
            <a:ext cx="2615699" cy="1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Solución propuesta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74600"/>
            <a:ext cx="8520600" cy="339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Por medio de Processing se plantea desarrollar un juego que </a:t>
            </a:r>
            <a:r>
              <a:rPr lang="es"/>
              <a:t>simula</a:t>
            </a:r>
            <a:r>
              <a:rPr lang="es"/>
              <a:t> el ajedrez el cual brinda al espectador un </a:t>
            </a:r>
            <a:r>
              <a:rPr lang="es"/>
              <a:t>aprendizaje</a:t>
            </a:r>
            <a:r>
              <a:rPr lang="es"/>
              <a:t> sencillo pero completo para  jugar bien el </a:t>
            </a:r>
            <a:r>
              <a:rPr lang="es"/>
              <a:t>ajedrez</a:t>
            </a:r>
            <a:r>
              <a:rPr lang="es"/>
              <a:t>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Se le </a:t>
            </a:r>
            <a:r>
              <a:rPr lang="es"/>
              <a:t>plantea</a:t>
            </a:r>
            <a:r>
              <a:rPr lang="es"/>
              <a:t> al jugador una </a:t>
            </a:r>
            <a:r>
              <a:rPr lang="es"/>
              <a:t>serie</a:t>
            </a:r>
            <a:r>
              <a:rPr lang="es"/>
              <a:t> de acertijos para mejorar su capacidad de </a:t>
            </a:r>
            <a:r>
              <a:rPr lang="es"/>
              <a:t>decisión</a:t>
            </a:r>
            <a:r>
              <a:rPr lang="es"/>
              <a:t>, para las diferentes </a:t>
            </a:r>
            <a:r>
              <a:rPr lang="es"/>
              <a:t>situaciones</a:t>
            </a:r>
            <a:r>
              <a:rPr lang="es"/>
              <a:t> en que se va a encontrar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s"/>
              <a:t>Se </a:t>
            </a:r>
            <a:r>
              <a:rPr lang="es"/>
              <a:t>hará</a:t>
            </a:r>
            <a:r>
              <a:rPr lang="es"/>
              <a:t> de forma </a:t>
            </a:r>
            <a:r>
              <a:rPr lang="es"/>
              <a:t>didáctica</a:t>
            </a:r>
            <a:r>
              <a:rPr lang="es"/>
              <a:t> para que el espectador pueda entretenerse mientras aprende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2030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Desarrollo del programa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33603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Clase pieza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Clase tablero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Clase reader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Clase botón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Fen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Desarrollo de problemas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Guia de aperturas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/>
              <a:t>Guia de juego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630825" y="1225100"/>
            <a:ext cx="33603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Jugabilidad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Restricciones y Normas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15827" l="22257" r="24494" t="24804"/>
          <a:stretch/>
        </p:blipFill>
        <p:spPr>
          <a:xfrm>
            <a:off x="1238425" y="773838"/>
            <a:ext cx="6667152" cy="41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361175" y="1606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Diagrama de clases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s"/>
              <a:t>Clase pieza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esta clase se </a:t>
            </a:r>
            <a:r>
              <a:rPr lang="es"/>
              <a:t>planteó</a:t>
            </a:r>
            <a:r>
              <a:rPr lang="es"/>
              <a:t> como clases hijas los diferentes tipos de piezas, con sus principales </a:t>
            </a:r>
            <a:r>
              <a:rPr lang="es"/>
              <a:t>características</a:t>
            </a:r>
            <a:r>
              <a:rPr lang="es"/>
              <a:t> como: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movimientos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forma de comer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el equipo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la forma en que son seleccionadas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875" y="3347388"/>
            <a:ext cx="35623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Clase pieza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4513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setSelection(boolean 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getFirst()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setFirst(boolean f)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getSelection()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setPosition(PVector 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getPosition()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getTeam()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000" y="1650313"/>
            <a:ext cx="34480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620800" y="31886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drawPiece(int 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possibleMovements()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