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mp4" ContentType="video/unknown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64" r:id="rId5"/>
    <p:sldId id="259" r:id="rId6"/>
    <p:sldId id="263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6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0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6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5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0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8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6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7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BBB4-4575-4E4D-8221-9A2511CDDC17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9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BBB4-4575-4E4D-8221-9A2511CDDC17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04D7-F800-A340-941A-E2B1F4BE6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15 at 6.56.33 PM.png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73" y="241673"/>
            <a:ext cx="6957654" cy="648358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latin typeface="Times New Roman"/>
                <a:cs typeface="Times New Roman"/>
              </a:rPr>
              <a:t>INTELIGÊNCIA ARTIFICIAL</a:t>
            </a:r>
            <a:br>
              <a:rPr lang="pt-BR" b="1" dirty="0" smtClean="0">
                <a:latin typeface="Times New Roman"/>
                <a:cs typeface="Times New Roman"/>
              </a:rPr>
            </a:br>
            <a:r>
              <a:rPr lang="pt-BR" sz="4200" b="1" dirty="0" smtClean="0">
                <a:latin typeface="Times New Roman"/>
                <a:cs typeface="Times New Roman"/>
              </a:rPr>
              <a:t>O Mundo de </a:t>
            </a:r>
            <a:r>
              <a:rPr lang="pt-BR" sz="4200" b="1" dirty="0" err="1" smtClean="0">
                <a:latin typeface="Times New Roman"/>
                <a:cs typeface="Times New Roman"/>
              </a:rPr>
              <a:t>Wumpus</a:t>
            </a:r>
            <a:endParaRPr lang="pt-BR" sz="4200" b="1" dirty="0">
              <a:latin typeface="Times New Roman"/>
              <a:cs typeface="Times New Roman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Fernando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Homem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João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Garcia, Júlia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Aleixo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, Rodrigo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Leite</a:t>
            </a:r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847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latin typeface="Times New Roman"/>
                <a:cs typeface="Times New Roman"/>
              </a:rPr>
              <a:t>Módulos</a:t>
            </a:r>
            <a:r>
              <a:rPr lang="en-US" b="1" dirty="0">
                <a:latin typeface="Times New Roman"/>
                <a:cs typeface="Times New Roman"/>
              </a:rPr>
              <a:t> -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Prolog: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Run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Main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Percepts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Actions </a:t>
            </a:r>
            <a:endParaRPr lang="en-US" dirty="0" smtClean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 err="1" smtClean="0">
                <a:latin typeface="Times New Roman"/>
                <a:cs typeface="Times New Roman"/>
              </a:rPr>
              <a:t>M</a:t>
            </a:r>
            <a:r>
              <a:rPr lang="en-US" b="1" dirty="0" err="1" smtClean="0">
                <a:latin typeface="Times New Roman"/>
                <a:cs typeface="Times New Roman"/>
              </a:rPr>
              <a:t>ódulos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- Python</a:t>
            </a:r>
            <a:endParaRPr lang="en-US" b="1" dirty="0" smtClean="0">
              <a:latin typeface="Times New Roman"/>
              <a:cs typeface="Times New Roman"/>
            </a:endParaRPr>
          </a:p>
          <a:p>
            <a:pPr lvl="1"/>
            <a:r>
              <a:rPr lang="en-US" dirty="0" err="1" smtClean="0">
                <a:latin typeface="Times New Roman"/>
                <a:cs typeface="Times New Roman"/>
              </a:rPr>
              <a:t>Wumpus</a:t>
            </a:r>
            <a:endParaRPr lang="en-US" dirty="0" smtClean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View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imes New Roman"/>
                <a:cs typeface="Times New Roman"/>
              </a:rPr>
              <a:t>INTRODUÇÃO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2" name="Picture 1" descr="688428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76" y="1719268"/>
            <a:ext cx="1000473" cy="1000473"/>
          </a:xfrm>
          <a:prstGeom prst="rect">
            <a:avLst/>
          </a:prstGeom>
        </p:spPr>
      </p:pic>
      <p:pic>
        <p:nvPicPr>
          <p:cNvPr id="5" name="Picture 4" descr="python-7be70baaa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1" t="16747" r="17248" b="14426"/>
          <a:stretch/>
        </p:blipFill>
        <p:spPr>
          <a:xfrm>
            <a:off x="4444678" y="4458444"/>
            <a:ext cx="1239318" cy="129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3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se-de-dados-imagem3.jpg"/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914411"/>
            <a:ext cx="7874000" cy="5016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BASE DE DADOS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Times New Roman"/>
                <a:cs typeface="Times New Roman"/>
              </a:rPr>
              <a:t>Informações iniciais na base de conhecimentos:</a:t>
            </a:r>
          </a:p>
          <a:p>
            <a:pPr lvl="1"/>
            <a:r>
              <a:rPr lang="pt-BR" dirty="0">
                <a:latin typeface="Times New Roman"/>
                <a:cs typeface="Times New Roman"/>
              </a:rPr>
              <a:t> </a:t>
            </a:r>
            <a:r>
              <a:rPr lang="pt-BR" dirty="0" smtClean="0">
                <a:latin typeface="Times New Roman"/>
                <a:cs typeface="Times New Roman"/>
              </a:rPr>
              <a:t>Localiza</a:t>
            </a:r>
            <a:r>
              <a:rPr lang="pt-BR" dirty="0" smtClean="0">
                <a:latin typeface="Times New Roman"/>
                <a:cs typeface="Times New Roman"/>
              </a:rPr>
              <a:t>ções sorteadas de buracos, monstros e ouros</a:t>
            </a:r>
          </a:p>
          <a:p>
            <a:pPr lvl="1"/>
            <a:r>
              <a:rPr lang="pt-BR" dirty="0">
                <a:latin typeface="Times New Roman"/>
                <a:cs typeface="Times New Roman"/>
              </a:rPr>
              <a:t>Localização inicial do </a:t>
            </a:r>
            <a:r>
              <a:rPr lang="pt-BR" dirty="0" smtClean="0">
                <a:latin typeface="Times New Roman"/>
                <a:cs typeface="Times New Roman"/>
              </a:rPr>
              <a:t>agente</a:t>
            </a:r>
            <a:endParaRPr lang="pt-BR" dirty="0" smtClean="0">
              <a:latin typeface="Times New Roman"/>
              <a:cs typeface="Times New Roman"/>
            </a:endParaRPr>
          </a:p>
          <a:p>
            <a:pPr lvl="1"/>
            <a:r>
              <a:rPr lang="pt-BR" dirty="0" smtClean="0">
                <a:latin typeface="Times New Roman"/>
                <a:cs typeface="Times New Roman"/>
              </a:rPr>
              <a:t>Energia</a:t>
            </a:r>
          </a:p>
          <a:p>
            <a:pPr lvl="1"/>
            <a:r>
              <a:rPr lang="pt-BR" dirty="0" smtClean="0">
                <a:latin typeface="Times New Roman"/>
                <a:cs typeface="Times New Roman"/>
              </a:rPr>
              <a:t>Pontuação</a:t>
            </a:r>
          </a:p>
          <a:p>
            <a:pPr lvl="1"/>
            <a:r>
              <a:rPr lang="pt-BR" dirty="0" smtClean="0">
                <a:latin typeface="Times New Roman"/>
                <a:cs typeface="Times New Roman"/>
              </a:rPr>
              <a:t>Munição </a:t>
            </a:r>
            <a:endParaRPr lang="pt-BR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548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Times New Roman"/>
                <a:cs typeface="Times New Roman"/>
              </a:rPr>
              <a:t>Funç</a:t>
            </a:r>
            <a:r>
              <a:rPr lang="pt-BR" dirty="0" smtClean="0">
                <a:latin typeface="Times New Roman"/>
                <a:cs typeface="Times New Roman"/>
              </a:rPr>
              <a:t>ões</a:t>
            </a:r>
            <a:r>
              <a:rPr lang="pt-BR" dirty="0" smtClean="0">
                <a:latin typeface="Times New Roman"/>
                <a:cs typeface="Times New Roman"/>
              </a:rPr>
              <a:t> </a:t>
            </a:r>
            <a:r>
              <a:rPr lang="pt-BR" dirty="0">
                <a:latin typeface="Times New Roman"/>
                <a:cs typeface="Times New Roman"/>
              </a:rPr>
              <a:t>auxiliares para ajudar na atualização das inferências</a:t>
            </a:r>
            <a:r>
              <a:rPr lang="pt-BR" dirty="0" smtClean="0">
                <a:latin typeface="Times New Roman"/>
                <a:cs typeface="Times New Roman"/>
              </a:rPr>
              <a:t>:</a:t>
            </a:r>
          </a:p>
          <a:p>
            <a:pPr lvl="1"/>
            <a:r>
              <a:rPr lang="pt-BR" dirty="0" err="1" smtClean="0">
                <a:latin typeface="Times New Roman"/>
                <a:cs typeface="Times New Roman"/>
              </a:rPr>
              <a:t>check_surrounding_current_position</a:t>
            </a:r>
            <a:endParaRPr lang="pt-BR" dirty="0">
              <a:latin typeface="Times New Roman"/>
              <a:cs typeface="Times New Roman"/>
            </a:endParaRPr>
          </a:p>
          <a:p>
            <a:pPr lvl="1"/>
            <a:r>
              <a:rPr lang="pt-BR" dirty="0" err="1" smtClean="0">
                <a:latin typeface="Times New Roman"/>
                <a:cs typeface="Times New Roman"/>
              </a:rPr>
              <a:t>update_our_dangerous_inferences</a:t>
            </a:r>
          </a:p>
          <a:p>
            <a:pPr lvl="1"/>
            <a:r>
              <a:rPr lang="pt-BR" dirty="0" err="1" smtClean="0">
                <a:latin typeface="Times New Roman"/>
                <a:cs typeface="Times New Roman"/>
              </a:rPr>
              <a:t>sixth_sense</a:t>
            </a:r>
            <a:endParaRPr lang="pt-BR" dirty="0" smtClean="0">
              <a:latin typeface="Times New Roman"/>
              <a:cs typeface="Times New Roman"/>
            </a:endParaRPr>
          </a:p>
          <a:p>
            <a:pPr lvl="1"/>
            <a:r>
              <a:rPr lang="pt-BR" dirty="0" err="1" smtClean="0">
                <a:latin typeface="Times New Roman"/>
                <a:cs typeface="Times New Roman"/>
              </a:rPr>
              <a:t>check_noises</a:t>
            </a:r>
            <a:endParaRPr lang="pt-BR" dirty="0">
              <a:latin typeface="Times New Roman"/>
              <a:cs typeface="Times New Roman"/>
            </a:endParaRPr>
          </a:p>
          <a:p>
            <a:pPr lvl="1"/>
            <a:r>
              <a:rPr lang="pt-BR" dirty="0" err="1" smtClean="0">
                <a:latin typeface="Times New Roman"/>
                <a:cs typeface="Times New Roman"/>
              </a:rPr>
              <a:t>check_stench</a:t>
            </a:r>
            <a:endParaRPr lang="pt-BR" dirty="0" smtClean="0">
              <a:latin typeface="Times New Roman"/>
              <a:cs typeface="Times New Roman"/>
            </a:endParaRPr>
          </a:p>
          <a:p>
            <a:pPr lvl="1"/>
            <a:r>
              <a:rPr lang="pt-BR" dirty="0" err="1" smtClean="0">
                <a:latin typeface="Times New Roman"/>
                <a:cs typeface="Times New Roman"/>
              </a:rPr>
              <a:t>check_hole</a:t>
            </a:r>
            <a:endParaRPr lang="pt-BR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BASE DE DADOS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5" name="Picture 4" descr="base-de-dados-imagem3.jpg"/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914411"/>
            <a:ext cx="7874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14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TOMADA DE DECISÕES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cs typeface="Times New Roman"/>
              </a:rPr>
              <a:t>Funções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auxiliares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 err="1" smtClean="0">
                <a:latin typeface="Times New Roman"/>
                <a:cs typeface="Times New Roman"/>
              </a:rPr>
              <a:t>Casos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 descr="ID-100279444-e1413157492231.jpg"/>
          <p:cNvPicPr>
            <a:picLocks noChangeAspect="1"/>
          </p:cNvPicPr>
          <p:nvPr/>
        </p:nvPicPr>
        <p:blipFill>
          <a:blip r:embed="rId2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82" y="1785932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5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INTERFACE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7" name="Picture 6" descr="Screen Shot 2017-11-15 at 5.32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81" y="1266697"/>
            <a:ext cx="6409439" cy="5411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5437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/>
                <a:cs typeface="Times New Roman"/>
              </a:rPr>
              <a:t>?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CONCLUSÃO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5" name="Picture 4" descr="Conclusão-redação-dissertativa.jp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1" t="346" r="29368" b="15651"/>
          <a:stretch/>
        </p:blipFill>
        <p:spPr>
          <a:xfrm>
            <a:off x="4987034" y="1910797"/>
            <a:ext cx="3293825" cy="308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7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ideo-1510780665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952500"/>
            <a:ext cx="6096000" cy="495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543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85</Words>
  <Application>Microsoft Macintosh PowerPoint</Application>
  <PresentationFormat>On-screen Show (4:3)</PresentationFormat>
  <Paragraphs>37</Paragraphs>
  <Slides>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INTELIGÊNCIA ARTIFICIAL O Mundo de Wumpus</vt:lpstr>
      <vt:lpstr>INTRODUÇÃO</vt:lpstr>
      <vt:lpstr>BASE DE DADOS</vt:lpstr>
      <vt:lpstr>BASE DE DADOS</vt:lpstr>
      <vt:lpstr>TOMADA DE DECISÕES</vt:lpstr>
      <vt:lpstr>INTERFACE</vt:lpstr>
      <vt:lpstr>CONCLUSÃO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O Mundo de Wumpus</dc:title>
  <dc:creator>Júlia</dc:creator>
  <cp:lastModifiedBy>Júlia</cp:lastModifiedBy>
  <cp:revision>10</cp:revision>
  <dcterms:created xsi:type="dcterms:W3CDTF">2017-11-11T18:52:20Z</dcterms:created>
  <dcterms:modified xsi:type="dcterms:W3CDTF">2017-11-18T22:00:28Z</dcterms:modified>
</cp:coreProperties>
</file>