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9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FD32-B302-A449-806F-763C0E32B44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588A-49C6-0140-A427-E8E9B187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IA </a:t>
            </a:r>
            <a:r>
              <a:rPr lang="mr-IN" b="1" dirty="0" smtClean="0">
                <a:latin typeface="Times New Roman"/>
                <a:cs typeface="Times New Roman"/>
              </a:rPr>
              <a:t>–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Trabalho</a:t>
            </a:r>
            <a:r>
              <a:rPr lang="en-US" b="1" dirty="0" smtClean="0">
                <a:latin typeface="Times New Roman"/>
                <a:cs typeface="Times New Roman"/>
              </a:rPr>
              <a:t> 1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Fernando </a:t>
            </a:r>
            <a:r>
              <a:rPr lang="en-US" sz="2800" dirty="0" err="1" smtClean="0">
                <a:latin typeface="Times New Roman"/>
                <a:cs typeface="Times New Roman"/>
              </a:rPr>
              <a:t>Homem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dirty="0" err="1" smtClean="0">
                <a:latin typeface="Times New Roman"/>
                <a:cs typeface="Times New Roman"/>
              </a:rPr>
              <a:t>Jo</a:t>
            </a:r>
            <a:r>
              <a:rPr lang="en-US" sz="2800" dirty="0" err="1" smtClean="0">
                <a:latin typeface="Times New Roman"/>
                <a:cs typeface="Times New Roman"/>
              </a:rPr>
              <a:t>ão</a:t>
            </a:r>
            <a:r>
              <a:rPr lang="en-US" sz="2800" dirty="0" smtClean="0">
                <a:latin typeface="Times New Roman"/>
                <a:cs typeface="Times New Roman"/>
              </a:rPr>
              <a:t> Garcia, Júlia </a:t>
            </a:r>
            <a:r>
              <a:rPr lang="en-US" sz="2800" dirty="0" err="1" smtClean="0">
                <a:latin typeface="Times New Roman"/>
                <a:cs typeface="Times New Roman"/>
              </a:rPr>
              <a:t>Aleixo</a:t>
            </a:r>
            <a:r>
              <a:rPr lang="en-US" sz="2800" dirty="0" smtClean="0">
                <a:latin typeface="Times New Roman"/>
                <a:cs typeface="Times New Roman"/>
              </a:rPr>
              <a:t>, Rodrigo </a:t>
            </a:r>
            <a:r>
              <a:rPr lang="en-US" sz="2800" dirty="0" err="1" smtClean="0">
                <a:latin typeface="Times New Roman"/>
                <a:cs typeface="Times New Roman"/>
              </a:rPr>
              <a:t>Leite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514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Buscas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Busca</a:t>
            </a:r>
            <a:r>
              <a:rPr lang="en-US" dirty="0" smtClean="0">
                <a:latin typeface="Times New Roman"/>
                <a:cs typeface="Times New Roman"/>
              </a:rPr>
              <a:t> Local : Hill Climbing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Busca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pt-BR" dirty="0" err="1" smtClean="0">
                <a:latin typeface="Times New Roman"/>
                <a:cs typeface="Times New Roman"/>
              </a:rPr>
              <a:t>Metaheur</a:t>
            </a:r>
            <a:r>
              <a:rPr lang="pt-BR" dirty="0" err="1" smtClean="0">
                <a:latin typeface="Times New Roman"/>
                <a:cs typeface="Times New Roman"/>
              </a:rPr>
              <a:t>í</a:t>
            </a:r>
            <a:r>
              <a:rPr lang="pt-BR" dirty="0" err="1" smtClean="0">
                <a:latin typeface="Times New Roman"/>
                <a:cs typeface="Times New Roman"/>
              </a:rPr>
              <a:t>stica</a:t>
            </a:r>
            <a:r>
              <a:rPr lang="en-US" dirty="0" smtClean="0">
                <a:latin typeface="Times New Roman"/>
                <a:cs typeface="Times New Roman"/>
              </a:rPr>
              <a:t>: Simulated Annealing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607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Gera</a:t>
            </a:r>
            <a:r>
              <a:rPr lang="en-US" dirty="0" err="1" smtClean="0">
                <a:latin typeface="Times New Roman"/>
                <a:cs typeface="Times New Roman"/>
              </a:rPr>
              <a:t>ção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Vizinhança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Swap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2-opt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04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Avalia</a:t>
            </a:r>
            <a:r>
              <a:rPr lang="en-US" dirty="0" err="1" smtClean="0">
                <a:latin typeface="Times New Roman"/>
                <a:cs typeface="Times New Roman"/>
              </a:rPr>
              <a:t>çã</a:t>
            </a:r>
            <a:r>
              <a:rPr lang="en-US" dirty="0" err="1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 dos </a:t>
            </a:r>
            <a:r>
              <a:rPr lang="en-US" dirty="0" err="1">
                <a:latin typeface="Times New Roman"/>
                <a:cs typeface="Times New Roman"/>
              </a:rPr>
              <a:t>V</a:t>
            </a:r>
            <a:r>
              <a:rPr lang="en-US" dirty="0" err="1" smtClean="0">
                <a:latin typeface="Times New Roman"/>
                <a:cs typeface="Times New Roman"/>
              </a:rPr>
              <a:t>izinhos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/>
                <a:cs typeface="Times New Roman"/>
              </a:rPr>
              <a:t>Calcula a distancia do percurso de cada vizinho</a:t>
            </a:r>
          </a:p>
          <a:p>
            <a:r>
              <a:rPr lang="pt-BR" dirty="0" smtClean="0">
                <a:latin typeface="Times New Roman"/>
                <a:cs typeface="Times New Roman"/>
              </a:rPr>
              <a:t>Escolhe o vizinho com menor distancia </a:t>
            </a:r>
            <a:endParaRPr lang="pt-B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905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Hill Climbing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Times New Roman"/>
                <a:cs typeface="Times New Roman"/>
              </a:rPr>
              <a:t>Geramos vizinhança a partir de uma solução inicial</a:t>
            </a:r>
          </a:p>
          <a:p>
            <a:r>
              <a:rPr lang="pt-BR" dirty="0" smtClean="0">
                <a:latin typeface="Times New Roman"/>
                <a:cs typeface="Times New Roman"/>
              </a:rPr>
              <a:t>Avaliamos seus vizinhos e escolhemos o melhor</a:t>
            </a:r>
          </a:p>
          <a:p>
            <a:r>
              <a:rPr lang="pt-BR" dirty="0" smtClean="0">
                <a:latin typeface="Times New Roman"/>
                <a:cs typeface="Times New Roman"/>
              </a:rPr>
              <a:t>Comparamos ele com a solução inicial</a:t>
            </a:r>
          </a:p>
          <a:p>
            <a:r>
              <a:rPr lang="pt-BR" dirty="0" smtClean="0">
                <a:latin typeface="Times New Roman"/>
                <a:cs typeface="Times New Roman"/>
              </a:rPr>
              <a:t>Caso ele for melhor ele passa a ser a solução inicial e o processo se repete</a:t>
            </a:r>
          </a:p>
          <a:p>
            <a:r>
              <a:rPr lang="pt-BR" dirty="0" smtClean="0">
                <a:latin typeface="Times New Roman"/>
                <a:cs typeface="Times New Roman"/>
              </a:rPr>
              <a:t>Problema : poucas iterações (fica preso em ótimos locais)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6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latin typeface="Times New Roman"/>
                <a:cs typeface="Times New Roman"/>
              </a:rPr>
              <a:t>Hill Climbing Alterado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/>
                <a:cs typeface="Times New Roman"/>
              </a:rPr>
              <a:t>É preciso fazer um numero </a:t>
            </a:r>
            <a:r>
              <a:rPr lang="pt-BR" dirty="0" err="1" smtClean="0">
                <a:latin typeface="Times New Roman"/>
                <a:cs typeface="Times New Roman"/>
              </a:rPr>
              <a:t>n</a:t>
            </a:r>
            <a:r>
              <a:rPr lang="pt-BR" dirty="0" smtClean="0">
                <a:latin typeface="Times New Roman"/>
                <a:cs typeface="Times New Roman"/>
              </a:rPr>
              <a:t> de iterações para aceitar a melhor solução</a:t>
            </a:r>
            <a:endParaRPr lang="pt-BR" dirty="0" smtClean="0">
              <a:latin typeface="Times New Roman"/>
              <a:cs typeface="Times New Roman"/>
            </a:endParaRPr>
          </a:p>
          <a:p>
            <a:r>
              <a:rPr lang="pt-BR" dirty="0" smtClean="0">
                <a:latin typeface="Times New Roman"/>
                <a:cs typeface="Times New Roman"/>
              </a:rPr>
              <a:t>Compara dois resultados de </a:t>
            </a:r>
            <a:r>
              <a:rPr lang="pt-BR" dirty="0" err="1" smtClean="0">
                <a:latin typeface="Times New Roman"/>
                <a:cs typeface="Times New Roman"/>
              </a:rPr>
              <a:t>hill</a:t>
            </a:r>
            <a:r>
              <a:rPr lang="pt-BR" dirty="0" smtClean="0">
                <a:latin typeface="Times New Roman"/>
                <a:cs typeface="Times New Roman"/>
              </a:rPr>
              <a:t> </a:t>
            </a:r>
            <a:r>
              <a:rPr lang="pt-BR" dirty="0" err="1" smtClean="0">
                <a:latin typeface="Times New Roman"/>
                <a:cs typeface="Times New Roman"/>
              </a:rPr>
              <a:t>climbing</a:t>
            </a:r>
            <a:r>
              <a:rPr lang="pt-BR" dirty="0" smtClean="0">
                <a:latin typeface="Times New Roman"/>
                <a:cs typeface="Times New Roman"/>
              </a:rPr>
              <a:t> tradicional: uma solução nova e a considerada melhor solução</a:t>
            </a:r>
          </a:p>
          <a:p>
            <a:r>
              <a:rPr lang="pt-BR" dirty="0" smtClean="0">
                <a:latin typeface="Times New Roman"/>
                <a:cs typeface="Times New Roman"/>
              </a:rPr>
              <a:t>Se a nova tiver uma distancia menor, ela passa a ser a melhor solução </a:t>
            </a:r>
            <a:endParaRPr lang="pt-B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74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Simulated Annealing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Resultados</a:t>
            </a:r>
            <a:r>
              <a:rPr lang="en-US" dirty="0" smtClean="0">
                <a:latin typeface="Times New Roman"/>
                <a:cs typeface="Times New Roman"/>
              </a:rPr>
              <a:t> - </a:t>
            </a:r>
            <a:r>
              <a:rPr lang="en-US" dirty="0" err="1" smtClean="0">
                <a:latin typeface="Times New Roman"/>
                <a:cs typeface="Times New Roman"/>
              </a:rPr>
              <a:t>Dist</a:t>
            </a:r>
            <a:r>
              <a:rPr lang="en-US" dirty="0" err="1" smtClean="0">
                <a:latin typeface="Times New Roman"/>
                <a:cs typeface="Times New Roman"/>
              </a:rPr>
              <a:t>ância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887257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Hill Climbing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Hill Climbing</a:t>
                      </a:r>
                      <a:r>
                        <a:rPr lang="pt-BR" baseline="0" noProof="0" smtClean="0">
                          <a:latin typeface="Times New Roman"/>
                          <a:cs typeface="Times New Roman"/>
                        </a:rPr>
                        <a:t> Alterado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Simulated</a:t>
                      </a:r>
                      <a:r>
                        <a:rPr lang="pt-BR" baseline="0" noProof="0" smtClean="0">
                          <a:latin typeface="Times New Roman"/>
                          <a:cs typeface="Times New Roman"/>
                        </a:rPr>
                        <a:t> Annealong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17 cidades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21 cidades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24 cidades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48 cidades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175 cidades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8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Resultados</a:t>
            </a:r>
            <a:r>
              <a:rPr lang="en-US" dirty="0" smtClean="0">
                <a:latin typeface="Times New Roman"/>
                <a:cs typeface="Times New Roman"/>
              </a:rPr>
              <a:t> - </a:t>
            </a:r>
            <a:r>
              <a:rPr lang="en-US" dirty="0" smtClean="0">
                <a:latin typeface="Times New Roman"/>
                <a:cs typeface="Times New Roman"/>
              </a:rPr>
              <a:t>Tempo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646445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Hill Climbing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Hill Climbing</a:t>
                      </a:r>
                      <a:r>
                        <a:rPr lang="pt-BR" baseline="0" noProof="0" smtClean="0">
                          <a:latin typeface="Times New Roman"/>
                          <a:cs typeface="Times New Roman"/>
                        </a:rPr>
                        <a:t> Alterado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Simulated</a:t>
                      </a:r>
                      <a:r>
                        <a:rPr lang="pt-BR" baseline="0" noProof="0" smtClean="0">
                          <a:latin typeface="Times New Roman"/>
                          <a:cs typeface="Times New Roman"/>
                        </a:rPr>
                        <a:t> Annealong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17 cidades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21 cidades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24 cidades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48 cidades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smtClean="0">
                          <a:latin typeface="Times New Roman"/>
                          <a:cs typeface="Times New Roman"/>
                        </a:rPr>
                        <a:t>175 cidades</a:t>
                      </a:r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noProof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69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189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IA – Trabalho 1</vt:lpstr>
      <vt:lpstr>Buscas</vt:lpstr>
      <vt:lpstr>Geração de Vizinhança</vt:lpstr>
      <vt:lpstr>Avaliação dos Vizinhos</vt:lpstr>
      <vt:lpstr>Hill Climbing</vt:lpstr>
      <vt:lpstr>Hill Climbing Alterado</vt:lpstr>
      <vt:lpstr>Simulated Annealing</vt:lpstr>
      <vt:lpstr>Resultados - Distância</vt:lpstr>
      <vt:lpstr>Resultados - Tempo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– Trabalho 1</dc:title>
  <dc:creator>Júlia</dc:creator>
  <cp:lastModifiedBy>Júlia</cp:lastModifiedBy>
  <cp:revision>5</cp:revision>
  <dcterms:created xsi:type="dcterms:W3CDTF">2017-09-26T13:44:43Z</dcterms:created>
  <dcterms:modified xsi:type="dcterms:W3CDTF">2017-09-26T14:45:12Z</dcterms:modified>
</cp:coreProperties>
</file>