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BBB4-4575-4E4D-8221-9A2511CDDC17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6.56.33 PM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3" y="241673"/>
            <a:ext cx="6957654" cy="648358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/>
                <a:cs typeface="Times New Roman"/>
              </a:rPr>
              <a:t>INTELIGÊNCIA ARTIFICIAL</a:t>
            </a:r>
            <a:br>
              <a:rPr lang="pt-BR" b="1" dirty="0" smtClean="0">
                <a:latin typeface="Times New Roman"/>
                <a:cs typeface="Times New Roman"/>
              </a:rPr>
            </a:br>
            <a:r>
              <a:rPr lang="pt-BR" sz="4200" b="1" dirty="0" smtClean="0">
                <a:latin typeface="Times New Roman"/>
                <a:cs typeface="Times New Roman"/>
              </a:rPr>
              <a:t>O Mundo de </a:t>
            </a:r>
            <a:r>
              <a:rPr lang="pt-BR" sz="4200" b="1" dirty="0" err="1" smtClean="0">
                <a:latin typeface="Times New Roman"/>
                <a:cs typeface="Times New Roman"/>
              </a:rPr>
              <a:t>Wumpus</a:t>
            </a:r>
            <a:endParaRPr lang="pt-BR" sz="4200" b="1" dirty="0">
              <a:latin typeface="Times New Roman"/>
              <a:cs typeface="Times New Roma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Fernando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Homem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João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Garcia, Júlia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Aleixo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Rodrigo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Leite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4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/>
                <a:cs typeface="Times New Roman"/>
              </a:rPr>
              <a:t>INTRODUÇÃO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83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BASE DE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TOMADA DE DECISÕES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INTERFACE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11-15 at 5.3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1" y="1266697"/>
            <a:ext cx="6409439" cy="5411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43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CONCLUSÃO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07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510780665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52500"/>
            <a:ext cx="6096000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543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Macintosh PowerPoint</Application>
  <PresentationFormat>On-screen Show (4:3)</PresentationFormat>
  <Paragraphs>7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INTELIGÊNCIA ARTIFICIAL O Mundo de Wumpus</vt:lpstr>
      <vt:lpstr>INTRODUÇÃO</vt:lpstr>
      <vt:lpstr>BASE DE DADOS</vt:lpstr>
      <vt:lpstr>TOMADA DE DECISÕES</vt:lpstr>
      <vt:lpstr>INTERFACE</vt:lpstr>
      <vt:lpstr>CONCLUSÃO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O Mundo de Wumpus</dc:title>
  <dc:creator>Júlia</dc:creator>
  <cp:lastModifiedBy>Júlia</cp:lastModifiedBy>
  <cp:revision>7</cp:revision>
  <dcterms:created xsi:type="dcterms:W3CDTF">2017-11-11T18:52:20Z</dcterms:created>
  <dcterms:modified xsi:type="dcterms:W3CDTF">2017-11-15T21:41:51Z</dcterms:modified>
</cp:coreProperties>
</file>