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regular.fntdata"/><Relationship Id="rId43" Type="http://schemas.openxmlformats.org/officeDocument/2006/relationships/slide" Target="slides/slide38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81c01299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81c01299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b97dbdf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b97dbd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b97dbdf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b97dbdf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b97dbdf8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b97dbdf8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b97dbdf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b97dbdf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b97dbdf8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b97dbdf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b97dbdf8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b97dbdf8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b97dbdf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b97dbdf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b97dbdf8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b97dbdf8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b97dbdf8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b97dbdf8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81c0129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81c0129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b97dbdf8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b97dbdf8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b97dbdf8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b97dbdf8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b97dbdf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b97dbdf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b97dbdf8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b97dbdf8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b97dbdf8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b97dbdf8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b97dbdf8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b97dbdf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b97dbdf8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b97dbdf8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e6a0c399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e6a0c399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e6a0c39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e6a0c39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e6a0c39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e6a0c39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81c01299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81c01299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e6a0c39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e6a0c39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e6a0c399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e6a0c399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e6a0c399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e6a0c399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6a0c399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6a0c39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e6a0c39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9e6a0c39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e6a0c39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e6a0c39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e6a0c39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e6a0c39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e6a0c39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e6a0c39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e6a0c39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e6a0c39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81c0129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81c0129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81c01299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81c01299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 é a nossa interface, com uma seção com as informações do time no topo, uma barra lateral com os times dos quais o usuário participa e seções para as atividades ativas e arquivadas.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81c01299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81c01299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81c0129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81c0129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1c01299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81c01299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81c01299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81c01299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050">
                <a:latin typeface="Courier New"/>
                <a:ea typeface="Courier New"/>
                <a:cs typeface="Courier New"/>
                <a:sym typeface="Courier Ne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Briefly Planning Poker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aplicação e organização do código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Pacotes:</a:t>
            </a:r>
            <a:endParaRPr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/>
              <a:t>@briefly/prisma</a:t>
            </a:r>
            <a:endParaRPr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/>
              <a:t>@briefly/apidef</a:t>
            </a:r>
            <a:endParaRPr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/>
              <a:t>@briefly/api</a:t>
            </a:r>
            <a:endParaRPr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/>
              <a:t>@briefly/front</a:t>
            </a:r>
            <a:endParaRPr sz="2400"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</a:t>
            </a:r>
            <a:endParaRPr/>
          </a:p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Define um modelo de dados usando uma </a:t>
            </a:r>
            <a:r>
              <a:rPr b="1" lang="pt-BR"/>
              <a:t>DSL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partir desse modelo, define um </a:t>
            </a:r>
            <a:r>
              <a:rPr b="1" lang="pt-BR"/>
              <a:t>cliente</a:t>
            </a:r>
            <a:r>
              <a:rPr lang="pt-BR"/>
              <a:t> para manipulação dos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Usa Typescript para </a:t>
            </a:r>
            <a:r>
              <a:rPr b="1" i="1" lang="pt-BR"/>
              <a:t>Type safety</a:t>
            </a:r>
            <a:r>
              <a:rPr lang="pt-BR"/>
              <a:t>: Erros podem ser capturados em tempo de “compilação”.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cliente pode ser </a:t>
            </a:r>
            <a:r>
              <a:rPr lang="pt-BR"/>
              <a:t>estendido</a:t>
            </a:r>
            <a:r>
              <a:rPr lang="pt-BR"/>
              <a:t> para adicionar funcionalidades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00" y="3216638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657500" y="2571750"/>
            <a:ext cx="2691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Prisma ORM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Modelo de dados</a:t>
            </a:r>
            <a:endParaRPr b="0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1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model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{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name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@db.VarChar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55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@db.VarChar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255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/// @zod.string.email()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password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@db.VarChar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255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enabled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Boolean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updatedAt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DateTime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@updatedAt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@db.Timestamptz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6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DateTime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now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())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@db.Timestamptz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6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squads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UsersOnSquads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[]</a:t>
            </a:r>
            <a:endParaRPr sz="1000">
              <a:solidFill>
                <a:srgbClr val="859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[]</a:t>
            </a:r>
            <a:endParaRPr sz="1000">
              <a:solidFill>
                <a:srgbClr val="859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[]</a:t>
            </a:r>
            <a:endParaRPr sz="1000">
              <a:solidFill>
                <a:srgbClr val="859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}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86E75"/>
              </a:solidFill>
              <a:highlight>
                <a:schemeClr val="lt1"/>
              </a:highlight>
            </a:endParaRPr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Modelo de dados</a:t>
            </a:r>
            <a:endParaRPr b="0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model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Squad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{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uuid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())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@db.Uuid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name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@db.VarChar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25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maxRounds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Int</a:t>
            </a:r>
            <a:endParaRPr sz="1000">
              <a:solidFill>
                <a:srgbClr val="859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percentual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Float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/// @zod.number.step(0.05)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enabled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Boolean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updatedAt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DateTime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@updatedAt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@db.Timestamptz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6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DateTime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now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())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@db.Timestamptz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6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UsersOnSquads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[]</a:t>
            </a:r>
            <a:endParaRPr sz="1000">
              <a:solidFill>
                <a:srgbClr val="859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[]</a:t>
            </a:r>
            <a:endParaRPr sz="1000">
              <a:solidFill>
                <a:srgbClr val="859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}</a:t>
            </a:r>
            <a:endParaRPr sz="1000"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Modelo de dados</a:t>
            </a:r>
            <a:endParaRPr b="0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1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UsersOnSquads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93A1A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@db.VarChar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/// @zod.string.email()</a:t>
            </a:r>
            <a:endParaRPr i="1" sz="1000">
              <a:solidFill>
                <a:srgbClr val="93A1A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squadId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@db.Uuid</a:t>
            </a:r>
            <a:endParaRPr sz="1000">
              <a:solidFill>
                <a:srgbClr val="268BD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enabled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updatedAt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@updatedAt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@db.Timestamptz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createdAt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@db.Timestamptz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squad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Squad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@relation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fields: [squadId], references: [id], onDelete: Cascade, onUpdate: Cascade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@relation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fields: [userEmail], references: [email], onDelete: Cascade, onUpdate: Cascade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@@id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[userEmail, squadId]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Modelo de dados</a:t>
            </a:r>
            <a:endParaRPr b="0"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76887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model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{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uuid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())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@db.Uuid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squadId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@db.Uuid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name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@db.VarChar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85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description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String?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@db.VarChar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300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maxRounds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Int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0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currentRound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Int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1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percentual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Float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0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/// @zod.number.step(0.05)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Int?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finished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Boolean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false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active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Boolean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enabled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Boolean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updatedAt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DateTime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@updatedAt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@db.Timestamptz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6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DateTime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now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())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@db.Timestamptz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6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squad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Squad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@relation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fields: [squadId], references: [id], onDelete: Cascade, onUpdate: Cascade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[]</a:t>
            </a:r>
            <a:endParaRPr sz="1000">
              <a:solidFill>
                <a:srgbClr val="859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[]</a:t>
            </a:r>
            <a:endParaRPr sz="1000">
              <a:solidFill>
                <a:srgbClr val="859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}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000">
              <a:solidFill>
                <a:srgbClr val="586E75"/>
              </a:solidFill>
              <a:highlight>
                <a:schemeClr val="lt1"/>
              </a:highlight>
            </a:endParaRPr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Modelo de dados</a:t>
            </a:r>
            <a:endParaRPr b="0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2078875"/>
            <a:ext cx="7688700" cy="21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model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Message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{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uuid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())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@db.Uuid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@db.Uuid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@db.VarChar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255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/// @zod.string.email()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Int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0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@db.VarChar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180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DateTime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now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())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@db.Timestamptz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6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@relation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fields: [taskId], references: [id], onDelete: Cascade, onUpdate: Cascade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@relation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fields: [userEmail], references: [email], onDelete: Cascade, onUpdate: Cascade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}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000">
              <a:solidFill>
                <a:srgbClr val="586E75"/>
              </a:solidFill>
              <a:highlight>
                <a:schemeClr val="lt1"/>
              </a:highlight>
            </a:endParaRPr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Modelo de dados</a:t>
            </a:r>
            <a:endParaRPr b="0"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9450" y="2078875"/>
            <a:ext cx="76887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model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{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@db.Uuid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@db.VarChar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255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/// @zod.string.email()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Int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0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Int</a:t>
            </a:r>
            <a:endParaRPr sz="1000">
              <a:solidFill>
                <a:srgbClr val="859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DateTime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@default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now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())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@db.Timestamptz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6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@relation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fields: [taskId], references: [id], onDelete: Cascade, onUpdate: Cascade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@relation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fields: [userEmail], references: [email], onDelete: Cascade, onUpdate: Cascade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@@id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[taskId, userEmail, round]</a:t>
            </a: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3A1A1"/>
                </a:solidFill>
                <a:highlight>
                  <a:schemeClr val="lt1"/>
                </a:highlight>
              </a:rPr>
              <a:t>}</a:t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000">
              <a:solidFill>
                <a:srgbClr val="586E75"/>
              </a:solidFill>
              <a:highlight>
                <a:schemeClr val="lt1"/>
              </a:highlight>
            </a:endParaRPr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Cliente de dados (extensões)</a:t>
            </a:r>
            <a:endParaRPr b="0"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729450" y="2078875"/>
            <a:ext cx="76887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getVoteExtension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(prismaClient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PrismaClient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async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function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registerVoteAndUpdate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(client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PrismaTransactionClient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id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vote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points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?: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number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nextRound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boolean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false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){</a:t>
            </a:r>
            <a:r>
              <a:rPr b="1" lang="pt-BR" sz="1000">
                <a:solidFill>
                  <a:srgbClr val="657B83"/>
                </a:solidFill>
                <a:highlight>
                  <a:schemeClr val="accent3"/>
                </a:highlight>
              </a:rPr>
              <a:t>...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return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async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function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(taskId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email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points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number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return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await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prismaClient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$transaction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async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(tx)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r>
              <a:rPr b="1" lang="pt-BR" sz="1000">
                <a:solidFill>
                  <a:srgbClr val="657B83"/>
                </a:solidFill>
                <a:highlight>
                  <a:schemeClr val="accent3"/>
                </a:highlight>
              </a:rPr>
              <a:t>...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}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86E7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000">
              <a:solidFill>
                <a:srgbClr val="586E75"/>
              </a:solidFill>
              <a:highlight>
                <a:schemeClr val="lt1"/>
              </a:highlight>
            </a:endParaRPr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Cliente de dados (extensões)</a:t>
            </a:r>
            <a:endParaRPr b="0"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729450" y="2078875"/>
            <a:ext cx="76887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* Lógica de voto em tarefa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*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* 1. Voto é válido?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*   1.1. Voto tem o formato certo? (points é um número aceito?)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*   1.2. Tarefa está ativa?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*   1.3. Usuário está na equipe da tarefa?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*   1.4. Usuário ainda não votou essa rodada?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86E7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000">
              <a:solidFill>
                <a:srgbClr val="586E75"/>
              </a:solidFill>
              <a:highlight>
                <a:schemeClr val="lt1"/>
              </a:highlight>
            </a:endParaRPr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</a:t>
            </a:r>
            <a:r>
              <a:rPr lang="pt-BR"/>
              <a:t> Poker: o que é?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Estimação de esforço (mas também prioridade, likeability, etc…)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Busca evitar influência dos demais participantes</a:t>
            </a:r>
            <a:endParaRPr sz="16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Cliente de dados (extensões)</a:t>
            </a:r>
            <a:endParaRPr b="0"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729450" y="2078875"/>
            <a:ext cx="76887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 1.1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validatePoints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await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tx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findUniqueOrThrow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where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include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squad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:{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select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:{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:{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select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:{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select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    }}}}},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:{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select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:{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:{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select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}},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    }}}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});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 1.1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if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!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active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throw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new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Error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Cannot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 vote in an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inactive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 task!"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Cliente de dados (extensões)</a:t>
            </a:r>
            <a:endParaRPr b="0"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729450" y="2078875"/>
            <a:ext cx="76887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 1.2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if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squad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every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((obj)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obj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!=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))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throw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new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Error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"User is not a part of this squad!"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Rodada atual do voto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currentRound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Voto do usuario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let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userVote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|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undefined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find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((obj)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obj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&amp;&amp;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obj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 1.3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if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throw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new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Error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"User already voted in this task!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\n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+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JSON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stringify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Cliente de dados (extensões)</a:t>
            </a:r>
            <a:endParaRPr b="0"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729450" y="2078875"/>
            <a:ext cx="76887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Se chegamos até aqui, o voto é válido.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A fazer: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   1. Registrar o voto no banco de dados.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   2. Verificar se precisamos terminar a rodada.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   3. Caso 2 seja verdade, verificar se a tarefa será finalizada.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    4. Caso 3 seja verdade, atualizar a tarefa no banco de dados.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          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Cliente de dados (extensões)</a:t>
            </a:r>
            <a:endParaRPr b="0"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729450" y="2078875"/>
            <a:ext cx="76887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     userVote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new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Date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(),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points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};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Lista com todos os votos da rodada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[]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filter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((vote)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concat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 Ainda há participantes para votar?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if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length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!=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squad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length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return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registerVoteAndUpdate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tx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@briefly/prisma - </a:t>
            </a:r>
            <a:r>
              <a:rPr b="0" lang="pt-BR"/>
              <a:t>Cliente de dados (extensões)</a:t>
            </a:r>
            <a:endParaRPr b="0"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729450" y="2078875"/>
            <a:ext cx="76887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 A rodada deve ser finalizada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 </a:t>
            </a: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Pontos finais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finalPoints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calcFinalPoints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maxRounds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percentual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return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await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registerVoteAndUpdate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tx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finalPoints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!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finalPoints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@briefly/apidef</a:t>
            </a:r>
            <a:endParaRPr/>
          </a:p>
        </p:txBody>
      </p:sp>
      <p:sp>
        <p:nvSpPr>
          <p:cNvPr id="254" name="Google Shape;254;p3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Zod</a:t>
            </a:r>
            <a:r>
              <a:rPr lang="pt-BR"/>
              <a:t>: Validação de dados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Zodios</a:t>
            </a:r>
            <a:r>
              <a:rPr lang="pt-BR"/>
              <a:t>: Usado para definir um esquema de API RESTful. Ajuda a definir: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Endpoints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Verbos HTTP aceitos (para cada endpoint)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Parâmetros (body, query, headers,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Resposta esperada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Esquema OPENAPI para documentação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Cliente de acesso à API para usar no front-end</a:t>
            </a:r>
            <a:endParaRPr/>
          </a:p>
        </p:txBody>
      </p:sp>
      <p:sp>
        <p:nvSpPr>
          <p:cNvPr id="255" name="Google Shape;255;p37"/>
          <p:cNvSpPr txBox="1"/>
          <p:nvPr>
            <p:ph idx="1" type="subTitle"/>
          </p:nvPr>
        </p:nvSpPr>
        <p:spPr>
          <a:xfrm>
            <a:off x="657500" y="2571750"/>
            <a:ext cx="2691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Zod e Zodios</a:t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00" y="3330734"/>
            <a:ext cx="1345422" cy="1388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63" y="3330726"/>
            <a:ext cx="1346486" cy="138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@briefly/apidef/apiSchemas - </a:t>
            </a:r>
            <a:r>
              <a:rPr b="0" lang="pt-BR"/>
              <a:t>Esquemas</a:t>
            </a:r>
            <a:endParaRPr b="0"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729450" y="2078875"/>
            <a:ext cx="76887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chemeClr val="lt1"/>
                </a:highlight>
              </a:rPr>
              <a:t># users.ts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z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"zod"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UserOptionalDefaultsSchema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"../generated/zod"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Esquema para endpoint de criacao - request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export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createSchemaReq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UserOptionalDefaultsSchema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omit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updatedAt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endParaRPr sz="1000">
              <a:solidFill>
                <a:srgbClr val="B58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}).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strict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Esquema para endpoint de criacao - response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export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createSchemaRes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z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object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token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z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string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() }).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strict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Esquema para endpoint de login - request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export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loginSchemaReq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UserOptionalDefaultsSchema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pick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password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}).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strict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Esquema para endpoint de login - response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export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loginSchemaRes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createSchemaRes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3A1A1"/>
              </a:solidFill>
              <a:highlight>
                <a:schemeClr val="lt1"/>
              </a:highlight>
            </a:endParaRPr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@briefly/apidef/apiSchemas - </a:t>
            </a:r>
            <a:r>
              <a:rPr b="0" lang="pt-BR"/>
              <a:t>Esquemas</a:t>
            </a:r>
            <a:endParaRPr b="0"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729450" y="2078875"/>
            <a:ext cx="76887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chemeClr val="lt1"/>
                </a:highlight>
              </a:rPr>
              <a:t># tasks.ts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z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"zod"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"../generated/zod"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Esquema para listar uma task - response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export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findSchemaRes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extend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z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array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omit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({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})),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z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array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omit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({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}))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}).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strict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Esquema para desativar uma task - response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export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deactivateSchemaRes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findSchemaRes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Esquema para excluir uma task - response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export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deleteSchemaRes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findSchemaRes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Esquema para realizacao de um voto em uma task - request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export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voteSchemaReq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pick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}).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strict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/** Esquema para realizacao de um voto em uma task - response */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export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voteSchemaRes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findSchemaRes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@briefly/apidef/apiDef - </a:t>
            </a:r>
            <a:r>
              <a:rPr b="0" lang="pt-BR"/>
              <a:t>Definicao da API</a:t>
            </a:r>
            <a:endParaRPr b="0"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729450" y="2078875"/>
            <a:ext cx="76887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chemeClr val="lt1"/>
                </a:highlight>
              </a:rPr>
              <a:t># users.ts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makeEndpoint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makeApi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makeParameters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'@zodios/core'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'../apiSchemas'</a:t>
            </a:r>
            <a:endParaRPr sz="1000">
              <a:solidFill>
                <a:srgbClr val="2AA19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z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'zod'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93A1A1"/>
                </a:solidFill>
                <a:highlight>
                  <a:schemeClr val="lt1"/>
                </a:highlight>
              </a:rPr>
              <a:t>// Parameters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createBodyParams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makeParameters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([{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name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'Create'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type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'Body'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description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'Input user details'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createSchemaReq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}]);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loginBodyParams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makeParameters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([{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name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'Login'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type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'Body'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description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'Input credentials'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schema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loginSchemaReq</a:t>
            </a:r>
            <a:endParaRPr sz="1000">
              <a:solidFill>
                <a:srgbClr val="268BD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}]);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79" name="Google Shape;279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@briefly/apidef/apiDef - </a:t>
            </a:r>
            <a:r>
              <a:rPr b="0" lang="pt-BR"/>
              <a:t>Definicao da API</a:t>
            </a:r>
            <a:endParaRPr b="0"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729450" y="2078875"/>
            <a:ext cx="76887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chemeClr val="lt1"/>
                </a:highlight>
              </a:rPr>
              <a:t># users.ts (cont.)</a:t>
            </a:r>
            <a:endParaRPr sz="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rgbClr val="93A1A1"/>
                </a:solidFill>
                <a:highlight>
                  <a:schemeClr val="lt1"/>
                </a:highlight>
              </a:rPr>
              <a:t>// Endpoints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createEndpoint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makeEndpoint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method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'post'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path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''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response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users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createSchemaRes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parameters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createBodyParams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alias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'createUser'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description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'Create an user'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responseDescription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"A JWT Bearer auth token for the newly created user"</a:t>
            </a:r>
            <a:endParaRPr sz="900">
              <a:solidFill>
                <a:srgbClr val="2AA19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});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loginEndpoint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makeEndpoint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method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'post'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path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'/login'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response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users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loginSchemaRes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parameters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loginBodyParams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alias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'loginUser'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description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'Authenticate an user'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responseDescription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"A JWT Bearer auth token"</a:t>
            </a:r>
            <a:endParaRPr sz="900">
              <a:solidFill>
                <a:srgbClr val="2AA19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});</a:t>
            </a:r>
            <a:endParaRPr sz="900">
              <a:highlight>
                <a:schemeClr val="lt1"/>
              </a:highlight>
            </a:endParaRPr>
          </a:p>
        </p:txBody>
      </p:sp>
      <p:sp>
        <p:nvSpPr>
          <p:cNvPr id="286" name="Google Shape;286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 projeto: Briefly Planning Poker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Ferramenta online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Permite a participação de membros distribuídos geograficamente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Open source</a:t>
            </a:r>
            <a:endParaRPr sz="16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</a:t>
            </a:r>
            <a:endParaRPr/>
          </a:p>
        </p:txBody>
      </p:sp>
      <p:sp>
        <p:nvSpPr>
          <p:cNvPr id="292" name="Google Shape;292;p4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Framework minimalista para criacao de aplicacoes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 nosso caso, usamos para implementar a API que foi definida em @briefly/apidef, que tambem nos fornece </a:t>
            </a:r>
            <a:r>
              <a:rPr b="1" i="1" lang="pt-BR"/>
              <a:t>type safety</a:t>
            </a:r>
            <a:r>
              <a:rPr lang="pt-BR"/>
              <a:t> e outros recursos para melhorar a experiencia de desenvolvimento</a:t>
            </a:r>
            <a:endParaRPr/>
          </a:p>
        </p:txBody>
      </p:sp>
      <p:sp>
        <p:nvSpPr>
          <p:cNvPr id="293" name="Google Shape;293;p42"/>
          <p:cNvSpPr txBox="1"/>
          <p:nvPr>
            <p:ph idx="1" type="subTitle"/>
          </p:nvPr>
        </p:nvSpPr>
        <p:spPr>
          <a:xfrm>
            <a:off x="657500" y="2571750"/>
            <a:ext cx="2691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express.js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83150"/>
            <a:ext cx="41433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@briefly/api/routes</a:t>
            </a:r>
            <a:endParaRPr b="0"/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729450" y="2078875"/>
            <a:ext cx="76887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chemeClr val="lt1"/>
                </a:highlight>
              </a:rPr>
              <a:t># index.ts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apiDef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'@briefly/apidef'</a:t>
            </a:r>
            <a:endParaRPr sz="1000">
              <a:solidFill>
                <a:srgbClr val="2AA19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squadsRouter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'./squad'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tasksRouter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'./task'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usersRouter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'./user'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import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context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from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'../context'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context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router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apiDef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"/users"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usersRouter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"/squads"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squadsRouter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"/tasks"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tasksRouter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i="1" sz="1000">
              <a:solidFill>
                <a:srgbClr val="93A1A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export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default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routes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@briefly/api/routes</a:t>
            </a:r>
            <a:endParaRPr b="0"/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729450" y="2078875"/>
            <a:ext cx="76887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chemeClr val="lt1"/>
                </a:highlight>
              </a:rPr>
              <a:t># user.ts</a:t>
            </a:r>
            <a:endParaRPr sz="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usersRouter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context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router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usersAPI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create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CB4B16"/>
                </a:solidFill>
                <a:highlight>
                  <a:schemeClr val="lt1"/>
                </a:highlight>
              </a:rPr>
              <a:t>UsersHandler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&lt;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"post"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""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&gt;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async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(req, res,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 </a:t>
            </a: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try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data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req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body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await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prisma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create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({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data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});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return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res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status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D33682"/>
                </a:solidFill>
                <a:highlight>
                  <a:schemeClr val="lt1"/>
                </a:highlight>
              </a:rPr>
              <a:t>201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json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({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token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auth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create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data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'login'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 });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catch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unknown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 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}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};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login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CB4B16"/>
                </a:solidFill>
                <a:highlight>
                  <a:schemeClr val="lt1"/>
                </a:highlight>
              </a:rPr>
              <a:t>UsersHandler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&lt;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"post"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"/login"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&gt;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async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(req, res,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 </a:t>
            </a: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try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password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req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body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if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(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await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prisma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authenticate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password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))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 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return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res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status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D33682"/>
                </a:solidFill>
                <a:highlight>
                  <a:schemeClr val="lt1"/>
                </a:highlight>
              </a:rPr>
              <a:t>200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json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({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token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auth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create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'login'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 });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throw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new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CB4B16"/>
                </a:solidFill>
                <a:highlight>
                  <a:schemeClr val="lt1"/>
                </a:highlight>
              </a:rPr>
              <a:t>Unauthorized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'Invalid credentials'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catch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unknown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 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}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};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chemeClr val="lt1"/>
              </a:highlight>
            </a:endParaRPr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@briefly/api/routes</a:t>
            </a:r>
            <a:endParaRPr b="0"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729450" y="2078875"/>
            <a:ext cx="7688700" cy="28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chemeClr val="lt1"/>
                </a:highlight>
              </a:rPr>
              <a:t># task.ts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tasksRouter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context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router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tasksAPI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find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CB4B16"/>
                </a:solidFill>
                <a:highlight>
                  <a:schemeClr val="lt1"/>
                </a:highlight>
              </a:rPr>
              <a:t>TasksHandler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&lt;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"get"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"/:taskId"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&gt;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async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(req, res,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 </a:t>
            </a: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req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params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try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b="1" lang="pt-BR" sz="9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await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prisma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findUniqueOrThrow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where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{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id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},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include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messages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9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endParaRPr sz="900">
              <a:solidFill>
                <a:srgbClr val="B58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  }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});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return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res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status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D33682"/>
                </a:solidFill>
                <a:highlight>
                  <a:schemeClr val="lt1"/>
                </a:highlight>
              </a:rPr>
              <a:t>200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json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catch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unknown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 {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}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};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chemeClr val="lt1"/>
              </a:highlight>
            </a:endParaRPr>
          </a:p>
        </p:txBody>
      </p:sp>
      <p:sp>
        <p:nvSpPr>
          <p:cNvPr id="316" name="Google Shape;316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@briefly/api/routes</a:t>
            </a:r>
            <a:endParaRPr b="0"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729450" y="2078875"/>
            <a:ext cx="7688700" cy="29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chemeClr val="lt1"/>
                </a:highlight>
              </a:rPr>
              <a:t># task.ts (cont.)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deactivate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TasksHandler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&lt;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"put"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"/:taskId"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&gt;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async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(req, res,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req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params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try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await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prisma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update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where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data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active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false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include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endParaRPr sz="1000">
              <a:solidFill>
                <a:srgbClr val="B58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}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});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return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status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200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json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catch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unknown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586E75"/>
              </a:solidFill>
              <a:highlight>
                <a:schemeClr val="lt1"/>
              </a:highlight>
            </a:endParaRPr>
          </a:p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@briefly/api/routes</a:t>
            </a:r>
            <a:endParaRPr b="0"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729450" y="2078875"/>
            <a:ext cx="76887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chemeClr val="lt1"/>
                </a:highlight>
              </a:rPr>
              <a:t># task.ts (cont.)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del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TasksHandler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&lt;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"delete"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"/:taskId"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&gt;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async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(req, res,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req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params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try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await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prisma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delete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where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include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: </a:t>
            </a:r>
            <a:r>
              <a:rPr lang="pt-BR" sz="1000">
                <a:solidFill>
                  <a:srgbClr val="B58900"/>
                </a:solidFill>
                <a:highlight>
                  <a:schemeClr val="lt1"/>
                </a:highlight>
              </a:rPr>
              <a:t>true</a:t>
            </a:r>
            <a:endParaRPr sz="1000">
              <a:solidFill>
                <a:srgbClr val="B58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  }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});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return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status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200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json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catch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unknown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};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@briefly/api/routes</a:t>
            </a:r>
            <a:endParaRPr b="0"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729450" y="2078875"/>
            <a:ext cx="76887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chemeClr val="lt1"/>
                </a:highlight>
              </a:rPr>
              <a:t># task.ts (cont.)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TasksHandler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&lt;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"post"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"/:taskId/votes"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&gt;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async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(req, res,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req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params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req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req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body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try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await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prisma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vote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points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return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status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201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json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catch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unknown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};</a:t>
            </a:r>
            <a:endParaRPr b="1" sz="1000">
              <a:solidFill>
                <a:srgbClr val="586E75"/>
              </a:solidFill>
              <a:highlight>
                <a:schemeClr val="lt1"/>
              </a:highlight>
            </a:endParaRPr>
          </a:p>
        </p:txBody>
      </p:sp>
      <p:sp>
        <p:nvSpPr>
          <p:cNvPr id="337" name="Google Shape;337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@briefly/api/routes</a:t>
            </a:r>
            <a:endParaRPr b="0"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729450" y="2078875"/>
            <a:ext cx="7688700" cy="21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chemeClr val="lt1"/>
                </a:highlight>
              </a:rPr>
              <a:t># task.ts (cont.)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CB4B16"/>
                </a:solidFill>
                <a:highlight>
                  <a:schemeClr val="lt1"/>
                </a:highlight>
              </a:rPr>
              <a:t>TasksHandler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&lt;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"post"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AA198"/>
                </a:solidFill>
                <a:highlight>
                  <a:schemeClr val="lt1"/>
                </a:highlight>
              </a:rPr>
              <a:t>"/:taskId/messages"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&gt;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async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(req, res,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=&gt;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req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params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req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user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req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body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try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b="1" lang="pt-BR" sz="1000">
                <a:solidFill>
                  <a:srgbClr val="586E75"/>
                </a:solidFill>
                <a:highlight>
                  <a:schemeClr val="lt1"/>
                </a:highlight>
              </a:rPr>
              <a:t>const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=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await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prisma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comment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taskId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email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message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return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res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status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D33682"/>
                </a:solidFill>
                <a:highlight>
                  <a:schemeClr val="lt1"/>
                </a:highlight>
              </a:rPr>
              <a:t>201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).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json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task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catch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: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1000">
                <a:solidFill>
                  <a:srgbClr val="859900"/>
                </a:solidFill>
                <a:highlight>
                  <a:schemeClr val="lt1"/>
                </a:highlight>
              </a:rPr>
              <a:t>unknown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 {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  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next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1000">
                <a:solidFill>
                  <a:srgbClr val="268BD2"/>
                </a:solidFill>
                <a:highlight>
                  <a:schemeClr val="lt1"/>
                </a:highlight>
              </a:rPr>
              <a:t>error</a:t>
            </a: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 }</a:t>
            </a:r>
            <a:endParaRPr sz="10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57B83"/>
                </a:solidFill>
                <a:highlight>
                  <a:schemeClr val="lt1"/>
                </a:highlight>
              </a:rPr>
              <a:t>};</a:t>
            </a:r>
            <a:endParaRPr b="1" sz="1000">
              <a:solidFill>
                <a:srgbClr val="586E75"/>
              </a:solidFill>
              <a:highlight>
                <a:schemeClr val="lt1"/>
              </a:highlight>
            </a:endParaRPr>
          </a:p>
        </p:txBody>
      </p:sp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@briefly/api/routes</a:t>
            </a:r>
            <a:endParaRPr b="0"/>
          </a:p>
        </p:txBody>
      </p:sp>
      <p:sp>
        <p:nvSpPr>
          <p:cNvPr id="350" name="Google Shape;350;p50"/>
          <p:cNvSpPr txBox="1"/>
          <p:nvPr>
            <p:ph idx="1" type="body"/>
          </p:nvPr>
        </p:nvSpPr>
        <p:spPr>
          <a:xfrm>
            <a:off x="729450" y="2078875"/>
            <a:ext cx="76887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chemeClr val="lt1"/>
                </a:highlight>
              </a:rPr>
              <a:t># task.ts (cont.)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tasksRouter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use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mustAuth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tasksRouter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get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"/:taskId"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find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tasksRouter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put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"/:taskId"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deactivate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tasksRouter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delete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"/:taskId"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del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tasksRouter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post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"/:taskId/votes"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vote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tasksRouter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.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post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(</a:t>
            </a:r>
            <a:r>
              <a:rPr lang="pt-BR" sz="900">
                <a:solidFill>
                  <a:srgbClr val="2AA198"/>
                </a:solidFill>
                <a:highlight>
                  <a:schemeClr val="lt1"/>
                </a:highlight>
              </a:rPr>
              <a:t>"/:taskId/messages"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,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message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);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export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859900"/>
                </a:solidFill>
                <a:highlight>
                  <a:schemeClr val="lt1"/>
                </a:highlight>
              </a:rPr>
              <a:t>default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 </a:t>
            </a:r>
            <a:r>
              <a:rPr lang="pt-BR" sz="900">
                <a:solidFill>
                  <a:srgbClr val="268BD2"/>
                </a:solidFill>
                <a:highlight>
                  <a:schemeClr val="lt1"/>
                </a:highlight>
              </a:rPr>
              <a:t>tasksRouter</a:t>
            </a:r>
            <a:r>
              <a:rPr lang="pt-BR" sz="900">
                <a:solidFill>
                  <a:srgbClr val="657B83"/>
                </a:solidFill>
                <a:highlight>
                  <a:schemeClr val="lt1"/>
                </a:highlight>
              </a:rPr>
              <a:t>;</a:t>
            </a:r>
            <a:endParaRPr sz="900">
              <a:solidFill>
                <a:srgbClr val="657B8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86E75"/>
              </a:solidFill>
              <a:highlight>
                <a:schemeClr val="lt1"/>
              </a:highlight>
            </a:endParaRPr>
          </a:p>
        </p:txBody>
      </p:sp>
      <p:sp>
        <p:nvSpPr>
          <p:cNvPr id="351" name="Google Shape;351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do usuário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Briefly Planning Poker - Interface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563" y="1853850"/>
            <a:ext cx="567417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- Criar equipe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800" y="1853850"/>
            <a:ext cx="530640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- Criar tarefa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8800" y="1853850"/>
            <a:ext cx="530640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- Comentar na tarefa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8800" y="1853850"/>
            <a:ext cx="530640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- Submeter estimativa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8800" y="1853850"/>
            <a:ext cx="530640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