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1" r:id="rId2"/>
    <p:sldMasterId id="2147483685" r:id="rId3"/>
  </p:sldMasterIdLst>
  <p:notesMasterIdLst>
    <p:notesMasterId r:id="rId5"/>
  </p:notesMasterIdLst>
  <p:sldIdLst>
    <p:sldId id="256" r:id="rId4"/>
  </p:sldIdLst>
  <p:sldSz cx="6911975" cy="3887788"/>
  <p:notesSz cx="6858000" cy="9144000"/>
  <p:defaultTextStyle>
    <a:defPPr>
      <a:defRPr lang="en-US"/>
    </a:defPPr>
    <a:lvl1pPr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1pPr>
    <a:lvl2pPr marL="66609"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2pPr>
    <a:lvl3pPr marL="133219"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3pPr>
    <a:lvl4pPr marL="199828"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4pPr>
    <a:lvl5pPr marL="266437"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5pPr>
    <a:lvl6pPr marL="333047" algn="l" defTabSz="66609" rtl="0" eaLnBrk="1" latinLnBrk="0" hangingPunct="1">
      <a:defRPr sz="350" kern="1200">
        <a:solidFill>
          <a:schemeClr val="tx1"/>
        </a:solidFill>
        <a:latin typeface="Arial Narrow" charset="0"/>
        <a:ea typeface="ＭＳ Ｐゴシック" charset="0"/>
        <a:cs typeface="ＭＳ Ｐゴシック" charset="0"/>
      </a:defRPr>
    </a:lvl6pPr>
    <a:lvl7pPr marL="399656" algn="l" defTabSz="66609" rtl="0" eaLnBrk="1" latinLnBrk="0" hangingPunct="1">
      <a:defRPr sz="350" kern="1200">
        <a:solidFill>
          <a:schemeClr val="tx1"/>
        </a:solidFill>
        <a:latin typeface="Arial Narrow" charset="0"/>
        <a:ea typeface="ＭＳ Ｐゴシック" charset="0"/>
        <a:cs typeface="ＭＳ Ｐゴシック" charset="0"/>
      </a:defRPr>
    </a:lvl7pPr>
    <a:lvl8pPr marL="466265" algn="l" defTabSz="66609" rtl="0" eaLnBrk="1" latinLnBrk="0" hangingPunct="1">
      <a:defRPr sz="350" kern="1200">
        <a:solidFill>
          <a:schemeClr val="tx1"/>
        </a:solidFill>
        <a:latin typeface="Arial Narrow" charset="0"/>
        <a:ea typeface="ＭＳ Ｐゴシック" charset="0"/>
        <a:cs typeface="ＭＳ Ｐゴシック" charset="0"/>
      </a:defRPr>
    </a:lvl8pPr>
    <a:lvl9pPr marL="532875" algn="l" defTabSz="66609" rtl="0" eaLnBrk="1" latinLnBrk="0" hangingPunct="1">
      <a:defRPr sz="350" kern="1200">
        <a:solidFill>
          <a:schemeClr val="tx1"/>
        </a:solidFill>
        <a:latin typeface="Arial Narrow"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495" userDrawn="1">
          <p15:clr>
            <a:srgbClr val="A4A3A4"/>
          </p15:clr>
        </p15:guide>
        <p15:guide id="2" orient="horz" pos="2210" userDrawn="1">
          <p15:clr>
            <a:srgbClr val="A4A3A4"/>
          </p15:clr>
        </p15:guide>
        <p15:guide id="3" pos="-219" userDrawn="1">
          <p15:clr>
            <a:srgbClr val="A4A3A4"/>
          </p15:clr>
        </p15:guide>
        <p15:guide id="4" pos="1322" userDrawn="1">
          <p15:clr>
            <a:srgbClr val="A4A3A4"/>
          </p15:clr>
        </p15:guide>
        <p15:guide id="5" pos="1403" userDrawn="1">
          <p15:clr>
            <a:srgbClr val="A4A3A4"/>
          </p15:clr>
        </p15:guide>
        <p15:guide id="6" pos="4565" userDrawn="1">
          <p15:clr>
            <a:srgbClr val="A4A3A4"/>
          </p15:clr>
        </p15:guide>
        <p15:guide id="7" pos="2943" userDrawn="1">
          <p15:clr>
            <a:srgbClr val="A4A3A4"/>
          </p15:clr>
        </p15:guide>
        <p15:guide id="8"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200"/>
    <a:srgbClr val="84CCE4"/>
    <a:srgbClr val="E47F9D"/>
    <a:srgbClr val="FF758E"/>
    <a:srgbClr val="2F2F00"/>
    <a:srgbClr val="FFFF34"/>
    <a:srgbClr val="E0DC37"/>
    <a:srgbClr val="C3BF30"/>
    <a:srgbClr val="C2BC00"/>
    <a:srgbClr val="918A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771"/>
  </p:normalViewPr>
  <p:slideViewPr>
    <p:cSldViewPr snapToGrid="0" snapToObjects="1">
      <p:cViewPr>
        <p:scale>
          <a:sx n="400" d="100"/>
          <a:sy n="400" d="100"/>
        </p:scale>
        <p:origin x="432" y="1656"/>
      </p:cViewPr>
      <p:guideLst>
        <p:guide orient="horz" pos="495"/>
        <p:guide orient="horz" pos="2210"/>
        <p:guide pos="-219"/>
        <p:guide pos="1322"/>
        <p:guide pos="1403"/>
        <p:guide pos="4565"/>
        <p:guide pos="2943"/>
        <p:guide pos="30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65DE89DF-C3F1-4E4B-8530-04051383B6AF}" type="slidenum">
              <a:rPr lang="en-US"/>
              <a:pPr/>
              <a:t>‹#›</a:t>
            </a:fld>
            <a:endParaRPr lang="en-US"/>
          </a:p>
        </p:txBody>
      </p:sp>
    </p:spTree>
    <p:extLst>
      <p:ext uri="{BB962C8B-B14F-4D97-AF65-F5344CB8AC3E}">
        <p14:creationId xmlns:p14="http://schemas.microsoft.com/office/powerpoint/2010/main" val="15173427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5" kern="1200">
        <a:solidFill>
          <a:schemeClr val="tx1"/>
        </a:solidFill>
        <a:latin typeface="Arial" charset="0"/>
        <a:ea typeface="ＭＳ Ｐゴシック" charset="-128"/>
        <a:cs typeface="ＭＳ Ｐゴシック" charset="-128"/>
      </a:defRPr>
    </a:lvl1pPr>
    <a:lvl2pPr marL="66609" algn="l" rtl="0" eaLnBrk="0" fontAlgn="base" hangingPunct="0">
      <a:spcBef>
        <a:spcPct val="30000"/>
      </a:spcBef>
      <a:spcAft>
        <a:spcPct val="0"/>
      </a:spcAft>
      <a:defRPr sz="175" kern="1200">
        <a:solidFill>
          <a:schemeClr val="tx1"/>
        </a:solidFill>
        <a:latin typeface="Arial" charset="0"/>
        <a:ea typeface="ＭＳ Ｐゴシック" charset="-128"/>
        <a:cs typeface="ＭＳ Ｐゴシック"/>
      </a:defRPr>
    </a:lvl2pPr>
    <a:lvl3pPr marL="133219" algn="l" rtl="0" eaLnBrk="0" fontAlgn="base" hangingPunct="0">
      <a:spcBef>
        <a:spcPct val="30000"/>
      </a:spcBef>
      <a:spcAft>
        <a:spcPct val="0"/>
      </a:spcAft>
      <a:defRPr sz="175" kern="1200">
        <a:solidFill>
          <a:schemeClr val="tx1"/>
        </a:solidFill>
        <a:latin typeface="Arial" charset="0"/>
        <a:ea typeface="ＭＳ Ｐゴシック" charset="-128"/>
        <a:cs typeface="ＭＳ Ｐゴシック"/>
      </a:defRPr>
    </a:lvl3pPr>
    <a:lvl4pPr marL="199828" algn="l" rtl="0" eaLnBrk="0" fontAlgn="base" hangingPunct="0">
      <a:spcBef>
        <a:spcPct val="30000"/>
      </a:spcBef>
      <a:spcAft>
        <a:spcPct val="0"/>
      </a:spcAft>
      <a:defRPr sz="175" kern="1200">
        <a:solidFill>
          <a:schemeClr val="tx1"/>
        </a:solidFill>
        <a:latin typeface="Arial" charset="0"/>
        <a:ea typeface="ＭＳ Ｐゴシック" charset="-128"/>
        <a:cs typeface="ＭＳ Ｐゴシック"/>
      </a:defRPr>
    </a:lvl4pPr>
    <a:lvl5pPr marL="266437" algn="l" rtl="0" eaLnBrk="0" fontAlgn="base" hangingPunct="0">
      <a:spcBef>
        <a:spcPct val="30000"/>
      </a:spcBef>
      <a:spcAft>
        <a:spcPct val="0"/>
      </a:spcAft>
      <a:defRPr sz="175" kern="1200">
        <a:solidFill>
          <a:schemeClr val="tx1"/>
        </a:solidFill>
        <a:latin typeface="Arial" charset="0"/>
        <a:ea typeface="ＭＳ Ｐゴシック" charset="-128"/>
        <a:cs typeface="ＭＳ Ｐゴシック"/>
      </a:defRPr>
    </a:lvl5pPr>
    <a:lvl6pPr marL="333047" algn="l" defTabSz="66609" rtl="0" eaLnBrk="1" latinLnBrk="0" hangingPunct="1">
      <a:defRPr sz="175" kern="1200">
        <a:solidFill>
          <a:schemeClr val="tx1"/>
        </a:solidFill>
        <a:latin typeface="+mn-lt"/>
        <a:ea typeface="+mn-ea"/>
        <a:cs typeface="+mn-cs"/>
      </a:defRPr>
    </a:lvl6pPr>
    <a:lvl7pPr marL="399656" algn="l" defTabSz="66609" rtl="0" eaLnBrk="1" latinLnBrk="0" hangingPunct="1">
      <a:defRPr sz="175" kern="1200">
        <a:solidFill>
          <a:schemeClr val="tx1"/>
        </a:solidFill>
        <a:latin typeface="+mn-lt"/>
        <a:ea typeface="+mn-ea"/>
        <a:cs typeface="+mn-cs"/>
      </a:defRPr>
    </a:lvl7pPr>
    <a:lvl8pPr marL="466265" algn="l" defTabSz="66609" rtl="0" eaLnBrk="1" latinLnBrk="0" hangingPunct="1">
      <a:defRPr sz="175" kern="1200">
        <a:solidFill>
          <a:schemeClr val="tx1"/>
        </a:solidFill>
        <a:latin typeface="+mn-lt"/>
        <a:ea typeface="+mn-ea"/>
        <a:cs typeface="+mn-cs"/>
      </a:defRPr>
    </a:lvl8pPr>
    <a:lvl9pPr marL="532875" algn="l" defTabSz="66609" rtl="0" eaLnBrk="1" latinLnBrk="0" hangingPunct="1">
      <a:defRPr sz="1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charset="0"/>
                <a:ea typeface="ＭＳ Ｐゴシック" charset="0"/>
                <a:cs typeface="ＭＳ Ｐゴシック" charset="0"/>
              </a:defRPr>
            </a:lvl1pPr>
            <a:lvl2pPr marL="37931725" indent="-37474525" eaLnBrk="0" hangingPunct="0">
              <a:defRPr sz="2400">
                <a:solidFill>
                  <a:schemeClr val="tx1"/>
                </a:solidFill>
                <a:latin typeface="Arial Narrow" charset="0"/>
                <a:ea typeface="ＭＳ Ｐゴシック" charset="0"/>
              </a:defRPr>
            </a:lvl2pPr>
            <a:lvl3pPr eaLnBrk="0" hangingPunct="0">
              <a:defRPr sz="2400">
                <a:solidFill>
                  <a:schemeClr val="tx1"/>
                </a:solidFill>
                <a:latin typeface="Arial Narrow" charset="0"/>
                <a:ea typeface="ＭＳ Ｐゴシック" charset="0"/>
              </a:defRPr>
            </a:lvl3pPr>
            <a:lvl4pPr eaLnBrk="0" hangingPunct="0">
              <a:defRPr sz="2400">
                <a:solidFill>
                  <a:schemeClr val="tx1"/>
                </a:solidFill>
                <a:latin typeface="Arial Narrow" charset="0"/>
                <a:ea typeface="ＭＳ Ｐゴシック" charset="0"/>
              </a:defRPr>
            </a:lvl4pPr>
            <a:lvl5pPr eaLnBrk="0" hangingPunct="0">
              <a:defRPr sz="2400">
                <a:solidFill>
                  <a:schemeClr val="tx1"/>
                </a:solidFill>
                <a:latin typeface="Arial Narrow" charset="0"/>
                <a:ea typeface="ＭＳ Ｐゴシック" charset="0"/>
              </a:defRPr>
            </a:lvl5pPr>
            <a:lvl6pPr marL="457200" eaLnBrk="0" fontAlgn="base" hangingPunct="0">
              <a:spcBef>
                <a:spcPct val="0"/>
              </a:spcBef>
              <a:spcAft>
                <a:spcPct val="0"/>
              </a:spcAft>
              <a:defRPr sz="2400">
                <a:solidFill>
                  <a:schemeClr val="tx1"/>
                </a:solidFill>
                <a:latin typeface="Arial Narrow" charset="0"/>
                <a:ea typeface="ＭＳ Ｐゴシック" charset="0"/>
              </a:defRPr>
            </a:lvl6pPr>
            <a:lvl7pPr marL="914400" eaLnBrk="0" fontAlgn="base" hangingPunct="0">
              <a:spcBef>
                <a:spcPct val="0"/>
              </a:spcBef>
              <a:spcAft>
                <a:spcPct val="0"/>
              </a:spcAft>
              <a:defRPr sz="2400">
                <a:solidFill>
                  <a:schemeClr val="tx1"/>
                </a:solidFill>
                <a:latin typeface="Arial Narrow" charset="0"/>
                <a:ea typeface="ＭＳ Ｐゴシック" charset="0"/>
              </a:defRPr>
            </a:lvl7pPr>
            <a:lvl8pPr marL="1371600" eaLnBrk="0" fontAlgn="base" hangingPunct="0">
              <a:spcBef>
                <a:spcPct val="0"/>
              </a:spcBef>
              <a:spcAft>
                <a:spcPct val="0"/>
              </a:spcAft>
              <a:defRPr sz="2400">
                <a:solidFill>
                  <a:schemeClr val="tx1"/>
                </a:solidFill>
                <a:latin typeface="Arial Narrow" charset="0"/>
                <a:ea typeface="ＭＳ Ｐゴシック" charset="0"/>
              </a:defRPr>
            </a:lvl8pPr>
            <a:lvl9pPr marL="1828800" eaLnBrk="0" fontAlgn="base" hangingPunct="0">
              <a:spcBef>
                <a:spcPct val="0"/>
              </a:spcBef>
              <a:spcAft>
                <a:spcPct val="0"/>
              </a:spcAft>
              <a:defRPr sz="2400">
                <a:solidFill>
                  <a:schemeClr val="tx1"/>
                </a:solidFill>
                <a:latin typeface="Arial Narrow" charset="0"/>
                <a:ea typeface="ＭＳ Ｐゴシック" charset="0"/>
              </a:defRPr>
            </a:lvl9pPr>
          </a:lstStyle>
          <a:p>
            <a:pPr eaLnBrk="1" hangingPunct="1"/>
            <a:fld id="{631708C0-155B-8E4C-A5E2-7C72EC18D446}" type="slidenum">
              <a:rPr lang="en-US" sz="1200">
                <a:latin typeface="Arial" charset="0"/>
              </a:rPr>
              <a:pPr eaLnBrk="1" hangingPunct="1"/>
              <a:t>1</a:t>
            </a:fld>
            <a:endParaRPr lang="en-US" sz="1200">
              <a:latin typeface="Arial" charset="0"/>
            </a:endParaRPr>
          </a:p>
        </p:txBody>
      </p:sp>
      <p:sp>
        <p:nvSpPr>
          <p:cNvPr id="39939" name="Rectangle 2"/>
          <p:cNvSpPr>
            <a:spLocks noGrp="1" noRot="1" noChangeAspect="1" noChangeArrowheads="1" noTextEdit="1"/>
          </p:cNvSpPr>
          <p:nvPr>
            <p:ph type="sldImg"/>
          </p:nvPr>
        </p:nvSpPr>
        <p:spPr>
          <a:xfrm>
            <a:off x="381000" y="685800"/>
            <a:ext cx="6096000" cy="3429000"/>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dirty="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468" y="1207808"/>
            <a:ext cx="5875041" cy="833208"/>
          </a:xfrm>
        </p:spPr>
        <p:txBody>
          <a:bodyPr/>
          <a:lstStyle/>
          <a:p>
            <a:r>
              <a:rPr lang="en-US"/>
              <a:t>Click to edit Master title style</a:t>
            </a:r>
            <a:endParaRPr lang="en-GB"/>
          </a:p>
        </p:txBody>
      </p:sp>
      <p:sp>
        <p:nvSpPr>
          <p:cNvPr id="3" name="Subtitle 2"/>
          <p:cNvSpPr>
            <a:spLocks noGrp="1"/>
          </p:cNvSpPr>
          <p:nvPr>
            <p:ph type="subTitle" idx="1"/>
          </p:nvPr>
        </p:nvSpPr>
        <p:spPr>
          <a:xfrm>
            <a:off x="1036934" y="2203029"/>
            <a:ext cx="4838108" cy="993677"/>
          </a:xfrm>
        </p:spPr>
        <p:txBody>
          <a:bodyPr/>
          <a:lstStyle>
            <a:lvl1pPr marL="0" indent="0" algn="ctr">
              <a:buNone/>
              <a:defRPr/>
            </a:lvl1pPr>
            <a:lvl2pPr marL="41537" indent="0" algn="ctr">
              <a:buNone/>
              <a:defRPr/>
            </a:lvl2pPr>
            <a:lvl3pPr marL="83074" indent="0" algn="ctr">
              <a:buNone/>
              <a:defRPr/>
            </a:lvl3pPr>
            <a:lvl4pPr marL="124610" indent="0" algn="ctr">
              <a:buNone/>
              <a:defRPr/>
            </a:lvl4pPr>
            <a:lvl5pPr marL="166147" indent="0" algn="ctr">
              <a:buNone/>
              <a:defRPr/>
            </a:lvl5pPr>
            <a:lvl6pPr marL="207684" indent="0" algn="ctr">
              <a:buNone/>
              <a:defRPr/>
            </a:lvl6pPr>
            <a:lvl7pPr marL="249221" indent="0" algn="ctr">
              <a:buNone/>
              <a:defRPr/>
            </a:lvl7pPr>
            <a:lvl8pPr marL="290758" indent="0" algn="ctr">
              <a:buNone/>
              <a:defRPr/>
            </a:lvl8pPr>
            <a:lvl9pPr marL="33229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44167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4486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02066" y="150355"/>
            <a:ext cx="1651413" cy="365291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47524" y="150355"/>
            <a:ext cx="4925281" cy="365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963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468" y="1207808"/>
            <a:ext cx="5875041" cy="833208"/>
          </a:xfrm>
        </p:spPr>
        <p:txBody>
          <a:bodyPr/>
          <a:lstStyle/>
          <a:p>
            <a:r>
              <a:rPr lang="en-US"/>
              <a:t>Click to edit Master title style</a:t>
            </a:r>
            <a:endParaRPr lang="en-GB"/>
          </a:p>
        </p:txBody>
      </p:sp>
      <p:sp>
        <p:nvSpPr>
          <p:cNvPr id="3" name="Subtitle 2"/>
          <p:cNvSpPr>
            <a:spLocks noGrp="1"/>
          </p:cNvSpPr>
          <p:nvPr>
            <p:ph type="subTitle" idx="1"/>
          </p:nvPr>
        </p:nvSpPr>
        <p:spPr>
          <a:xfrm>
            <a:off x="1036934" y="2203029"/>
            <a:ext cx="4838108" cy="993677"/>
          </a:xfrm>
        </p:spPr>
        <p:txBody>
          <a:bodyPr/>
          <a:lstStyle>
            <a:lvl1pPr marL="0" indent="0" algn="ctr">
              <a:buNone/>
              <a:defRPr/>
            </a:lvl1pPr>
            <a:lvl2pPr marL="41537" indent="0" algn="ctr">
              <a:buNone/>
              <a:defRPr/>
            </a:lvl2pPr>
            <a:lvl3pPr marL="83074" indent="0" algn="ctr">
              <a:buNone/>
              <a:defRPr/>
            </a:lvl3pPr>
            <a:lvl4pPr marL="124610" indent="0" algn="ctr">
              <a:buNone/>
              <a:defRPr/>
            </a:lvl4pPr>
            <a:lvl5pPr marL="166147" indent="0" algn="ctr">
              <a:buNone/>
              <a:defRPr/>
            </a:lvl5pPr>
            <a:lvl6pPr marL="207684" indent="0" algn="ctr">
              <a:buNone/>
              <a:defRPr/>
            </a:lvl6pPr>
            <a:lvl7pPr marL="249221" indent="0" algn="ctr">
              <a:buNone/>
              <a:defRPr/>
            </a:lvl7pPr>
            <a:lvl8pPr marL="290758" indent="0" algn="ctr">
              <a:buNone/>
              <a:defRPr/>
            </a:lvl8pPr>
            <a:lvl9pPr marL="33229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938072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99879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5899" y="2498252"/>
            <a:ext cx="5875346" cy="772174"/>
          </a:xfrm>
        </p:spPr>
        <p:txBody>
          <a:bodyPr anchor="t"/>
          <a:lstStyle>
            <a:lvl1pPr algn="l">
              <a:defRPr sz="363" b="1" cap="all"/>
            </a:lvl1pPr>
          </a:lstStyle>
          <a:p>
            <a:r>
              <a:rPr lang="en-US"/>
              <a:t>Click to edit Master title style</a:t>
            </a:r>
            <a:endParaRPr lang="en-GB"/>
          </a:p>
        </p:txBody>
      </p:sp>
      <p:sp>
        <p:nvSpPr>
          <p:cNvPr id="3" name="Text Placeholder 2"/>
          <p:cNvSpPr>
            <a:spLocks noGrp="1"/>
          </p:cNvSpPr>
          <p:nvPr>
            <p:ph type="body" idx="1"/>
          </p:nvPr>
        </p:nvSpPr>
        <p:spPr>
          <a:xfrm>
            <a:off x="545899" y="1647729"/>
            <a:ext cx="5875346" cy="850523"/>
          </a:xfrm>
        </p:spPr>
        <p:txBody>
          <a:bodyPr anchor="b"/>
          <a:lstStyle>
            <a:lvl1pPr marL="0" indent="0">
              <a:buNone/>
              <a:defRPr sz="182"/>
            </a:lvl1pPr>
            <a:lvl2pPr marL="41537" indent="0">
              <a:buNone/>
              <a:defRPr sz="164"/>
            </a:lvl2pPr>
            <a:lvl3pPr marL="83074" indent="0">
              <a:buNone/>
              <a:defRPr sz="145"/>
            </a:lvl3pPr>
            <a:lvl4pPr marL="124610" indent="0">
              <a:buNone/>
              <a:defRPr sz="127"/>
            </a:lvl4pPr>
            <a:lvl5pPr marL="166147" indent="0">
              <a:buNone/>
              <a:defRPr sz="127"/>
            </a:lvl5pPr>
            <a:lvl6pPr marL="207684" indent="0">
              <a:buNone/>
              <a:defRPr sz="127"/>
            </a:lvl6pPr>
            <a:lvl7pPr marL="249221" indent="0">
              <a:buNone/>
              <a:defRPr sz="127"/>
            </a:lvl7pPr>
            <a:lvl8pPr marL="290758" indent="0">
              <a:buNone/>
              <a:defRPr sz="127"/>
            </a:lvl8pPr>
            <a:lvl9pPr marL="332295" indent="0">
              <a:buNone/>
              <a:defRPr sz="127"/>
            </a:lvl9pPr>
          </a:lstStyle>
          <a:p>
            <a:pPr lvl="0"/>
            <a:r>
              <a:rPr lang="en-US"/>
              <a:t>Click to edit Master text styles</a:t>
            </a:r>
          </a:p>
        </p:txBody>
      </p:sp>
    </p:spTree>
    <p:extLst>
      <p:ext uri="{BB962C8B-B14F-4D97-AF65-F5344CB8AC3E}">
        <p14:creationId xmlns:p14="http://schemas.microsoft.com/office/powerpoint/2010/main" val="2761936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9119" y="567473"/>
            <a:ext cx="3307397" cy="3235794"/>
          </a:xfrm>
        </p:spPr>
        <p:txBody>
          <a:bodyPr/>
          <a:lstStyle>
            <a:lvl1pPr>
              <a:defRPr sz="254"/>
            </a:lvl1pPr>
            <a:lvl2pPr>
              <a:defRPr sz="218"/>
            </a:lvl2pPr>
            <a:lvl3pPr>
              <a:defRPr sz="182"/>
            </a:lvl3pPr>
            <a:lvl4pPr>
              <a:defRPr sz="164"/>
            </a:lvl4pPr>
            <a:lvl5pPr>
              <a:defRPr sz="164"/>
            </a:lvl5pPr>
            <a:lvl6pPr>
              <a:defRPr sz="164"/>
            </a:lvl6pPr>
            <a:lvl7pPr>
              <a:defRPr sz="164"/>
            </a:lvl7pPr>
            <a:lvl8pPr>
              <a:defRPr sz="164"/>
            </a:lvl8pPr>
            <a:lvl9pPr>
              <a:defRPr sz="1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445777" y="567473"/>
            <a:ext cx="3307702" cy="3235794"/>
          </a:xfrm>
        </p:spPr>
        <p:txBody>
          <a:bodyPr/>
          <a:lstStyle>
            <a:lvl1pPr>
              <a:defRPr sz="254"/>
            </a:lvl1pPr>
            <a:lvl2pPr>
              <a:defRPr sz="218"/>
            </a:lvl2pPr>
            <a:lvl3pPr>
              <a:defRPr sz="182"/>
            </a:lvl3pPr>
            <a:lvl4pPr>
              <a:defRPr sz="164"/>
            </a:lvl4pPr>
            <a:lvl5pPr>
              <a:defRPr sz="164"/>
            </a:lvl5pPr>
            <a:lvl6pPr>
              <a:defRPr sz="164"/>
            </a:lvl6pPr>
            <a:lvl7pPr>
              <a:defRPr sz="164"/>
            </a:lvl7pPr>
            <a:lvl8pPr>
              <a:defRPr sz="164"/>
            </a:lvl8pPr>
            <a:lvl9pPr>
              <a:defRPr sz="1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55256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5645" y="155669"/>
            <a:ext cx="6220686" cy="6480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45644" y="870239"/>
            <a:ext cx="3053803" cy="362771"/>
          </a:xfrm>
        </p:spPr>
        <p:txBody>
          <a:bodyPr anchor="b"/>
          <a:lstStyle>
            <a:lvl1pPr marL="0" indent="0">
              <a:buNone/>
              <a:defRPr sz="218" b="1"/>
            </a:lvl1pPr>
            <a:lvl2pPr marL="41537" indent="0">
              <a:buNone/>
              <a:defRPr sz="182" b="1"/>
            </a:lvl2pPr>
            <a:lvl3pPr marL="83074" indent="0">
              <a:buNone/>
              <a:defRPr sz="164" b="1"/>
            </a:lvl3pPr>
            <a:lvl4pPr marL="124610" indent="0">
              <a:buNone/>
              <a:defRPr sz="145" b="1"/>
            </a:lvl4pPr>
            <a:lvl5pPr marL="166147" indent="0">
              <a:buNone/>
              <a:defRPr sz="145" b="1"/>
            </a:lvl5pPr>
            <a:lvl6pPr marL="207684" indent="0">
              <a:buNone/>
              <a:defRPr sz="145" b="1"/>
            </a:lvl6pPr>
            <a:lvl7pPr marL="249221" indent="0">
              <a:buNone/>
              <a:defRPr sz="145" b="1"/>
            </a:lvl7pPr>
            <a:lvl8pPr marL="290758" indent="0">
              <a:buNone/>
              <a:defRPr sz="145" b="1"/>
            </a:lvl8pPr>
            <a:lvl9pPr marL="332295" indent="0">
              <a:buNone/>
              <a:defRPr sz="145" b="1"/>
            </a:lvl9pPr>
          </a:lstStyle>
          <a:p>
            <a:pPr lvl="0"/>
            <a:r>
              <a:rPr lang="en-US"/>
              <a:t>Click to edit Master text styles</a:t>
            </a:r>
          </a:p>
        </p:txBody>
      </p:sp>
      <p:sp>
        <p:nvSpPr>
          <p:cNvPr id="4" name="Content Placeholder 3"/>
          <p:cNvSpPr>
            <a:spLocks noGrp="1"/>
          </p:cNvSpPr>
          <p:nvPr>
            <p:ph sz="half" idx="2"/>
          </p:nvPr>
        </p:nvSpPr>
        <p:spPr>
          <a:xfrm>
            <a:off x="345644" y="1233011"/>
            <a:ext cx="3053803" cy="2239888"/>
          </a:xfrm>
        </p:spPr>
        <p:txBody>
          <a:bodyPr/>
          <a:lstStyle>
            <a:lvl1pPr>
              <a:defRPr sz="218"/>
            </a:lvl1pPr>
            <a:lvl2pPr>
              <a:defRPr sz="182"/>
            </a:lvl2pPr>
            <a:lvl3pPr>
              <a:defRPr sz="164"/>
            </a:lvl3pPr>
            <a:lvl4pPr>
              <a:defRPr sz="145"/>
            </a:lvl4pPr>
            <a:lvl5pPr>
              <a:defRPr sz="145"/>
            </a:lvl5pPr>
            <a:lvl6pPr>
              <a:defRPr sz="145"/>
            </a:lvl6pPr>
            <a:lvl7pPr>
              <a:defRPr sz="145"/>
            </a:lvl7pPr>
            <a:lvl8pPr>
              <a:defRPr sz="145"/>
            </a:lvl8pPr>
            <a:lvl9pPr>
              <a:defRPr sz="1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3511309" y="870239"/>
            <a:ext cx="3055022" cy="362771"/>
          </a:xfrm>
        </p:spPr>
        <p:txBody>
          <a:bodyPr anchor="b"/>
          <a:lstStyle>
            <a:lvl1pPr marL="0" indent="0">
              <a:buNone/>
              <a:defRPr sz="218" b="1"/>
            </a:lvl1pPr>
            <a:lvl2pPr marL="41537" indent="0">
              <a:buNone/>
              <a:defRPr sz="182" b="1"/>
            </a:lvl2pPr>
            <a:lvl3pPr marL="83074" indent="0">
              <a:buNone/>
              <a:defRPr sz="164" b="1"/>
            </a:lvl3pPr>
            <a:lvl4pPr marL="124610" indent="0">
              <a:buNone/>
              <a:defRPr sz="145" b="1"/>
            </a:lvl4pPr>
            <a:lvl5pPr marL="166147" indent="0">
              <a:buNone/>
              <a:defRPr sz="145" b="1"/>
            </a:lvl5pPr>
            <a:lvl6pPr marL="207684" indent="0">
              <a:buNone/>
              <a:defRPr sz="145" b="1"/>
            </a:lvl6pPr>
            <a:lvl7pPr marL="249221" indent="0">
              <a:buNone/>
              <a:defRPr sz="145" b="1"/>
            </a:lvl7pPr>
            <a:lvl8pPr marL="290758" indent="0">
              <a:buNone/>
              <a:defRPr sz="145" b="1"/>
            </a:lvl8pPr>
            <a:lvl9pPr marL="332295" indent="0">
              <a:buNone/>
              <a:defRPr sz="145" b="1"/>
            </a:lvl9pPr>
          </a:lstStyle>
          <a:p>
            <a:pPr lvl="0"/>
            <a:r>
              <a:rPr lang="en-US"/>
              <a:t>Click to edit Master text styles</a:t>
            </a:r>
          </a:p>
        </p:txBody>
      </p:sp>
      <p:sp>
        <p:nvSpPr>
          <p:cNvPr id="6" name="Content Placeholder 5"/>
          <p:cNvSpPr>
            <a:spLocks noGrp="1"/>
          </p:cNvSpPr>
          <p:nvPr>
            <p:ph sz="quarter" idx="4"/>
          </p:nvPr>
        </p:nvSpPr>
        <p:spPr>
          <a:xfrm>
            <a:off x="3511309" y="1233011"/>
            <a:ext cx="3055022" cy="2239888"/>
          </a:xfrm>
        </p:spPr>
        <p:txBody>
          <a:bodyPr/>
          <a:lstStyle>
            <a:lvl1pPr>
              <a:defRPr sz="218"/>
            </a:lvl1pPr>
            <a:lvl2pPr>
              <a:defRPr sz="182"/>
            </a:lvl2pPr>
            <a:lvl3pPr>
              <a:defRPr sz="164"/>
            </a:lvl3pPr>
            <a:lvl4pPr>
              <a:defRPr sz="145"/>
            </a:lvl4pPr>
            <a:lvl5pPr>
              <a:defRPr sz="145"/>
            </a:lvl5pPr>
            <a:lvl6pPr>
              <a:defRPr sz="145"/>
            </a:lvl6pPr>
            <a:lvl7pPr>
              <a:defRPr sz="145"/>
            </a:lvl7pPr>
            <a:lvl8pPr>
              <a:defRPr sz="145"/>
            </a:lvl8pPr>
            <a:lvl9pPr>
              <a:defRPr sz="1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275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77122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483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5645" y="154812"/>
            <a:ext cx="2273816" cy="658680"/>
          </a:xfrm>
        </p:spPr>
        <p:txBody>
          <a:bodyPr anchor="b"/>
          <a:lstStyle>
            <a:lvl1pPr algn="l">
              <a:defRPr sz="182" b="1"/>
            </a:lvl1pPr>
          </a:lstStyle>
          <a:p>
            <a:r>
              <a:rPr lang="en-US"/>
              <a:t>Click to edit Master title style</a:t>
            </a:r>
            <a:endParaRPr lang="en-GB"/>
          </a:p>
        </p:txBody>
      </p:sp>
      <p:sp>
        <p:nvSpPr>
          <p:cNvPr id="3" name="Content Placeholder 2"/>
          <p:cNvSpPr>
            <a:spLocks noGrp="1"/>
          </p:cNvSpPr>
          <p:nvPr>
            <p:ph idx="1"/>
          </p:nvPr>
        </p:nvSpPr>
        <p:spPr>
          <a:xfrm>
            <a:off x="2702367" y="154812"/>
            <a:ext cx="3863964" cy="3318087"/>
          </a:xfrm>
        </p:spPr>
        <p:txBody>
          <a:bodyPr/>
          <a:lstStyle>
            <a:lvl1pPr>
              <a:defRPr sz="291"/>
            </a:lvl1pPr>
            <a:lvl2pPr>
              <a:defRPr sz="254"/>
            </a:lvl2pPr>
            <a:lvl3pPr>
              <a:defRPr sz="218"/>
            </a:lvl3pPr>
            <a:lvl4pPr>
              <a:defRPr sz="182"/>
            </a:lvl4pPr>
            <a:lvl5pPr>
              <a:defRPr sz="182"/>
            </a:lvl5pPr>
            <a:lvl6pPr>
              <a:defRPr sz="182"/>
            </a:lvl6pPr>
            <a:lvl7pPr>
              <a:defRPr sz="182"/>
            </a:lvl7pPr>
            <a:lvl8pPr>
              <a:defRPr sz="182"/>
            </a:lvl8pPr>
            <a:lvl9pPr>
              <a:defRPr sz="1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345645" y="813492"/>
            <a:ext cx="2273816" cy="2659407"/>
          </a:xfrm>
        </p:spPr>
        <p:txBody>
          <a:bodyPr/>
          <a:lstStyle>
            <a:lvl1pPr marL="0" indent="0">
              <a:buNone/>
              <a:defRPr sz="127"/>
            </a:lvl1pPr>
            <a:lvl2pPr marL="41537" indent="0">
              <a:buNone/>
              <a:defRPr sz="109"/>
            </a:lvl2pPr>
            <a:lvl3pPr marL="83074" indent="0">
              <a:buNone/>
              <a:defRPr sz="100"/>
            </a:lvl3pPr>
            <a:lvl4pPr marL="124610" indent="0">
              <a:buNone/>
              <a:defRPr sz="100"/>
            </a:lvl4pPr>
            <a:lvl5pPr marL="166147" indent="0">
              <a:buNone/>
              <a:defRPr sz="100"/>
            </a:lvl5pPr>
            <a:lvl6pPr marL="207684" indent="0">
              <a:buNone/>
              <a:defRPr sz="100"/>
            </a:lvl6pPr>
            <a:lvl7pPr marL="249221" indent="0">
              <a:buNone/>
              <a:defRPr sz="100"/>
            </a:lvl7pPr>
            <a:lvl8pPr marL="290758" indent="0">
              <a:buNone/>
              <a:defRPr sz="100"/>
            </a:lvl8pPr>
            <a:lvl9pPr marL="332295" indent="0">
              <a:buNone/>
              <a:defRPr sz="100"/>
            </a:lvl9pPr>
          </a:lstStyle>
          <a:p>
            <a:pPr lvl="0"/>
            <a:r>
              <a:rPr lang="en-US"/>
              <a:t>Click to edit Master text styles</a:t>
            </a:r>
          </a:p>
        </p:txBody>
      </p:sp>
    </p:spTree>
    <p:extLst>
      <p:ext uri="{BB962C8B-B14F-4D97-AF65-F5344CB8AC3E}">
        <p14:creationId xmlns:p14="http://schemas.microsoft.com/office/powerpoint/2010/main" val="308037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92707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842" y="2721470"/>
            <a:ext cx="4147124" cy="321282"/>
          </a:xfrm>
        </p:spPr>
        <p:txBody>
          <a:bodyPr anchor="b"/>
          <a:lstStyle>
            <a:lvl1pPr algn="l">
              <a:defRPr sz="182" b="1"/>
            </a:lvl1pPr>
          </a:lstStyle>
          <a:p>
            <a:r>
              <a:rPr lang="en-US"/>
              <a:t>Click to edit Master title style</a:t>
            </a:r>
            <a:endParaRPr lang="en-GB"/>
          </a:p>
        </p:txBody>
      </p:sp>
      <p:sp>
        <p:nvSpPr>
          <p:cNvPr id="3" name="Picture Placeholder 2"/>
          <p:cNvSpPr>
            <a:spLocks noGrp="1"/>
          </p:cNvSpPr>
          <p:nvPr>
            <p:ph type="pic" idx="1"/>
          </p:nvPr>
        </p:nvSpPr>
        <p:spPr>
          <a:xfrm>
            <a:off x="1354842" y="347342"/>
            <a:ext cx="4147124" cy="2332639"/>
          </a:xfrm>
        </p:spPr>
        <p:txBody>
          <a:bodyPr/>
          <a:lstStyle>
            <a:lvl1pPr marL="0" indent="0">
              <a:buNone/>
              <a:defRPr sz="291"/>
            </a:lvl1pPr>
            <a:lvl2pPr marL="41537" indent="0">
              <a:buNone/>
              <a:defRPr sz="254"/>
            </a:lvl2pPr>
            <a:lvl3pPr marL="83074" indent="0">
              <a:buNone/>
              <a:defRPr sz="218"/>
            </a:lvl3pPr>
            <a:lvl4pPr marL="124610" indent="0">
              <a:buNone/>
              <a:defRPr sz="182"/>
            </a:lvl4pPr>
            <a:lvl5pPr marL="166147" indent="0">
              <a:buNone/>
              <a:defRPr sz="182"/>
            </a:lvl5pPr>
            <a:lvl6pPr marL="207684" indent="0">
              <a:buNone/>
              <a:defRPr sz="182"/>
            </a:lvl6pPr>
            <a:lvl7pPr marL="249221" indent="0">
              <a:buNone/>
              <a:defRPr sz="182"/>
            </a:lvl7pPr>
            <a:lvl8pPr marL="290758" indent="0">
              <a:buNone/>
              <a:defRPr sz="182"/>
            </a:lvl8pPr>
            <a:lvl9pPr marL="332295" indent="0">
              <a:buNone/>
              <a:defRPr sz="182"/>
            </a:lvl9pPr>
          </a:lstStyle>
          <a:p>
            <a:pPr lvl="0"/>
            <a:endParaRPr lang="en-GB" noProof="0"/>
          </a:p>
        </p:txBody>
      </p:sp>
      <p:sp>
        <p:nvSpPr>
          <p:cNvPr id="4" name="Text Placeholder 3"/>
          <p:cNvSpPr>
            <a:spLocks noGrp="1"/>
          </p:cNvSpPr>
          <p:nvPr>
            <p:ph type="body" sz="half" idx="2"/>
          </p:nvPr>
        </p:nvSpPr>
        <p:spPr>
          <a:xfrm>
            <a:off x="1354842" y="3042751"/>
            <a:ext cx="4147124" cy="456207"/>
          </a:xfrm>
        </p:spPr>
        <p:txBody>
          <a:bodyPr/>
          <a:lstStyle>
            <a:lvl1pPr marL="0" indent="0">
              <a:buNone/>
              <a:defRPr sz="127"/>
            </a:lvl1pPr>
            <a:lvl2pPr marL="41537" indent="0">
              <a:buNone/>
              <a:defRPr sz="109"/>
            </a:lvl2pPr>
            <a:lvl3pPr marL="83074" indent="0">
              <a:buNone/>
              <a:defRPr sz="100"/>
            </a:lvl3pPr>
            <a:lvl4pPr marL="124610" indent="0">
              <a:buNone/>
              <a:defRPr sz="100"/>
            </a:lvl4pPr>
            <a:lvl5pPr marL="166147" indent="0">
              <a:buNone/>
              <a:defRPr sz="100"/>
            </a:lvl5pPr>
            <a:lvl6pPr marL="207684" indent="0">
              <a:buNone/>
              <a:defRPr sz="100"/>
            </a:lvl6pPr>
            <a:lvl7pPr marL="249221" indent="0">
              <a:buNone/>
              <a:defRPr sz="100"/>
            </a:lvl7pPr>
            <a:lvl8pPr marL="290758" indent="0">
              <a:buNone/>
              <a:defRPr sz="100"/>
            </a:lvl8pPr>
            <a:lvl9pPr marL="332295" indent="0">
              <a:buNone/>
              <a:defRPr sz="100"/>
            </a:lvl9pPr>
          </a:lstStyle>
          <a:p>
            <a:pPr lvl="0"/>
            <a:r>
              <a:rPr lang="en-US"/>
              <a:t>Click to edit Master text styles</a:t>
            </a:r>
          </a:p>
        </p:txBody>
      </p:sp>
    </p:spTree>
    <p:extLst>
      <p:ext uri="{BB962C8B-B14F-4D97-AF65-F5344CB8AC3E}">
        <p14:creationId xmlns:p14="http://schemas.microsoft.com/office/powerpoint/2010/main" val="2554086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43524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92617" y="150355"/>
            <a:ext cx="1660861" cy="365291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9120" y="150355"/>
            <a:ext cx="4954237" cy="365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672948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398" y="1207734"/>
            <a:ext cx="5875179" cy="833355"/>
          </a:xfrm>
        </p:spPr>
        <p:txBody>
          <a:bodyPr/>
          <a:lstStyle/>
          <a:p>
            <a:r>
              <a:rPr lang="en-CA"/>
              <a:t>Click to edit Master title style</a:t>
            </a:r>
            <a:endParaRPr lang="en-US"/>
          </a:p>
        </p:txBody>
      </p:sp>
      <p:sp>
        <p:nvSpPr>
          <p:cNvPr id="3" name="Subtitle 2"/>
          <p:cNvSpPr>
            <a:spLocks noGrp="1"/>
          </p:cNvSpPr>
          <p:nvPr>
            <p:ph type="subTitle" idx="1"/>
          </p:nvPr>
        </p:nvSpPr>
        <p:spPr>
          <a:xfrm>
            <a:off x="1036796" y="2203080"/>
            <a:ext cx="4838383" cy="993546"/>
          </a:xfrm>
        </p:spPr>
        <p:txBody>
          <a:bodyPr/>
          <a:lstStyle>
            <a:lvl1pPr marL="0" indent="0" algn="ctr">
              <a:buNone/>
              <a:defRPr>
                <a:solidFill>
                  <a:schemeClr val="tx1">
                    <a:tint val="75000"/>
                  </a:schemeClr>
                </a:solidFill>
              </a:defRPr>
            </a:lvl1pPr>
            <a:lvl2pPr marL="189690" indent="0" algn="ctr">
              <a:buNone/>
              <a:defRPr>
                <a:solidFill>
                  <a:schemeClr val="tx1">
                    <a:tint val="75000"/>
                  </a:schemeClr>
                </a:solidFill>
              </a:defRPr>
            </a:lvl2pPr>
            <a:lvl3pPr marL="379381" indent="0" algn="ctr">
              <a:buNone/>
              <a:defRPr>
                <a:solidFill>
                  <a:schemeClr val="tx1">
                    <a:tint val="75000"/>
                  </a:schemeClr>
                </a:solidFill>
              </a:defRPr>
            </a:lvl3pPr>
            <a:lvl4pPr marL="569071" indent="0" algn="ctr">
              <a:buNone/>
              <a:defRPr>
                <a:solidFill>
                  <a:schemeClr val="tx1">
                    <a:tint val="75000"/>
                  </a:schemeClr>
                </a:solidFill>
              </a:defRPr>
            </a:lvl4pPr>
            <a:lvl5pPr marL="758761" indent="0" algn="ctr">
              <a:buNone/>
              <a:defRPr>
                <a:solidFill>
                  <a:schemeClr val="tx1">
                    <a:tint val="75000"/>
                  </a:schemeClr>
                </a:solidFill>
              </a:defRPr>
            </a:lvl5pPr>
            <a:lvl6pPr marL="948452" indent="0" algn="ctr">
              <a:buNone/>
              <a:defRPr>
                <a:solidFill>
                  <a:schemeClr val="tx1">
                    <a:tint val="75000"/>
                  </a:schemeClr>
                </a:solidFill>
              </a:defRPr>
            </a:lvl6pPr>
            <a:lvl7pPr marL="1138142" indent="0" algn="ctr">
              <a:buNone/>
              <a:defRPr>
                <a:solidFill>
                  <a:schemeClr val="tx1">
                    <a:tint val="75000"/>
                  </a:schemeClr>
                </a:solidFill>
              </a:defRPr>
            </a:lvl7pPr>
            <a:lvl8pPr marL="1327833" indent="0" algn="ctr">
              <a:buNone/>
              <a:defRPr>
                <a:solidFill>
                  <a:schemeClr val="tx1">
                    <a:tint val="75000"/>
                  </a:schemeClr>
                </a:solidFill>
              </a:defRPr>
            </a:lvl8pPr>
            <a:lvl9pPr marL="1517523"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D1C45D5-A1E6-2040-BD56-A305FA83BE5C}" type="datetime1">
              <a:rPr lang="en-US"/>
              <a:pPr/>
              <a:t>12/17/2021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5624845-DEC5-634D-99AC-60EB7F182399}" type="slidenum">
              <a:rPr lang="en-US"/>
              <a:pPr/>
              <a:t>‹#›</a:t>
            </a:fld>
            <a:endParaRPr lang="en-US"/>
          </a:p>
        </p:txBody>
      </p:sp>
    </p:spTree>
    <p:extLst>
      <p:ext uri="{BB962C8B-B14F-4D97-AF65-F5344CB8AC3E}">
        <p14:creationId xmlns:p14="http://schemas.microsoft.com/office/powerpoint/2010/main" val="788395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fld id="{181DECBC-D07A-B141-8132-D31C96FAF0BE}" type="datetime1">
              <a:rPr lang="en-US"/>
              <a:pPr/>
              <a:t>12/17/2021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E19F8BC-CB14-C54F-A255-210A3F9F8F2E}" type="slidenum">
              <a:rPr lang="en-US"/>
              <a:pPr/>
              <a:t>‹#›</a:t>
            </a:fld>
            <a:endParaRPr lang="en-US"/>
          </a:p>
        </p:txBody>
      </p:sp>
    </p:spTree>
    <p:extLst>
      <p:ext uri="{BB962C8B-B14F-4D97-AF65-F5344CB8AC3E}">
        <p14:creationId xmlns:p14="http://schemas.microsoft.com/office/powerpoint/2010/main" val="22038645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5998" y="2498264"/>
            <a:ext cx="5875179" cy="772158"/>
          </a:xfrm>
        </p:spPr>
        <p:txBody>
          <a:bodyPr anchor="t"/>
          <a:lstStyle>
            <a:lvl1pPr algn="l">
              <a:defRPr sz="1663" b="1" cap="all"/>
            </a:lvl1pPr>
          </a:lstStyle>
          <a:p>
            <a:r>
              <a:rPr lang="en-CA"/>
              <a:t>Click to edit Master title style</a:t>
            </a:r>
            <a:endParaRPr lang="en-US"/>
          </a:p>
        </p:txBody>
      </p:sp>
      <p:sp>
        <p:nvSpPr>
          <p:cNvPr id="3" name="Text Placeholder 2"/>
          <p:cNvSpPr>
            <a:spLocks noGrp="1"/>
          </p:cNvSpPr>
          <p:nvPr>
            <p:ph type="body" idx="1"/>
          </p:nvPr>
        </p:nvSpPr>
        <p:spPr>
          <a:xfrm>
            <a:off x="545998" y="1647811"/>
            <a:ext cx="5875179" cy="850453"/>
          </a:xfrm>
        </p:spPr>
        <p:txBody>
          <a:bodyPr anchor="b"/>
          <a:lstStyle>
            <a:lvl1pPr marL="0" indent="0">
              <a:buNone/>
              <a:defRPr sz="827">
                <a:solidFill>
                  <a:schemeClr val="tx1">
                    <a:tint val="75000"/>
                  </a:schemeClr>
                </a:solidFill>
              </a:defRPr>
            </a:lvl1pPr>
            <a:lvl2pPr marL="189690" indent="0">
              <a:buNone/>
              <a:defRPr sz="745">
                <a:solidFill>
                  <a:schemeClr val="tx1">
                    <a:tint val="75000"/>
                  </a:schemeClr>
                </a:solidFill>
              </a:defRPr>
            </a:lvl2pPr>
            <a:lvl3pPr marL="379381" indent="0">
              <a:buNone/>
              <a:defRPr sz="663">
                <a:solidFill>
                  <a:schemeClr val="tx1">
                    <a:tint val="75000"/>
                  </a:schemeClr>
                </a:solidFill>
              </a:defRPr>
            </a:lvl3pPr>
            <a:lvl4pPr marL="569071" indent="0">
              <a:buNone/>
              <a:defRPr sz="581">
                <a:solidFill>
                  <a:schemeClr val="tx1">
                    <a:tint val="75000"/>
                  </a:schemeClr>
                </a:solidFill>
              </a:defRPr>
            </a:lvl4pPr>
            <a:lvl5pPr marL="758761" indent="0">
              <a:buNone/>
              <a:defRPr sz="581">
                <a:solidFill>
                  <a:schemeClr val="tx1">
                    <a:tint val="75000"/>
                  </a:schemeClr>
                </a:solidFill>
              </a:defRPr>
            </a:lvl5pPr>
            <a:lvl6pPr marL="948452" indent="0">
              <a:buNone/>
              <a:defRPr sz="581">
                <a:solidFill>
                  <a:schemeClr val="tx1">
                    <a:tint val="75000"/>
                  </a:schemeClr>
                </a:solidFill>
              </a:defRPr>
            </a:lvl6pPr>
            <a:lvl7pPr marL="1138142" indent="0">
              <a:buNone/>
              <a:defRPr sz="581">
                <a:solidFill>
                  <a:schemeClr val="tx1">
                    <a:tint val="75000"/>
                  </a:schemeClr>
                </a:solidFill>
              </a:defRPr>
            </a:lvl7pPr>
            <a:lvl8pPr marL="1327833" indent="0">
              <a:buNone/>
              <a:defRPr sz="581">
                <a:solidFill>
                  <a:schemeClr val="tx1">
                    <a:tint val="75000"/>
                  </a:schemeClr>
                </a:solidFill>
              </a:defRPr>
            </a:lvl8pPr>
            <a:lvl9pPr marL="1517523" indent="0">
              <a:buNone/>
              <a:defRPr sz="581">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lvl1pPr>
              <a:defRPr/>
            </a:lvl1pPr>
          </a:lstStyle>
          <a:p>
            <a:fld id="{071ED854-ED0F-454E-831F-2FBFFC3334AF}" type="datetime1">
              <a:rPr lang="en-US"/>
              <a:pPr/>
              <a:t>12/17/2021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E36387C-E2D0-5440-92E7-017B852E251F}" type="slidenum">
              <a:rPr lang="en-US"/>
              <a:pPr/>
              <a:t>‹#›</a:t>
            </a:fld>
            <a:endParaRPr lang="en-US"/>
          </a:p>
        </p:txBody>
      </p:sp>
    </p:spTree>
    <p:extLst>
      <p:ext uri="{BB962C8B-B14F-4D97-AF65-F5344CB8AC3E}">
        <p14:creationId xmlns:p14="http://schemas.microsoft.com/office/powerpoint/2010/main" val="11025843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345599" y="907151"/>
            <a:ext cx="3052789" cy="2565760"/>
          </a:xfrm>
        </p:spPr>
        <p:txBody>
          <a:bodyPr/>
          <a:lstStyle>
            <a:lvl1pPr>
              <a:defRPr sz="1163"/>
            </a:lvl1pPr>
            <a:lvl2pPr>
              <a:defRPr sz="999"/>
            </a:lvl2pPr>
            <a:lvl3pPr>
              <a:defRPr sz="827"/>
            </a:lvl3pPr>
            <a:lvl4pPr>
              <a:defRPr sz="745"/>
            </a:lvl4pPr>
            <a:lvl5pPr>
              <a:defRPr sz="745"/>
            </a:lvl5pPr>
            <a:lvl6pPr>
              <a:defRPr sz="745"/>
            </a:lvl6pPr>
            <a:lvl7pPr>
              <a:defRPr sz="745"/>
            </a:lvl7pPr>
            <a:lvl8pPr>
              <a:defRPr sz="745"/>
            </a:lvl8pPr>
            <a:lvl9pPr>
              <a:defRPr sz="745"/>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3513587" y="907151"/>
            <a:ext cx="3052789" cy="2565760"/>
          </a:xfrm>
        </p:spPr>
        <p:txBody>
          <a:bodyPr/>
          <a:lstStyle>
            <a:lvl1pPr>
              <a:defRPr sz="1163"/>
            </a:lvl1pPr>
            <a:lvl2pPr>
              <a:defRPr sz="999"/>
            </a:lvl2pPr>
            <a:lvl3pPr>
              <a:defRPr sz="827"/>
            </a:lvl3pPr>
            <a:lvl4pPr>
              <a:defRPr sz="745"/>
            </a:lvl4pPr>
            <a:lvl5pPr>
              <a:defRPr sz="745"/>
            </a:lvl5pPr>
            <a:lvl6pPr>
              <a:defRPr sz="745"/>
            </a:lvl6pPr>
            <a:lvl7pPr>
              <a:defRPr sz="745"/>
            </a:lvl7pPr>
            <a:lvl8pPr>
              <a:defRPr sz="745"/>
            </a:lvl8pPr>
            <a:lvl9pPr>
              <a:defRPr sz="745"/>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fld id="{A0A4AE9B-DABA-364A-9B12-F0C9020BA745}" type="datetime1">
              <a:rPr lang="en-US"/>
              <a:pPr/>
              <a:t>12/17/2021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6B47B58-4829-754A-9A92-BE124A813951}" type="slidenum">
              <a:rPr lang="en-US"/>
              <a:pPr/>
              <a:t>‹#›</a:t>
            </a:fld>
            <a:endParaRPr lang="en-US"/>
          </a:p>
        </p:txBody>
      </p:sp>
    </p:spTree>
    <p:extLst>
      <p:ext uri="{BB962C8B-B14F-4D97-AF65-F5344CB8AC3E}">
        <p14:creationId xmlns:p14="http://schemas.microsoft.com/office/powerpoint/2010/main" val="23705995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345599" y="870253"/>
            <a:ext cx="3053989" cy="362680"/>
          </a:xfrm>
        </p:spPr>
        <p:txBody>
          <a:bodyPr anchor="b"/>
          <a:lstStyle>
            <a:lvl1pPr marL="0" indent="0">
              <a:buNone/>
              <a:defRPr sz="999" b="1"/>
            </a:lvl1pPr>
            <a:lvl2pPr marL="189690" indent="0">
              <a:buNone/>
              <a:defRPr sz="827" b="1"/>
            </a:lvl2pPr>
            <a:lvl3pPr marL="379381" indent="0">
              <a:buNone/>
              <a:defRPr sz="745" b="1"/>
            </a:lvl3pPr>
            <a:lvl4pPr marL="569071" indent="0">
              <a:buNone/>
              <a:defRPr sz="663" b="1"/>
            </a:lvl4pPr>
            <a:lvl5pPr marL="758761" indent="0">
              <a:buNone/>
              <a:defRPr sz="663" b="1"/>
            </a:lvl5pPr>
            <a:lvl6pPr marL="948452" indent="0">
              <a:buNone/>
              <a:defRPr sz="663" b="1"/>
            </a:lvl6pPr>
            <a:lvl7pPr marL="1138142" indent="0">
              <a:buNone/>
              <a:defRPr sz="663" b="1"/>
            </a:lvl7pPr>
            <a:lvl8pPr marL="1327833" indent="0">
              <a:buNone/>
              <a:defRPr sz="663" b="1"/>
            </a:lvl8pPr>
            <a:lvl9pPr marL="1517523" indent="0">
              <a:buNone/>
              <a:defRPr sz="663" b="1"/>
            </a:lvl9pPr>
          </a:lstStyle>
          <a:p>
            <a:pPr lvl="0"/>
            <a:r>
              <a:rPr lang="en-CA"/>
              <a:t>Click to edit Master text styles</a:t>
            </a:r>
          </a:p>
        </p:txBody>
      </p:sp>
      <p:sp>
        <p:nvSpPr>
          <p:cNvPr id="4" name="Content Placeholder 3"/>
          <p:cNvSpPr>
            <a:spLocks noGrp="1"/>
          </p:cNvSpPr>
          <p:nvPr>
            <p:ph sz="half" idx="2"/>
          </p:nvPr>
        </p:nvSpPr>
        <p:spPr>
          <a:xfrm>
            <a:off x="345599" y="1232933"/>
            <a:ext cx="3053989" cy="2239978"/>
          </a:xfrm>
        </p:spPr>
        <p:txBody>
          <a:bodyPr/>
          <a:lstStyle>
            <a:lvl1pPr>
              <a:defRPr sz="999"/>
            </a:lvl1pPr>
            <a:lvl2pPr>
              <a:defRPr sz="827"/>
            </a:lvl2pPr>
            <a:lvl3pPr>
              <a:defRPr sz="745"/>
            </a:lvl3pPr>
            <a:lvl4pPr>
              <a:defRPr sz="663"/>
            </a:lvl4pPr>
            <a:lvl5pPr>
              <a:defRPr sz="663"/>
            </a:lvl5pPr>
            <a:lvl6pPr>
              <a:defRPr sz="663"/>
            </a:lvl6pPr>
            <a:lvl7pPr>
              <a:defRPr sz="663"/>
            </a:lvl7pPr>
            <a:lvl8pPr>
              <a:defRPr sz="663"/>
            </a:lvl8pPr>
            <a:lvl9pPr>
              <a:defRPr sz="663"/>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3511188" y="870253"/>
            <a:ext cx="3055189" cy="362680"/>
          </a:xfrm>
        </p:spPr>
        <p:txBody>
          <a:bodyPr anchor="b"/>
          <a:lstStyle>
            <a:lvl1pPr marL="0" indent="0">
              <a:buNone/>
              <a:defRPr sz="999" b="1"/>
            </a:lvl1pPr>
            <a:lvl2pPr marL="189690" indent="0">
              <a:buNone/>
              <a:defRPr sz="827" b="1"/>
            </a:lvl2pPr>
            <a:lvl3pPr marL="379381" indent="0">
              <a:buNone/>
              <a:defRPr sz="745" b="1"/>
            </a:lvl3pPr>
            <a:lvl4pPr marL="569071" indent="0">
              <a:buNone/>
              <a:defRPr sz="663" b="1"/>
            </a:lvl4pPr>
            <a:lvl5pPr marL="758761" indent="0">
              <a:buNone/>
              <a:defRPr sz="663" b="1"/>
            </a:lvl5pPr>
            <a:lvl6pPr marL="948452" indent="0">
              <a:buNone/>
              <a:defRPr sz="663" b="1"/>
            </a:lvl6pPr>
            <a:lvl7pPr marL="1138142" indent="0">
              <a:buNone/>
              <a:defRPr sz="663" b="1"/>
            </a:lvl7pPr>
            <a:lvl8pPr marL="1327833" indent="0">
              <a:buNone/>
              <a:defRPr sz="663" b="1"/>
            </a:lvl8pPr>
            <a:lvl9pPr marL="1517523" indent="0">
              <a:buNone/>
              <a:defRPr sz="663" b="1"/>
            </a:lvl9pPr>
          </a:lstStyle>
          <a:p>
            <a:pPr lvl="0"/>
            <a:r>
              <a:rPr lang="en-CA"/>
              <a:t>Click to edit Master text styles</a:t>
            </a:r>
          </a:p>
        </p:txBody>
      </p:sp>
      <p:sp>
        <p:nvSpPr>
          <p:cNvPr id="6" name="Content Placeholder 5"/>
          <p:cNvSpPr>
            <a:spLocks noGrp="1"/>
          </p:cNvSpPr>
          <p:nvPr>
            <p:ph sz="quarter" idx="4"/>
          </p:nvPr>
        </p:nvSpPr>
        <p:spPr>
          <a:xfrm>
            <a:off x="3511188" y="1232933"/>
            <a:ext cx="3055189" cy="2239978"/>
          </a:xfrm>
        </p:spPr>
        <p:txBody>
          <a:bodyPr/>
          <a:lstStyle>
            <a:lvl1pPr>
              <a:defRPr sz="999"/>
            </a:lvl1pPr>
            <a:lvl2pPr>
              <a:defRPr sz="827"/>
            </a:lvl2pPr>
            <a:lvl3pPr>
              <a:defRPr sz="745"/>
            </a:lvl3pPr>
            <a:lvl4pPr>
              <a:defRPr sz="663"/>
            </a:lvl4pPr>
            <a:lvl5pPr>
              <a:defRPr sz="663"/>
            </a:lvl5pPr>
            <a:lvl6pPr>
              <a:defRPr sz="663"/>
            </a:lvl6pPr>
            <a:lvl7pPr>
              <a:defRPr sz="663"/>
            </a:lvl7pPr>
            <a:lvl8pPr>
              <a:defRPr sz="663"/>
            </a:lvl8pPr>
            <a:lvl9pPr>
              <a:defRPr sz="663"/>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p:cNvSpPr>
            <a:spLocks noGrp="1"/>
          </p:cNvSpPr>
          <p:nvPr>
            <p:ph type="dt" sz="half" idx="10"/>
          </p:nvPr>
        </p:nvSpPr>
        <p:spPr/>
        <p:txBody>
          <a:bodyPr/>
          <a:lstStyle>
            <a:lvl1pPr>
              <a:defRPr/>
            </a:lvl1pPr>
          </a:lstStyle>
          <a:p>
            <a:fld id="{8B61C632-2ABE-7442-A7EE-DE3F29DDF68E}" type="datetime1">
              <a:rPr lang="en-US"/>
              <a:pPr/>
              <a:t>12/17/2021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F8BE9922-69E4-0845-A4B2-0960412D3915}" type="slidenum">
              <a:rPr lang="en-US"/>
              <a:pPr/>
              <a:t>‹#›</a:t>
            </a:fld>
            <a:endParaRPr lang="en-US"/>
          </a:p>
        </p:txBody>
      </p:sp>
    </p:spTree>
    <p:extLst>
      <p:ext uri="{BB962C8B-B14F-4D97-AF65-F5344CB8AC3E}">
        <p14:creationId xmlns:p14="http://schemas.microsoft.com/office/powerpoint/2010/main" val="3828478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8751BBF-F284-DA4F-9DF8-1D86E02A796A}" type="datetime1">
              <a:rPr lang="en-US"/>
              <a:pPr/>
              <a:t>12/17/2021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2CBC96A-116C-8A40-96EF-D84E1AC7B602}" type="slidenum">
              <a:rPr lang="en-US"/>
              <a:pPr/>
              <a:t>‹#›</a:t>
            </a:fld>
            <a:endParaRPr lang="en-US"/>
          </a:p>
        </p:txBody>
      </p:sp>
    </p:spTree>
    <p:extLst>
      <p:ext uri="{BB962C8B-B14F-4D97-AF65-F5344CB8AC3E}">
        <p14:creationId xmlns:p14="http://schemas.microsoft.com/office/powerpoint/2010/main" val="1318849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F880733-C438-754B-A587-1D51672D5854}" type="datetime1">
              <a:rPr lang="en-US"/>
              <a:pPr/>
              <a:t>12/17/2021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629C2148-9CA0-0A44-8440-DA52381FC0F8}" type="slidenum">
              <a:rPr lang="en-US"/>
              <a:pPr/>
              <a:t>‹#›</a:t>
            </a:fld>
            <a:endParaRPr lang="en-US"/>
          </a:p>
        </p:txBody>
      </p:sp>
    </p:spTree>
    <p:extLst>
      <p:ext uri="{BB962C8B-B14F-4D97-AF65-F5344CB8AC3E}">
        <p14:creationId xmlns:p14="http://schemas.microsoft.com/office/powerpoint/2010/main" val="154462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5899" y="2498252"/>
            <a:ext cx="5875346" cy="772174"/>
          </a:xfrm>
        </p:spPr>
        <p:txBody>
          <a:bodyPr anchor="t"/>
          <a:lstStyle>
            <a:lvl1pPr algn="l">
              <a:defRPr sz="363" b="1" cap="all"/>
            </a:lvl1pPr>
          </a:lstStyle>
          <a:p>
            <a:r>
              <a:rPr lang="en-US"/>
              <a:t>Click to edit Master title style</a:t>
            </a:r>
            <a:endParaRPr lang="en-GB"/>
          </a:p>
        </p:txBody>
      </p:sp>
      <p:sp>
        <p:nvSpPr>
          <p:cNvPr id="3" name="Text Placeholder 2"/>
          <p:cNvSpPr>
            <a:spLocks noGrp="1"/>
          </p:cNvSpPr>
          <p:nvPr>
            <p:ph type="body" idx="1"/>
          </p:nvPr>
        </p:nvSpPr>
        <p:spPr>
          <a:xfrm>
            <a:off x="545899" y="1647729"/>
            <a:ext cx="5875346" cy="850523"/>
          </a:xfrm>
        </p:spPr>
        <p:txBody>
          <a:bodyPr anchor="b"/>
          <a:lstStyle>
            <a:lvl1pPr marL="0" indent="0">
              <a:buNone/>
              <a:defRPr sz="182"/>
            </a:lvl1pPr>
            <a:lvl2pPr marL="41537" indent="0">
              <a:buNone/>
              <a:defRPr sz="164"/>
            </a:lvl2pPr>
            <a:lvl3pPr marL="83074" indent="0">
              <a:buNone/>
              <a:defRPr sz="145"/>
            </a:lvl3pPr>
            <a:lvl4pPr marL="124610" indent="0">
              <a:buNone/>
              <a:defRPr sz="127"/>
            </a:lvl4pPr>
            <a:lvl5pPr marL="166147" indent="0">
              <a:buNone/>
              <a:defRPr sz="127"/>
            </a:lvl5pPr>
            <a:lvl6pPr marL="207684" indent="0">
              <a:buNone/>
              <a:defRPr sz="127"/>
            </a:lvl6pPr>
            <a:lvl7pPr marL="249221" indent="0">
              <a:buNone/>
              <a:defRPr sz="127"/>
            </a:lvl7pPr>
            <a:lvl8pPr marL="290758" indent="0">
              <a:buNone/>
              <a:defRPr sz="127"/>
            </a:lvl8pPr>
            <a:lvl9pPr marL="332295" indent="0">
              <a:buNone/>
              <a:defRPr sz="127"/>
            </a:lvl9pPr>
          </a:lstStyle>
          <a:p>
            <a:pPr lvl="0"/>
            <a:r>
              <a:rPr lang="en-US"/>
              <a:t>Click to edit Master text styles</a:t>
            </a:r>
          </a:p>
        </p:txBody>
      </p:sp>
    </p:spTree>
    <p:extLst>
      <p:ext uri="{BB962C8B-B14F-4D97-AF65-F5344CB8AC3E}">
        <p14:creationId xmlns:p14="http://schemas.microsoft.com/office/powerpoint/2010/main" val="36567408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5599" y="154792"/>
            <a:ext cx="2273992" cy="658764"/>
          </a:xfrm>
        </p:spPr>
        <p:txBody>
          <a:bodyPr anchor="b"/>
          <a:lstStyle>
            <a:lvl1pPr algn="l">
              <a:defRPr sz="827" b="1"/>
            </a:lvl1pPr>
          </a:lstStyle>
          <a:p>
            <a:r>
              <a:rPr lang="en-CA"/>
              <a:t>Click to edit Master title style</a:t>
            </a:r>
            <a:endParaRPr lang="en-US"/>
          </a:p>
        </p:txBody>
      </p:sp>
      <p:sp>
        <p:nvSpPr>
          <p:cNvPr id="3" name="Content Placeholder 2"/>
          <p:cNvSpPr>
            <a:spLocks noGrp="1"/>
          </p:cNvSpPr>
          <p:nvPr>
            <p:ph idx="1"/>
          </p:nvPr>
        </p:nvSpPr>
        <p:spPr>
          <a:xfrm>
            <a:off x="2702390" y="154792"/>
            <a:ext cx="3863986" cy="3318119"/>
          </a:xfrm>
        </p:spPr>
        <p:txBody>
          <a:bodyPr/>
          <a:lstStyle>
            <a:lvl1pPr>
              <a:defRPr sz="1326"/>
            </a:lvl1pPr>
            <a:lvl2pPr>
              <a:defRPr sz="1163"/>
            </a:lvl2pPr>
            <a:lvl3pPr>
              <a:defRPr sz="999"/>
            </a:lvl3pPr>
            <a:lvl4pPr>
              <a:defRPr sz="827"/>
            </a:lvl4pPr>
            <a:lvl5pPr>
              <a:defRPr sz="827"/>
            </a:lvl5pPr>
            <a:lvl6pPr>
              <a:defRPr sz="827"/>
            </a:lvl6pPr>
            <a:lvl7pPr>
              <a:defRPr sz="827"/>
            </a:lvl7pPr>
            <a:lvl8pPr>
              <a:defRPr sz="827"/>
            </a:lvl8pPr>
            <a:lvl9pPr>
              <a:defRPr sz="827"/>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345599" y="813556"/>
            <a:ext cx="2273992" cy="2659355"/>
          </a:xfrm>
        </p:spPr>
        <p:txBody>
          <a:bodyPr/>
          <a:lstStyle>
            <a:lvl1pPr marL="0" indent="0">
              <a:buNone/>
              <a:defRPr sz="581"/>
            </a:lvl1pPr>
            <a:lvl2pPr marL="189690" indent="0">
              <a:buNone/>
              <a:defRPr sz="500"/>
            </a:lvl2pPr>
            <a:lvl3pPr marL="379381" indent="0">
              <a:buNone/>
              <a:defRPr sz="418"/>
            </a:lvl3pPr>
            <a:lvl4pPr marL="569071" indent="0">
              <a:buNone/>
              <a:defRPr sz="372"/>
            </a:lvl4pPr>
            <a:lvl5pPr marL="758761" indent="0">
              <a:buNone/>
              <a:defRPr sz="372"/>
            </a:lvl5pPr>
            <a:lvl6pPr marL="948452" indent="0">
              <a:buNone/>
              <a:defRPr sz="372"/>
            </a:lvl6pPr>
            <a:lvl7pPr marL="1138142" indent="0">
              <a:buNone/>
              <a:defRPr sz="372"/>
            </a:lvl7pPr>
            <a:lvl8pPr marL="1327833" indent="0">
              <a:buNone/>
              <a:defRPr sz="372"/>
            </a:lvl8pPr>
            <a:lvl9pPr marL="1517523" indent="0">
              <a:buNone/>
              <a:defRPr sz="372"/>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fld id="{3ABAE0B2-A145-7445-8E7F-29E33A906F2E}" type="datetime1">
              <a:rPr lang="en-US"/>
              <a:pPr/>
              <a:t>12/17/2021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154FE76-5C7A-B24E-A2DB-520DBCF17739}" type="slidenum">
              <a:rPr lang="en-US"/>
              <a:pPr/>
              <a:t>‹#›</a:t>
            </a:fld>
            <a:endParaRPr lang="en-US"/>
          </a:p>
        </p:txBody>
      </p:sp>
    </p:spTree>
    <p:extLst>
      <p:ext uri="{BB962C8B-B14F-4D97-AF65-F5344CB8AC3E}">
        <p14:creationId xmlns:p14="http://schemas.microsoft.com/office/powerpoint/2010/main" val="795310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795" y="2721452"/>
            <a:ext cx="4147185" cy="321283"/>
          </a:xfrm>
        </p:spPr>
        <p:txBody>
          <a:bodyPr anchor="b"/>
          <a:lstStyle>
            <a:lvl1pPr algn="l">
              <a:defRPr sz="827" b="1"/>
            </a:lvl1pPr>
          </a:lstStyle>
          <a:p>
            <a:r>
              <a:rPr lang="en-CA"/>
              <a:t>Click to edit Master title style</a:t>
            </a:r>
            <a:endParaRPr lang="en-US"/>
          </a:p>
        </p:txBody>
      </p:sp>
      <p:sp>
        <p:nvSpPr>
          <p:cNvPr id="3" name="Picture Placeholder 2"/>
          <p:cNvSpPr>
            <a:spLocks noGrp="1"/>
          </p:cNvSpPr>
          <p:nvPr>
            <p:ph type="pic" idx="1"/>
          </p:nvPr>
        </p:nvSpPr>
        <p:spPr>
          <a:xfrm>
            <a:off x="1354795" y="347381"/>
            <a:ext cx="4147185" cy="2332673"/>
          </a:xfrm>
        </p:spPr>
        <p:txBody>
          <a:bodyPr rtlCol="0">
            <a:normAutofit/>
          </a:bodyPr>
          <a:lstStyle>
            <a:lvl1pPr marL="0" indent="0">
              <a:buNone/>
              <a:defRPr sz="1326"/>
            </a:lvl1pPr>
            <a:lvl2pPr marL="189690" indent="0">
              <a:buNone/>
              <a:defRPr sz="1163"/>
            </a:lvl2pPr>
            <a:lvl3pPr marL="379381" indent="0">
              <a:buNone/>
              <a:defRPr sz="999"/>
            </a:lvl3pPr>
            <a:lvl4pPr marL="569071" indent="0">
              <a:buNone/>
              <a:defRPr sz="827"/>
            </a:lvl4pPr>
            <a:lvl5pPr marL="758761" indent="0">
              <a:buNone/>
              <a:defRPr sz="827"/>
            </a:lvl5pPr>
            <a:lvl6pPr marL="948452" indent="0">
              <a:buNone/>
              <a:defRPr sz="827"/>
            </a:lvl6pPr>
            <a:lvl7pPr marL="1138142" indent="0">
              <a:buNone/>
              <a:defRPr sz="827"/>
            </a:lvl7pPr>
            <a:lvl8pPr marL="1327833" indent="0">
              <a:buNone/>
              <a:defRPr sz="827"/>
            </a:lvl8pPr>
            <a:lvl9pPr marL="1517523" indent="0">
              <a:buNone/>
              <a:defRPr sz="827"/>
            </a:lvl9pPr>
          </a:lstStyle>
          <a:p>
            <a:pPr lvl="0"/>
            <a:endParaRPr lang="en-US" noProof="0"/>
          </a:p>
        </p:txBody>
      </p:sp>
      <p:sp>
        <p:nvSpPr>
          <p:cNvPr id="4" name="Text Placeholder 3"/>
          <p:cNvSpPr>
            <a:spLocks noGrp="1"/>
          </p:cNvSpPr>
          <p:nvPr>
            <p:ph type="body" sz="half" idx="2"/>
          </p:nvPr>
        </p:nvSpPr>
        <p:spPr>
          <a:xfrm>
            <a:off x="1354795" y="3042734"/>
            <a:ext cx="4147185" cy="456275"/>
          </a:xfrm>
        </p:spPr>
        <p:txBody>
          <a:bodyPr/>
          <a:lstStyle>
            <a:lvl1pPr marL="0" indent="0">
              <a:buNone/>
              <a:defRPr sz="581"/>
            </a:lvl1pPr>
            <a:lvl2pPr marL="189690" indent="0">
              <a:buNone/>
              <a:defRPr sz="500"/>
            </a:lvl2pPr>
            <a:lvl3pPr marL="379381" indent="0">
              <a:buNone/>
              <a:defRPr sz="418"/>
            </a:lvl3pPr>
            <a:lvl4pPr marL="569071" indent="0">
              <a:buNone/>
              <a:defRPr sz="372"/>
            </a:lvl4pPr>
            <a:lvl5pPr marL="758761" indent="0">
              <a:buNone/>
              <a:defRPr sz="372"/>
            </a:lvl5pPr>
            <a:lvl6pPr marL="948452" indent="0">
              <a:buNone/>
              <a:defRPr sz="372"/>
            </a:lvl6pPr>
            <a:lvl7pPr marL="1138142" indent="0">
              <a:buNone/>
              <a:defRPr sz="372"/>
            </a:lvl7pPr>
            <a:lvl8pPr marL="1327833" indent="0">
              <a:buNone/>
              <a:defRPr sz="372"/>
            </a:lvl8pPr>
            <a:lvl9pPr marL="1517523" indent="0">
              <a:buNone/>
              <a:defRPr sz="372"/>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fld id="{697F1CB0-680A-DB48-AFB0-2DF953CC8C69}" type="datetime1">
              <a:rPr lang="en-US"/>
              <a:pPr/>
              <a:t>12/17/2021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6B82B60-49AA-F04E-912E-3C8CAD579AE8}" type="slidenum">
              <a:rPr lang="en-US"/>
              <a:pPr/>
              <a:t>‹#›</a:t>
            </a:fld>
            <a:endParaRPr lang="en-US"/>
          </a:p>
        </p:txBody>
      </p:sp>
    </p:spTree>
    <p:extLst>
      <p:ext uri="{BB962C8B-B14F-4D97-AF65-F5344CB8AC3E}">
        <p14:creationId xmlns:p14="http://schemas.microsoft.com/office/powerpoint/2010/main" val="3802699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fld id="{CE3EC2DE-D5B4-FD4F-AE01-A9167F2BE58E}" type="datetime1">
              <a:rPr lang="en-US"/>
              <a:pPr/>
              <a:t>12/17/2021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89E08A8-087B-1541-B621-343E5312DB37}" type="slidenum">
              <a:rPr lang="en-US"/>
              <a:pPr/>
              <a:t>‹#›</a:t>
            </a:fld>
            <a:endParaRPr lang="en-US"/>
          </a:p>
        </p:txBody>
      </p:sp>
    </p:spTree>
    <p:extLst>
      <p:ext uri="{BB962C8B-B14F-4D97-AF65-F5344CB8AC3E}">
        <p14:creationId xmlns:p14="http://schemas.microsoft.com/office/powerpoint/2010/main" val="15719583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11182" y="155692"/>
            <a:ext cx="1555194" cy="3317219"/>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345599" y="155692"/>
            <a:ext cx="4550384" cy="3317219"/>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fld id="{1AD273D7-0A86-5541-A156-6517C19CCA48}" type="datetime1">
              <a:rPr lang="en-US"/>
              <a:pPr/>
              <a:t>12/17/2021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1CD643E-2289-E447-8426-951749502289}" type="slidenum">
              <a:rPr lang="en-US"/>
              <a:pPr/>
              <a:t>‹#›</a:t>
            </a:fld>
            <a:endParaRPr lang="en-US"/>
          </a:p>
        </p:txBody>
      </p:sp>
    </p:spTree>
    <p:extLst>
      <p:ext uri="{BB962C8B-B14F-4D97-AF65-F5344CB8AC3E}">
        <p14:creationId xmlns:p14="http://schemas.microsoft.com/office/powerpoint/2010/main" val="417975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47524" y="567473"/>
            <a:ext cx="770537" cy="3235794"/>
          </a:xfrm>
        </p:spPr>
        <p:txBody>
          <a:bodyPr/>
          <a:lstStyle>
            <a:lvl1pPr>
              <a:defRPr sz="254"/>
            </a:lvl1pPr>
            <a:lvl2pPr>
              <a:defRPr sz="218"/>
            </a:lvl2pPr>
            <a:lvl3pPr>
              <a:defRPr sz="182"/>
            </a:lvl3pPr>
            <a:lvl4pPr>
              <a:defRPr sz="164"/>
            </a:lvl4pPr>
            <a:lvl5pPr>
              <a:defRPr sz="164"/>
            </a:lvl5pPr>
            <a:lvl6pPr>
              <a:defRPr sz="164"/>
            </a:lvl6pPr>
            <a:lvl7pPr>
              <a:defRPr sz="164"/>
            </a:lvl7pPr>
            <a:lvl8pPr>
              <a:defRPr sz="164"/>
            </a:lvl8pPr>
            <a:lvl9pPr>
              <a:defRPr sz="1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947322" y="567473"/>
            <a:ext cx="770842" cy="3235794"/>
          </a:xfrm>
        </p:spPr>
        <p:txBody>
          <a:bodyPr/>
          <a:lstStyle>
            <a:lvl1pPr>
              <a:defRPr sz="254"/>
            </a:lvl1pPr>
            <a:lvl2pPr>
              <a:defRPr sz="218"/>
            </a:lvl2pPr>
            <a:lvl3pPr>
              <a:defRPr sz="182"/>
            </a:lvl3pPr>
            <a:lvl4pPr>
              <a:defRPr sz="164"/>
            </a:lvl4pPr>
            <a:lvl5pPr>
              <a:defRPr sz="164"/>
            </a:lvl5pPr>
            <a:lvl6pPr>
              <a:defRPr sz="164"/>
            </a:lvl6pPr>
            <a:lvl7pPr>
              <a:defRPr sz="164"/>
            </a:lvl7pPr>
            <a:lvl8pPr>
              <a:defRPr sz="164"/>
            </a:lvl8pPr>
            <a:lvl9pPr>
              <a:defRPr sz="1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9241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5645" y="155669"/>
            <a:ext cx="6220686" cy="6480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45644" y="870239"/>
            <a:ext cx="3053803" cy="362771"/>
          </a:xfrm>
        </p:spPr>
        <p:txBody>
          <a:bodyPr anchor="b"/>
          <a:lstStyle>
            <a:lvl1pPr marL="0" indent="0">
              <a:buNone/>
              <a:defRPr sz="218" b="1"/>
            </a:lvl1pPr>
            <a:lvl2pPr marL="41537" indent="0">
              <a:buNone/>
              <a:defRPr sz="182" b="1"/>
            </a:lvl2pPr>
            <a:lvl3pPr marL="83074" indent="0">
              <a:buNone/>
              <a:defRPr sz="164" b="1"/>
            </a:lvl3pPr>
            <a:lvl4pPr marL="124610" indent="0">
              <a:buNone/>
              <a:defRPr sz="145" b="1"/>
            </a:lvl4pPr>
            <a:lvl5pPr marL="166147" indent="0">
              <a:buNone/>
              <a:defRPr sz="145" b="1"/>
            </a:lvl5pPr>
            <a:lvl6pPr marL="207684" indent="0">
              <a:buNone/>
              <a:defRPr sz="145" b="1"/>
            </a:lvl6pPr>
            <a:lvl7pPr marL="249221" indent="0">
              <a:buNone/>
              <a:defRPr sz="145" b="1"/>
            </a:lvl7pPr>
            <a:lvl8pPr marL="290758" indent="0">
              <a:buNone/>
              <a:defRPr sz="145" b="1"/>
            </a:lvl8pPr>
            <a:lvl9pPr marL="332295" indent="0">
              <a:buNone/>
              <a:defRPr sz="145" b="1"/>
            </a:lvl9pPr>
          </a:lstStyle>
          <a:p>
            <a:pPr lvl="0"/>
            <a:r>
              <a:rPr lang="en-US"/>
              <a:t>Click to edit Master text styles</a:t>
            </a:r>
          </a:p>
        </p:txBody>
      </p:sp>
      <p:sp>
        <p:nvSpPr>
          <p:cNvPr id="4" name="Content Placeholder 3"/>
          <p:cNvSpPr>
            <a:spLocks noGrp="1"/>
          </p:cNvSpPr>
          <p:nvPr>
            <p:ph sz="half" idx="2"/>
          </p:nvPr>
        </p:nvSpPr>
        <p:spPr>
          <a:xfrm>
            <a:off x="345644" y="1233011"/>
            <a:ext cx="3053803" cy="2239888"/>
          </a:xfrm>
        </p:spPr>
        <p:txBody>
          <a:bodyPr/>
          <a:lstStyle>
            <a:lvl1pPr>
              <a:defRPr sz="218"/>
            </a:lvl1pPr>
            <a:lvl2pPr>
              <a:defRPr sz="182"/>
            </a:lvl2pPr>
            <a:lvl3pPr>
              <a:defRPr sz="164"/>
            </a:lvl3pPr>
            <a:lvl4pPr>
              <a:defRPr sz="145"/>
            </a:lvl4pPr>
            <a:lvl5pPr>
              <a:defRPr sz="145"/>
            </a:lvl5pPr>
            <a:lvl6pPr>
              <a:defRPr sz="145"/>
            </a:lvl6pPr>
            <a:lvl7pPr>
              <a:defRPr sz="145"/>
            </a:lvl7pPr>
            <a:lvl8pPr>
              <a:defRPr sz="145"/>
            </a:lvl8pPr>
            <a:lvl9pPr>
              <a:defRPr sz="1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3511309" y="870239"/>
            <a:ext cx="3055022" cy="362771"/>
          </a:xfrm>
        </p:spPr>
        <p:txBody>
          <a:bodyPr anchor="b"/>
          <a:lstStyle>
            <a:lvl1pPr marL="0" indent="0">
              <a:buNone/>
              <a:defRPr sz="218" b="1"/>
            </a:lvl1pPr>
            <a:lvl2pPr marL="41537" indent="0">
              <a:buNone/>
              <a:defRPr sz="182" b="1"/>
            </a:lvl2pPr>
            <a:lvl3pPr marL="83074" indent="0">
              <a:buNone/>
              <a:defRPr sz="164" b="1"/>
            </a:lvl3pPr>
            <a:lvl4pPr marL="124610" indent="0">
              <a:buNone/>
              <a:defRPr sz="145" b="1"/>
            </a:lvl4pPr>
            <a:lvl5pPr marL="166147" indent="0">
              <a:buNone/>
              <a:defRPr sz="145" b="1"/>
            </a:lvl5pPr>
            <a:lvl6pPr marL="207684" indent="0">
              <a:buNone/>
              <a:defRPr sz="145" b="1"/>
            </a:lvl6pPr>
            <a:lvl7pPr marL="249221" indent="0">
              <a:buNone/>
              <a:defRPr sz="145" b="1"/>
            </a:lvl7pPr>
            <a:lvl8pPr marL="290758" indent="0">
              <a:buNone/>
              <a:defRPr sz="145" b="1"/>
            </a:lvl8pPr>
            <a:lvl9pPr marL="332295" indent="0">
              <a:buNone/>
              <a:defRPr sz="145" b="1"/>
            </a:lvl9pPr>
          </a:lstStyle>
          <a:p>
            <a:pPr lvl="0"/>
            <a:r>
              <a:rPr lang="en-US"/>
              <a:t>Click to edit Master text styles</a:t>
            </a:r>
          </a:p>
        </p:txBody>
      </p:sp>
      <p:sp>
        <p:nvSpPr>
          <p:cNvPr id="6" name="Content Placeholder 5"/>
          <p:cNvSpPr>
            <a:spLocks noGrp="1"/>
          </p:cNvSpPr>
          <p:nvPr>
            <p:ph sz="quarter" idx="4"/>
          </p:nvPr>
        </p:nvSpPr>
        <p:spPr>
          <a:xfrm>
            <a:off x="3511309" y="1233011"/>
            <a:ext cx="3055022" cy="2239888"/>
          </a:xfrm>
        </p:spPr>
        <p:txBody>
          <a:bodyPr/>
          <a:lstStyle>
            <a:lvl1pPr>
              <a:defRPr sz="218"/>
            </a:lvl1pPr>
            <a:lvl2pPr>
              <a:defRPr sz="182"/>
            </a:lvl2pPr>
            <a:lvl3pPr>
              <a:defRPr sz="164"/>
            </a:lvl3pPr>
            <a:lvl4pPr>
              <a:defRPr sz="145"/>
            </a:lvl4pPr>
            <a:lvl5pPr>
              <a:defRPr sz="145"/>
            </a:lvl5pPr>
            <a:lvl6pPr>
              <a:defRPr sz="145"/>
            </a:lvl6pPr>
            <a:lvl7pPr>
              <a:defRPr sz="145"/>
            </a:lvl7pPr>
            <a:lvl8pPr>
              <a:defRPr sz="145"/>
            </a:lvl8pPr>
            <a:lvl9pPr>
              <a:defRPr sz="1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158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6647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897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5645" y="154812"/>
            <a:ext cx="2273816" cy="658680"/>
          </a:xfrm>
        </p:spPr>
        <p:txBody>
          <a:bodyPr anchor="b"/>
          <a:lstStyle>
            <a:lvl1pPr algn="l">
              <a:defRPr sz="182" b="1"/>
            </a:lvl1pPr>
          </a:lstStyle>
          <a:p>
            <a:r>
              <a:rPr lang="en-US"/>
              <a:t>Click to edit Master title style</a:t>
            </a:r>
            <a:endParaRPr lang="en-GB"/>
          </a:p>
        </p:txBody>
      </p:sp>
      <p:sp>
        <p:nvSpPr>
          <p:cNvPr id="3" name="Content Placeholder 2"/>
          <p:cNvSpPr>
            <a:spLocks noGrp="1"/>
          </p:cNvSpPr>
          <p:nvPr>
            <p:ph idx="1"/>
          </p:nvPr>
        </p:nvSpPr>
        <p:spPr>
          <a:xfrm>
            <a:off x="2702367" y="154812"/>
            <a:ext cx="3863964" cy="3318087"/>
          </a:xfrm>
        </p:spPr>
        <p:txBody>
          <a:bodyPr/>
          <a:lstStyle>
            <a:lvl1pPr>
              <a:defRPr sz="291"/>
            </a:lvl1pPr>
            <a:lvl2pPr>
              <a:defRPr sz="254"/>
            </a:lvl2pPr>
            <a:lvl3pPr>
              <a:defRPr sz="218"/>
            </a:lvl3pPr>
            <a:lvl4pPr>
              <a:defRPr sz="182"/>
            </a:lvl4pPr>
            <a:lvl5pPr>
              <a:defRPr sz="182"/>
            </a:lvl5pPr>
            <a:lvl6pPr>
              <a:defRPr sz="182"/>
            </a:lvl6pPr>
            <a:lvl7pPr>
              <a:defRPr sz="182"/>
            </a:lvl7pPr>
            <a:lvl8pPr>
              <a:defRPr sz="182"/>
            </a:lvl8pPr>
            <a:lvl9pPr>
              <a:defRPr sz="1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345645" y="813492"/>
            <a:ext cx="2273816" cy="2659407"/>
          </a:xfrm>
        </p:spPr>
        <p:txBody>
          <a:bodyPr/>
          <a:lstStyle>
            <a:lvl1pPr marL="0" indent="0">
              <a:buNone/>
              <a:defRPr sz="127"/>
            </a:lvl1pPr>
            <a:lvl2pPr marL="41537" indent="0">
              <a:buNone/>
              <a:defRPr sz="109"/>
            </a:lvl2pPr>
            <a:lvl3pPr marL="83074" indent="0">
              <a:buNone/>
              <a:defRPr sz="100"/>
            </a:lvl3pPr>
            <a:lvl4pPr marL="124610" indent="0">
              <a:buNone/>
              <a:defRPr sz="100"/>
            </a:lvl4pPr>
            <a:lvl5pPr marL="166147" indent="0">
              <a:buNone/>
              <a:defRPr sz="100"/>
            </a:lvl5pPr>
            <a:lvl6pPr marL="207684" indent="0">
              <a:buNone/>
              <a:defRPr sz="100"/>
            </a:lvl6pPr>
            <a:lvl7pPr marL="249221" indent="0">
              <a:buNone/>
              <a:defRPr sz="100"/>
            </a:lvl7pPr>
            <a:lvl8pPr marL="290758" indent="0">
              <a:buNone/>
              <a:defRPr sz="100"/>
            </a:lvl8pPr>
            <a:lvl9pPr marL="332295" indent="0">
              <a:buNone/>
              <a:defRPr sz="100"/>
            </a:lvl9pPr>
          </a:lstStyle>
          <a:p>
            <a:pPr lvl="0"/>
            <a:r>
              <a:rPr lang="en-US"/>
              <a:t>Click to edit Master text styles</a:t>
            </a:r>
          </a:p>
        </p:txBody>
      </p:sp>
    </p:spTree>
    <p:extLst>
      <p:ext uri="{BB962C8B-B14F-4D97-AF65-F5344CB8AC3E}">
        <p14:creationId xmlns:p14="http://schemas.microsoft.com/office/powerpoint/2010/main" val="182402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842" y="2721470"/>
            <a:ext cx="4147124" cy="321282"/>
          </a:xfrm>
        </p:spPr>
        <p:txBody>
          <a:bodyPr anchor="b"/>
          <a:lstStyle>
            <a:lvl1pPr algn="l">
              <a:defRPr sz="182" b="1"/>
            </a:lvl1pPr>
          </a:lstStyle>
          <a:p>
            <a:r>
              <a:rPr lang="en-US"/>
              <a:t>Click to edit Master title style</a:t>
            </a:r>
            <a:endParaRPr lang="en-GB"/>
          </a:p>
        </p:txBody>
      </p:sp>
      <p:sp>
        <p:nvSpPr>
          <p:cNvPr id="3" name="Picture Placeholder 2"/>
          <p:cNvSpPr>
            <a:spLocks noGrp="1"/>
          </p:cNvSpPr>
          <p:nvPr>
            <p:ph type="pic" idx="1"/>
          </p:nvPr>
        </p:nvSpPr>
        <p:spPr>
          <a:xfrm>
            <a:off x="1354842" y="347342"/>
            <a:ext cx="4147124" cy="2332639"/>
          </a:xfrm>
        </p:spPr>
        <p:txBody>
          <a:bodyPr/>
          <a:lstStyle>
            <a:lvl1pPr marL="0" indent="0">
              <a:buNone/>
              <a:defRPr sz="291"/>
            </a:lvl1pPr>
            <a:lvl2pPr marL="41537" indent="0">
              <a:buNone/>
              <a:defRPr sz="254"/>
            </a:lvl2pPr>
            <a:lvl3pPr marL="83074" indent="0">
              <a:buNone/>
              <a:defRPr sz="218"/>
            </a:lvl3pPr>
            <a:lvl4pPr marL="124610" indent="0">
              <a:buNone/>
              <a:defRPr sz="182"/>
            </a:lvl4pPr>
            <a:lvl5pPr marL="166147" indent="0">
              <a:buNone/>
              <a:defRPr sz="182"/>
            </a:lvl5pPr>
            <a:lvl6pPr marL="207684" indent="0">
              <a:buNone/>
              <a:defRPr sz="182"/>
            </a:lvl6pPr>
            <a:lvl7pPr marL="249221" indent="0">
              <a:buNone/>
              <a:defRPr sz="182"/>
            </a:lvl7pPr>
            <a:lvl8pPr marL="290758" indent="0">
              <a:buNone/>
              <a:defRPr sz="182"/>
            </a:lvl8pPr>
            <a:lvl9pPr marL="332295" indent="0">
              <a:buNone/>
              <a:defRPr sz="182"/>
            </a:lvl9pPr>
          </a:lstStyle>
          <a:p>
            <a:pPr lvl="0"/>
            <a:endParaRPr lang="en-GB" noProof="0"/>
          </a:p>
        </p:txBody>
      </p:sp>
      <p:sp>
        <p:nvSpPr>
          <p:cNvPr id="4" name="Text Placeholder 3"/>
          <p:cNvSpPr>
            <a:spLocks noGrp="1"/>
          </p:cNvSpPr>
          <p:nvPr>
            <p:ph type="body" sz="half" idx="2"/>
          </p:nvPr>
        </p:nvSpPr>
        <p:spPr>
          <a:xfrm>
            <a:off x="1354842" y="3042751"/>
            <a:ext cx="4147124" cy="456207"/>
          </a:xfrm>
        </p:spPr>
        <p:txBody>
          <a:bodyPr/>
          <a:lstStyle>
            <a:lvl1pPr marL="0" indent="0">
              <a:buNone/>
              <a:defRPr sz="127"/>
            </a:lvl1pPr>
            <a:lvl2pPr marL="41537" indent="0">
              <a:buNone/>
              <a:defRPr sz="109"/>
            </a:lvl2pPr>
            <a:lvl3pPr marL="83074" indent="0">
              <a:buNone/>
              <a:defRPr sz="100"/>
            </a:lvl3pPr>
            <a:lvl4pPr marL="124610" indent="0">
              <a:buNone/>
              <a:defRPr sz="100"/>
            </a:lvl4pPr>
            <a:lvl5pPr marL="166147" indent="0">
              <a:buNone/>
              <a:defRPr sz="100"/>
            </a:lvl5pPr>
            <a:lvl6pPr marL="207684" indent="0">
              <a:buNone/>
              <a:defRPr sz="100"/>
            </a:lvl6pPr>
            <a:lvl7pPr marL="249221" indent="0">
              <a:buNone/>
              <a:defRPr sz="100"/>
            </a:lvl7pPr>
            <a:lvl8pPr marL="290758" indent="0">
              <a:buNone/>
              <a:defRPr sz="100"/>
            </a:lvl8pPr>
            <a:lvl9pPr marL="332295" indent="0">
              <a:buNone/>
              <a:defRPr sz="100"/>
            </a:lvl9pPr>
          </a:lstStyle>
          <a:p>
            <a:pPr lvl="0"/>
            <a:r>
              <a:rPr lang="en-US"/>
              <a:t>Click to edit Master text styles</a:t>
            </a:r>
          </a:p>
        </p:txBody>
      </p:sp>
    </p:spTree>
    <p:extLst>
      <p:ext uri="{BB962C8B-B14F-4D97-AF65-F5344CB8AC3E}">
        <p14:creationId xmlns:p14="http://schemas.microsoft.com/office/powerpoint/2010/main" val="311117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6911975" cy="497166"/>
          </a:xfrm>
          <a:prstGeom prst="rect">
            <a:avLst/>
          </a:prstGeom>
          <a:solidFill>
            <a:schemeClr val="tx1"/>
          </a:solidFill>
          <a:ln w="9525">
            <a:noFill/>
            <a:miter lim="800000"/>
            <a:headEnd/>
            <a:tailEnd/>
          </a:ln>
        </p:spPr>
        <p:txBody>
          <a:bodyPr wrap="none" anchor="ctr"/>
          <a:lstStyle/>
          <a:p>
            <a:pPr>
              <a:defRPr/>
            </a:pPr>
            <a:endParaRPr lang="en-GB" sz="226">
              <a:latin typeface="Arial Narrow" pitchFamily="27" charset="0"/>
              <a:ea typeface="ＭＳ Ｐゴシック" pitchFamily="27" charset="-128"/>
              <a:cs typeface="ＭＳ Ｐゴシック" pitchFamily="27" charset="-128"/>
            </a:endParaRPr>
          </a:p>
        </p:txBody>
      </p:sp>
      <p:sp>
        <p:nvSpPr>
          <p:cNvPr id="2051" name="Rectangle 3"/>
          <p:cNvSpPr>
            <a:spLocks noChangeArrowheads="1"/>
          </p:cNvSpPr>
          <p:nvPr/>
        </p:nvSpPr>
        <p:spPr bwMode="auto">
          <a:xfrm>
            <a:off x="147511" y="567531"/>
            <a:ext cx="1570788" cy="3235762"/>
          </a:xfrm>
          <a:prstGeom prst="rect">
            <a:avLst/>
          </a:prstGeom>
          <a:solidFill>
            <a:schemeClr val="bg2"/>
          </a:solidFill>
          <a:ln w="9525">
            <a:solidFill>
              <a:schemeClr val="tx1"/>
            </a:solidFill>
            <a:miter lim="800000"/>
            <a:headEnd/>
            <a:tailEnd/>
          </a:ln>
        </p:spPr>
        <p:txBody>
          <a:bodyPr wrap="none" anchor="ctr"/>
          <a:lstStyle/>
          <a:p>
            <a:pPr>
              <a:defRPr/>
            </a:pPr>
            <a:endParaRPr lang="en-GB" sz="226">
              <a:latin typeface="Arial Narrow" pitchFamily="27" charset="0"/>
              <a:ea typeface="ＭＳ Ｐゴシック" pitchFamily="27" charset="-128"/>
              <a:cs typeface="ＭＳ Ｐゴシック" pitchFamily="27" charset="-128"/>
            </a:endParaRPr>
          </a:p>
        </p:txBody>
      </p:sp>
      <p:sp>
        <p:nvSpPr>
          <p:cNvPr id="1028" name="Rectangle 6"/>
          <p:cNvSpPr>
            <a:spLocks noGrp="1" noChangeArrowheads="1"/>
          </p:cNvSpPr>
          <p:nvPr>
            <p:ph type="title"/>
          </p:nvPr>
        </p:nvSpPr>
        <p:spPr bwMode="auto">
          <a:xfrm>
            <a:off x="151136" y="150390"/>
            <a:ext cx="6602456" cy="25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74857" tIns="37421" rIns="74857" bIns="37421" numCol="1" anchor="ctr" anchorCtr="0" compatLnSpc="1">
            <a:prstTxWarp prst="textNoShape">
              <a:avLst/>
            </a:prstTxWarp>
          </a:bodyPr>
          <a:lstStyle/>
          <a:p>
            <a:pPr lvl="0"/>
            <a:r>
              <a:rPr lang="en-US"/>
              <a:t>Click to edit Master title style</a:t>
            </a:r>
          </a:p>
        </p:txBody>
      </p:sp>
      <p:sp>
        <p:nvSpPr>
          <p:cNvPr id="1029" name="Rectangle 7"/>
          <p:cNvSpPr>
            <a:spLocks noGrp="1" noChangeArrowheads="1"/>
          </p:cNvSpPr>
          <p:nvPr>
            <p:ph type="body" idx="1"/>
          </p:nvPr>
        </p:nvSpPr>
        <p:spPr bwMode="auto">
          <a:xfrm>
            <a:off x="147511" y="568973"/>
            <a:ext cx="1570788" cy="323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74346" tIns="374346" rIns="374346" bIns="374346" numCol="1" anchor="t" anchorCtr="0" compatLnSpc="1">
            <a:prstTxWarp prst="textNoShape">
              <a:avLst/>
            </a:prstTxWarp>
          </a:bodyPr>
          <a:lstStyle/>
          <a:p>
            <a:pPr lvl="0"/>
            <a:r>
              <a:rPr lang="en-US"/>
              <a:t>Click to edit Master text styles</a:t>
            </a:r>
          </a:p>
          <a:p>
            <a:pPr lvl="1"/>
            <a:r>
              <a:rPr lang="en-US"/>
              <a:t>Second level</a:t>
            </a:r>
          </a:p>
        </p:txBody>
      </p:sp>
      <p:sp>
        <p:nvSpPr>
          <p:cNvPr id="2054" name="Rectangle 8"/>
          <p:cNvSpPr>
            <a:spLocks noChangeArrowheads="1"/>
          </p:cNvSpPr>
          <p:nvPr/>
        </p:nvSpPr>
        <p:spPr bwMode="auto">
          <a:xfrm>
            <a:off x="0" y="0"/>
            <a:ext cx="6911975" cy="3887788"/>
          </a:xfrm>
          <a:prstGeom prst="rect">
            <a:avLst/>
          </a:prstGeom>
          <a:noFill/>
          <a:ln w="3175">
            <a:noFill/>
            <a:miter lim="800000"/>
            <a:headEnd/>
            <a:tailEnd/>
          </a:ln>
        </p:spPr>
        <p:txBody>
          <a:bodyPr wrap="none" anchor="ctr"/>
          <a:lstStyle/>
          <a:p>
            <a:pPr>
              <a:defRPr/>
            </a:pPr>
            <a:endParaRPr lang="en-GB" sz="226">
              <a:latin typeface="Arial Narrow" pitchFamily="27" charset="0"/>
              <a:ea typeface="ＭＳ Ｐゴシック" pitchFamily="27" charset="-128"/>
              <a:cs typeface="ＭＳ Ｐゴシック" pitchFamily="27" charset="-128"/>
            </a:endParaRPr>
          </a:p>
        </p:txBody>
      </p:sp>
      <p:sp>
        <p:nvSpPr>
          <p:cNvPr id="2055" name="Rectangle 9"/>
          <p:cNvSpPr>
            <a:spLocks noChangeArrowheads="1"/>
          </p:cNvSpPr>
          <p:nvPr/>
        </p:nvSpPr>
        <p:spPr bwMode="auto">
          <a:xfrm>
            <a:off x="1809632" y="567531"/>
            <a:ext cx="3269878" cy="3235762"/>
          </a:xfrm>
          <a:prstGeom prst="rect">
            <a:avLst/>
          </a:prstGeom>
          <a:solidFill>
            <a:schemeClr val="bg2"/>
          </a:solidFill>
          <a:ln w="9525">
            <a:solidFill>
              <a:schemeClr val="tx1"/>
            </a:solidFill>
            <a:miter lim="800000"/>
            <a:headEnd/>
            <a:tailEnd/>
          </a:ln>
        </p:spPr>
        <p:txBody>
          <a:bodyPr wrap="none" anchor="ctr"/>
          <a:lstStyle/>
          <a:p>
            <a:pPr>
              <a:defRPr/>
            </a:pPr>
            <a:endParaRPr lang="en-GB" sz="226">
              <a:latin typeface="Arial Narrow" pitchFamily="27" charset="0"/>
              <a:ea typeface="ＭＳ Ｐゴシック" pitchFamily="27" charset="-128"/>
              <a:cs typeface="ＭＳ Ｐゴシック" pitchFamily="27" charset="-128"/>
            </a:endParaRPr>
          </a:p>
        </p:txBody>
      </p:sp>
      <p:sp>
        <p:nvSpPr>
          <p:cNvPr id="2056" name="Rectangle 11"/>
          <p:cNvSpPr>
            <a:spLocks noChangeArrowheads="1"/>
          </p:cNvSpPr>
          <p:nvPr/>
        </p:nvSpPr>
        <p:spPr bwMode="auto">
          <a:xfrm>
            <a:off x="5181717" y="567531"/>
            <a:ext cx="1571875" cy="3235762"/>
          </a:xfrm>
          <a:prstGeom prst="rect">
            <a:avLst/>
          </a:prstGeom>
          <a:solidFill>
            <a:schemeClr val="bg2"/>
          </a:solidFill>
          <a:ln w="9525">
            <a:solidFill>
              <a:schemeClr val="tx1"/>
            </a:solidFill>
            <a:miter lim="800000"/>
            <a:headEnd/>
            <a:tailEnd/>
          </a:ln>
        </p:spPr>
        <p:txBody>
          <a:bodyPr wrap="none" anchor="ctr"/>
          <a:lstStyle/>
          <a:p>
            <a:pPr>
              <a:defRPr/>
            </a:pPr>
            <a:endParaRPr lang="en-GB" sz="226">
              <a:latin typeface="Arial Narrow" pitchFamily="27" charset="0"/>
              <a:ea typeface="ＭＳ Ｐゴシック" pitchFamily="27" charset="-128"/>
              <a:cs typeface="ＭＳ Ｐゴシック" pitchFamily="27" charset="-128"/>
            </a:endParaRPr>
          </a:p>
        </p:txBody>
      </p:sp>
      <p:sp>
        <p:nvSpPr>
          <p:cNvPr id="2057" name="Text Box 14"/>
          <p:cNvSpPr txBox="1">
            <a:spLocks noChangeArrowheads="1"/>
          </p:cNvSpPr>
          <p:nvPr userDrawn="1"/>
        </p:nvSpPr>
        <p:spPr bwMode="auto">
          <a:xfrm>
            <a:off x="147511" y="3838475"/>
            <a:ext cx="755312" cy="17252"/>
          </a:xfrm>
          <a:prstGeom prst="rect">
            <a:avLst/>
          </a:prstGeom>
          <a:noFill/>
          <a:ln>
            <a:noFill/>
          </a:ln>
        </p:spPr>
        <p:txBody>
          <a:bodyPr lIns="6799" tIns="3399" rIns="6799" bIns="3399">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1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68074" rtl="0" eaLnBrk="0" fontAlgn="base" hangingPunct="0">
        <a:spcBef>
          <a:spcPct val="0"/>
        </a:spcBef>
        <a:spcAft>
          <a:spcPct val="0"/>
        </a:spcAft>
        <a:defRPr sz="645">
          <a:solidFill>
            <a:schemeClr val="bg1"/>
          </a:solidFill>
          <a:latin typeface="+mj-lt"/>
          <a:ea typeface="ＭＳ Ｐゴシック" charset="-128"/>
          <a:cs typeface="ＭＳ Ｐゴシック" charset="-128"/>
        </a:defRPr>
      </a:lvl1pPr>
      <a:lvl2pPr algn="ctr" defTabSz="68074" rtl="0" eaLnBrk="0" fontAlgn="base" hangingPunct="0">
        <a:spcBef>
          <a:spcPct val="0"/>
        </a:spcBef>
        <a:spcAft>
          <a:spcPct val="0"/>
        </a:spcAft>
        <a:defRPr sz="645">
          <a:solidFill>
            <a:schemeClr val="bg1"/>
          </a:solidFill>
          <a:latin typeface="Arial Black" charset="0"/>
          <a:ea typeface="ＭＳ Ｐゴシック" charset="-128"/>
          <a:cs typeface="ＭＳ Ｐゴシック" charset="-128"/>
        </a:defRPr>
      </a:lvl2pPr>
      <a:lvl3pPr algn="ctr" defTabSz="68074" rtl="0" eaLnBrk="0" fontAlgn="base" hangingPunct="0">
        <a:spcBef>
          <a:spcPct val="0"/>
        </a:spcBef>
        <a:spcAft>
          <a:spcPct val="0"/>
        </a:spcAft>
        <a:defRPr sz="645">
          <a:solidFill>
            <a:schemeClr val="bg1"/>
          </a:solidFill>
          <a:latin typeface="Arial Black" charset="0"/>
          <a:ea typeface="ＭＳ Ｐゴシック" charset="-128"/>
          <a:cs typeface="ＭＳ Ｐゴシック" charset="-128"/>
        </a:defRPr>
      </a:lvl3pPr>
      <a:lvl4pPr algn="ctr" defTabSz="68074" rtl="0" eaLnBrk="0" fontAlgn="base" hangingPunct="0">
        <a:spcBef>
          <a:spcPct val="0"/>
        </a:spcBef>
        <a:spcAft>
          <a:spcPct val="0"/>
        </a:spcAft>
        <a:defRPr sz="645">
          <a:solidFill>
            <a:schemeClr val="bg1"/>
          </a:solidFill>
          <a:latin typeface="Arial Black" charset="0"/>
          <a:ea typeface="ＭＳ Ｐゴシック" charset="-128"/>
          <a:cs typeface="ＭＳ Ｐゴシック" charset="-128"/>
        </a:defRPr>
      </a:lvl4pPr>
      <a:lvl5pPr algn="ctr" defTabSz="68074" rtl="0" eaLnBrk="0" fontAlgn="base" hangingPunct="0">
        <a:spcBef>
          <a:spcPct val="0"/>
        </a:spcBef>
        <a:spcAft>
          <a:spcPct val="0"/>
        </a:spcAft>
        <a:defRPr sz="645">
          <a:solidFill>
            <a:schemeClr val="bg1"/>
          </a:solidFill>
          <a:latin typeface="Arial Black" charset="0"/>
          <a:ea typeface="ＭＳ Ｐゴシック" charset="-128"/>
          <a:cs typeface="ＭＳ Ｐゴシック" charset="-128"/>
        </a:defRPr>
      </a:lvl5pPr>
      <a:lvl6pPr marL="41537" algn="ctr" defTabSz="68074" rtl="0" fontAlgn="base">
        <a:spcBef>
          <a:spcPct val="0"/>
        </a:spcBef>
        <a:spcAft>
          <a:spcPct val="0"/>
        </a:spcAft>
        <a:defRPr sz="645">
          <a:solidFill>
            <a:schemeClr val="tx2"/>
          </a:solidFill>
          <a:latin typeface="Arial Black" charset="0"/>
        </a:defRPr>
      </a:lvl6pPr>
      <a:lvl7pPr marL="83074" algn="ctr" defTabSz="68074" rtl="0" fontAlgn="base">
        <a:spcBef>
          <a:spcPct val="0"/>
        </a:spcBef>
        <a:spcAft>
          <a:spcPct val="0"/>
        </a:spcAft>
        <a:defRPr sz="645">
          <a:solidFill>
            <a:schemeClr val="tx2"/>
          </a:solidFill>
          <a:latin typeface="Arial Black" charset="0"/>
        </a:defRPr>
      </a:lvl7pPr>
      <a:lvl8pPr marL="124610" algn="ctr" defTabSz="68074" rtl="0" fontAlgn="base">
        <a:spcBef>
          <a:spcPct val="0"/>
        </a:spcBef>
        <a:spcAft>
          <a:spcPct val="0"/>
        </a:spcAft>
        <a:defRPr sz="645">
          <a:solidFill>
            <a:schemeClr val="tx2"/>
          </a:solidFill>
          <a:latin typeface="Arial Black" charset="0"/>
        </a:defRPr>
      </a:lvl8pPr>
      <a:lvl9pPr marL="166147" algn="ctr" defTabSz="68074" rtl="0" fontAlgn="base">
        <a:spcBef>
          <a:spcPct val="0"/>
        </a:spcBef>
        <a:spcAft>
          <a:spcPct val="0"/>
        </a:spcAft>
        <a:defRPr sz="645">
          <a:solidFill>
            <a:schemeClr val="tx2"/>
          </a:solidFill>
          <a:latin typeface="Arial Black" charset="0"/>
        </a:defRPr>
      </a:lvl9pPr>
    </p:titleStyle>
    <p:bodyStyle>
      <a:lvl1pPr marL="25528" indent="-25528" algn="l" defTabSz="68074" rtl="0" eaLnBrk="0" fontAlgn="base" hangingPunct="0">
        <a:spcBef>
          <a:spcPct val="20000"/>
        </a:spcBef>
        <a:spcAft>
          <a:spcPct val="0"/>
        </a:spcAft>
        <a:buChar char="•"/>
        <a:defRPr sz="218">
          <a:solidFill>
            <a:schemeClr val="tx2"/>
          </a:solidFill>
          <a:latin typeface="+mn-lt"/>
          <a:ea typeface="ＭＳ Ｐゴシック" charset="-128"/>
          <a:cs typeface="ＭＳ Ｐゴシック" charset="-128"/>
        </a:defRPr>
      </a:lvl1pPr>
      <a:lvl2pPr marL="55094" indent="-21057" algn="l" defTabSz="68074" rtl="0" eaLnBrk="0" fontAlgn="base" hangingPunct="0">
        <a:spcBef>
          <a:spcPct val="20000"/>
        </a:spcBef>
        <a:spcAft>
          <a:spcPct val="0"/>
        </a:spcAft>
        <a:buChar char="–"/>
        <a:defRPr sz="218">
          <a:solidFill>
            <a:schemeClr val="tx2"/>
          </a:solidFill>
          <a:latin typeface="+mn-lt"/>
          <a:ea typeface="ＭＳ Ｐゴシック" charset="-128"/>
          <a:cs typeface="ＭＳ Ｐゴシック"/>
        </a:defRPr>
      </a:lvl2pPr>
      <a:lvl3pPr marL="85237" indent="-17163" algn="l" defTabSz="68074" rtl="0" eaLnBrk="0" fontAlgn="base" hangingPunct="0">
        <a:spcBef>
          <a:spcPct val="20000"/>
        </a:spcBef>
        <a:spcAft>
          <a:spcPct val="0"/>
        </a:spcAft>
        <a:buChar char="•"/>
        <a:defRPr sz="182">
          <a:solidFill>
            <a:schemeClr val="tx1"/>
          </a:solidFill>
          <a:latin typeface="+mn-lt"/>
          <a:ea typeface="ＭＳ Ｐゴシック" charset="-128"/>
          <a:cs typeface="ＭＳ Ｐゴシック"/>
        </a:defRPr>
      </a:lvl3pPr>
      <a:lvl4pPr marL="119274" indent="-17019" algn="l" defTabSz="68074" rtl="0" eaLnBrk="0" fontAlgn="base" hangingPunct="0">
        <a:spcBef>
          <a:spcPct val="20000"/>
        </a:spcBef>
        <a:spcAft>
          <a:spcPct val="0"/>
        </a:spcAft>
        <a:buChar char="–"/>
        <a:defRPr sz="145">
          <a:solidFill>
            <a:schemeClr val="tx1"/>
          </a:solidFill>
          <a:latin typeface="+mn-lt"/>
          <a:ea typeface="ＭＳ Ｐゴシック" charset="-128"/>
          <a:cs typeface="ＭＳ Ｐゴシック"/>
        </a:defRPr>
      </a:lvl4pPr>
      <a:lvl5pPr marL="153311" indent="-17019" algn="l" defTabSz="68074" rtl="0" eaLnBrk="0" fontAlgn="base" hangingPunct="0">
        <a:spcBef>
          <a:spcPct val="20000"/>
        </a:spcBef>
        <a:spcAft>
          <a:spcPct val="0"/>
        </a:spcAft>
        <a:buChar char="»"/>
        <a:defRPr sz="145">
          <a:solidFill>
            <a:schemeClr val="tx1"/>
          </a:solidFill>
          <a:latin typeface="+mn-lt"/>
          <a:ea typeface="ＭＳ Ｐゴシック" charset="-128"/>
          <a:cs typeface="ＭＳ Ｐゴシック"/>
        </a:defRPr>
      </a:lvl5pPr>
      <a:lvl6pPr marL="194848" indent="-17019" algn="l" defTabSz="68074" rtl="0" fontAlgn="base">
        <a:spcBef>
          <a:spcPct val="20000"/>
        </a:spcBef>
        <a:spcAft>
          <a:spcPct val="0"/>
        </a:spcAft>
        <a:buChar char="»"/>
        <a:defRPr sz="145">
          <a:solidFill>
            <a:schemeClr val="tx1"/>
          </a:solidFill>
          <a:latin typeface="+mn-lt"/>
          <a:ea typeface="ＭＳ Ｐゴシック" charset="-128"/>
        </a:defRPr>
      </a:lvl6pPr>
      <a:lvl7pPr marL="236385" indent="-17019" algn="l" defTabSz="68074" rtl="0" fontAlgn="base">
        <a:spcBef>
          <a:spcPct val="20000"/>
        </a:spcBef>
        <a:spcAft>
          <a:spcPct val="0"/>
        </a:spcAft>
        <a:buChar char="»"/>
        <a:defRPr sz="145">
          <a:solidFill>
            <a:schemeClr val="tx1"/>
          </a:solidFill>
          <a:latin typeface="+mn-lt"/>
          <a:ea typeface="ＭＳ Ｐゴシック" charset="-128"/>
        </a:defRPr>
      </a:lvl7pPr>
      <a:lvl8pPr marL="277922" indent="-17019" algn="l" defTabSz="68074" rtl="0" fontAlgn="base">
        <a:spcBef>
          <a:spcPct val="20000"/>
        </a:spcBef>
        <a:spcAft>
          <a:spcPct val="0"/>
        </a:spcAft>
        <a:buChar char="»"/>
        <a:defRPr sz="145">
          <a:solidFill>
            <a:schemeClr val="tx1"/>
          </a:solidFill>
          <a:latin typeface="+mn-lt"/>
          <a:ea typeface="ＭＳ Ｐゴシック" charset="-128"/>
        </a:defRPr>
      </a:lvl8pPr>
      <a:lvl9pPr marL="319459" indent="-17019" algn="l" defTabSz="68074" rtl="0" fontAlgn="base">
        <a:spcBef>
          <a:spcPct val="20000"/>
        </a:spcBef>
        <a:spcAft>
          <a:spcPct val="0"/>
        </a:spcAft>
        <a:buChar char="»"/>
        <a:defRPr sz="145">
          <a:solidFill>
            <a:schemeClr val="tx1"/>
          </a:solidFill>
          <a:latin typeface="+mn-lt"/>
          <a:ea typeface="ＭＳ Ｐゴシック" charset="-128"/>
        </a:defRPr>
      </a:lvl9pPr>
    </p:bodyStyle>
    <p:otherStyle>
      <a:defPPr>
        <a:defRPr lang="en-GB"/>
      </a:defPPr>
      <a:lvl1pPr marL="0" algn="l" defTabSz="41537" rtl="0" eaLnBrk="1" latinLnBrk="0" hangingPunct="1">
        <a:defRPr sz="164" kern="1200">
          <a:solidFill>
            <a:schemeClr val="tx1"/>
          </a:solidFill>
          <a:latin typeface="+mn-lt"/>
          <a:ea typeface="+mn-ea"/>
          <a:cs typeface="+mn-cs"/>
        </a:defRPr>
      </a:lvl1pPr>
      <a:lvl2pPr marL="41537" algn="l" defTabSz="41537" rtl="0" eaLnBrk="1" latinLnBrk="0" hangingPunct="1">
        <a:defRPr sz="164" kern="1200">
          <a:solidFill>
            <a:schemeClr val="tx1"/>
          </a:solidFill>
          <a:latin typeface="+mn-lt"/>
          <a:ea typeface="+mn-ea"/>
          <a:cs typeface="+mn-cs"/>
        </a:defRPr>
      </a:lvl2pPr>
      <a:lvl3pPr marL="83074" algn="l" defTabSz="41537" rtl="0" eaLnBrk="1" latinLnBrk="0" hangingPunct="1">
        <a:defRPr sz="164" kern="1200">
          <a:solidFill>
            <a:schemeClr val="tx1"/>
          </a:solidFill>
          <a:latin typeface="+mn-lt"/>
          <a:ea typeface="+mn-ea"/>
          <a:cs typeface="+mn-cs"/>
        </a:defRPr>
      </a:lvl3pPr>
      <a:lvl4pPr marL="124610" algn="l" defTabSz="41537" rtl="0" eaLnBrk="1" latinLnBrk="0" hangingPunct="1">
        <a:defRPr sz="164" kern="1200">
          <a:solidFill>
            <a:schemeClr val="tx1"/>
          </a:solidFill>
          <a:latin typeface="+mn-lt"/>
          <a:ea typeface="+mn-ea"/>
          <a:cs typeface="+mn-cs"/>
        </a:defRPr>
      </a:lvl4pPr>
      <a:lvl5pPr marL="166147" algn="l" defTabSz="41537" rtl="0" eaLnBrk="1" latinLnBrk="0" hangingPunct="1">
        <a:defRPr sz="164" kern="1200">
          <a:solidFill>
            <a:schemeClr val="tx1"/>
          </a:solidFill>
          <a:latin typeface="+mn-lt"/>
          <a:ea typeface="+mn-ea"/>
          <a:cs typeface="+mn-cs"/>
        </a:defRPr>
      </a:lvl5pPr>
      <a:lvl6pPr marL="207684" algn="l" defTabSz="41537" rtl="0" eaLnBrk="1" latinLnBrk="0" hangingPunct="1">
        <a:defRPr sz="164" kern="1200">
          <a:solidFill>
            <a:schemeClr val="tx1"/>
          </a:solidFill>
          <a:latin typeface="+mn-lt"/>
          <a:ea typeface="+mn-ea"/>
          <a:cs typeface="+mn-cs"/>
        </a:defRPr>
      </a:lvl6pPr>
      <a:lvl7pPr marL="249221" algn="l" defTabSz="41537" rtl="0" eaLnBrk="1" latinLnBrk="0" hangingPunct="1">
        <a:defRPr sz="164" kern="1200">
          <a:solidFill>
            <a:schemeClr val="tx1"/>
          </a:solidFill>
          <a:latin typeface="+mn-lt"/>
          <a:ea typeface="+mn-ea"/>
          <a:cs typeface="+mn-cs"/>
        </a:defRPr>
      </a:lvl7pPr>
      <a:lvl8pPr marL="290758" algn="l" defTabSz="41537" rtl="0" eaLnBrk="1" latinLnBrk="0" hangingPunct="1">
        <a:defRPr sz="164" kern="1200">
          <a:solidFill>
            <a:schemeClr val="tx1"/>
          </a:solidFill>
          <a:latin typeface="+mn-lt"/>
          <a:ea typeface="+mn-ea"/>
          <a:cs typeface="+mn-cs"/>
        </a:defRPr>
      </a:lvl8pPr>
      <a:lvl9pPr marL="332295" algn="l" defTabSz="41537" rtl="0" eaLnBrk="1" latinLnBrk="0" hangingPunct="1">
        <a:defRPr sz="16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6911975" cy="497166"/>
          </a:xfrm>
          <a:prstGeom prst="rect">
            <a:avLst/>
          </a:prstGeom>
          <a:solidFill>
            <a:schemeClr val="tx1"/>
          </a:solidFill>
          <a:ln w="9525">
            <a:noFill/>
            <a:miter lim="800000"/>
            <a:headEnd/>
            <a:tailEnd/>
          </a:ln>
        </p:spPr>
        <p:txBody>
          <a:bodyPr wrap="none" anchor="ctr"/>
          <a:lstStyle/>
          <a:p>
            <a:pPr>
              <a:defRPr/>
            </a:pPr>
            <a:endParaRPr lang="en-GB" sz="226">
              <a:latin typeface="Arial Narrow" pitchFamily="27" charset="0"/>
              <a:ea typeface="ＭＳ Ｐゴシック" pitchFamily="27" charset="-128"/>
              <a:cs typeface="ＭＳ Ｐゴシック" pitchFamily="27" charset="-128"/>
            </a:endParaRPr>
          </a:p>
        </p:txBody>
      </p:sp>
      <p:sp>
        <p:nvSpPr>
          <p:cNvPr id="3075" name="Rectangle 3"/>
          <p:cNvSpPr>
            <a:spLocks noChangeArrowheads="1"/>
          </p:cNvSpPr>
          <p:nvPr/>
        </p:nvSpPr>
        <p:spPr bwMode="auto">
          <a:xfrm>
            <a:off x="109093" y="567531"/>
            <a:ext cx="6672043" cy="3235762"/>
          </a:xfrm>
          <a:prstGeom prst="rect">
            <a:avLst/>
          </a:prstGeom>
          <a:solidFill>
            <a:schemeClr val="bg2"/>
          </a:solidFill>
          <a:ln w="9525">
            <a:solidFill>
              <a:schemeClr val="tx1"/>
            </a:solidFill>
            <a:miter lim="800000"/>
            <a:headEnd/>
            <a:tailEnd/>
          </a:ln>
        </p:spPr>
        <p:txBody>
          <a:bodyPr wrap="none" anchor="ctr"/>
          <a:lstStyle/>
          <a:p>
            <a:pPr>
              <a:defRPr/>
            </a:pPr>
            <a:endParaRPr lang="en-GB" sz="226">
              <a:latin typeface="Arial Narrow" pitchFamily="27" charset="0"/>
              <a:ea typeface="ＭＳ Ｐゴシック" pitchFamily="27" charset="-128"/>
              <a:cs typeface="ＭＳ Ｐゴシック" pitchFamily="27" charset="-128"/>
            </a:endParaRPr>
          </a:p>
        </p:txBody>
      </p:sp>
      <p:sp>
        <p:nvSpPr>
          <p:cNvPr id="13316" name="Rectangle 6"/>
          <p:cNvSpPr>
            <a:spLocks noGrp="1" noChangeArrowheads="1"/>
          </p:cNvSpPr>
          <p:nvPr>
            <p:ph type="title"/>
          </p:nvPr>
        </p:nvSpPr>
        <p:spPr bwMode="auto">
          <a:xfrm>
            <a:off x="151136" y="150390"/>
            <a:ext cx="6602456" cy="25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74857" tIns="37421" rIns="74857" bIns="37421" numCol="1" anchor="ctr" anchorCtr="0" compatLnSpc="1">
            <a:prstTxWarp prst="textNoShape">
              <a:avLst/>
            </a:prstTxWarp>
          </a:bodyPr>
          <a:lstStyle/>
          <a:p>
            <a:pPr lvl="0"/>
            <a:r>
              <a:rPr lang="en-US"/>
              <a:t>Click to edit Master title style</a:t>
            </a:r>
          </a:p>
        </p:txBody>
      </p:sp>
      <p:sp>
        <p:nvSpPr>
          <p:cNvPr id="13317" name="Rectangle 7"/>
          <p:cNvSpPr>
            <a:spLocks noGrp="1" noChangeArrowheads="1"/>
          </p:cNvSpPr>
          <p:nvPr>
            <p:ph type="body" idx="1"/>
          </p:nvPr>
        </p:nvSpPr>
        <p:spPr bwMode="auto">
          <a:xfrm>
            <a:off x="109093" y="567531"/>
            <a:ext cx="6644499" cy="323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74346" tIns="374346" rIns="374346" bIns="374346" numCol="1" anchor="t" anchorCtr="0" compatLnSpc="1">
            <a:prstTxWarp prst="textNoShape">
              <a:avLst/>
            </a:prstTxWarp>
          </a:bodyPr>
          <a:lstStyle/>
          <a:p>
            <a:pPr lvl="0"/>
            <a:r>
              <a:rPr lang="en-US"/>
              <a:t>Click to edit Master text styles</a:t>
            </a:r>
          </a:p>
          <a:p>
            <a:pPr lvl="1"/>
            <a:r>
              <a:rPr lang="en-US"/>
              <a:t>Second level</a:t>
            </a:r>
          </a:p>
        </p:txBody>
      </p:sp>
      <p:sp>
        <p:nvSpPr>
          <p:cNvPr id="3078" name="Rectangle 8"/>
          <p:cNvSpPr>
            <a:spLocks noChangeArrowheads="1"/>
          </p:cNvSpPr>
          <p:nvPr/>
        </p:nvSpPr>
        <p:spPr bwMode="auto">
          <a:xfrm>
            <a:off x="0" y="0"/>
            <a:ext cx="6911975" cy="3887788"/>
          </a:xfrm>
          <a:prstGeom prst="rect">
            <a:avLst/>
          </a:prstGeom>
          <a:noFill/>
          <a:ln w="3175">
            <a:noFill/>
            <a:miter lim="800000"/>
            <a:headEnd/>
            <a:tailEnd/>
          </a:ln>
        </p:spPr>
        <p:txBody>
          <a:bodyPr wrap="none" anchor="ctr"/>
          <a:lstStyle/>
          <a:p>
            <a:pPr>
              <a:defRPr/>
            </a:pPr>
            <a:endParaRPr lang="en-GB" sz="226">
              <a:latin typeface="Arial Narrow" pitchFamily="27" charset="0"/>
              <a:ea typeface="ＭＳ Ｐゴシック" pitchFamily="27" charset="-128"/>
              <a:cs typeface="ＭＳ Ｐゴシック" pitchFamily="27" charset="-128"/>
            </a:endParaRPr>
          </a:p>
        </p:txBody>
      </p:sp>
      <p:sp>
        <p:nvSpPr>
          <p:cNvPr id="3079" name="Text Box 14"/>
          <p:cNvSpPr txBox="1">
            <a:spLocks noChangeArrowheads="1"/>
          </p:cNvSpPr>
          <p:nvPr userDrawn="1"/>
        </p:nvSpPr>
        <p:spPr bwMode="auto">
          <a:xfrm>
            <a:off x="109093" y="3837033"/>
            <a:ext cx="755312" cy="17252"/>
          </a:xfrm>
          <a:prstGeom prst="rect">
            <a:avLst/>
          </a:prstGeom>
          <a:noFill/>
          <a:ln>
            <a:noFill/>
          </a:ln>
        </p:spPr>
        <p:txBody>
          <a:bodyPr lIns="6799" tIns="3399" rIns="6799" bIns="3399">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1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68074" rtl="0" eaLnBrk="0" fontAlgn="base" hangingPunct="0">
        <a:spcBef>
          <a:spcPct val="0"/>
        </a:spcBef>
        <a:spcAft>
          <a:spcPct val="0"/>
        </a:spcAft>
        <a:defRPr sz="645">
          <a:solidFill>
            <a:schemeClr val="bg1"/>
          </a:solidFill>
          <a:latin typeface="+mj-lt"/>
          <a:ea typeface="ＭＳ Ｐゴシック" charset="-128"/>
          <a:cs typeface="ＭＳ Ｐゴシック" charset="-128"/>
        </a:defRPr>
      </a:lvl1pPr>
      <a:lvl2pPr algn="ctr" defTabSz="68074" rtl="0" eaLnBrk="0" fontAlgn="base" hangingPunct="0">
        <a:spcBef>
          <a:spcPct val="0"/>
        </a:spcBef>
        <a:spcAft>
          <a:spcPct val="0"/>
        </a:spcAft>
        <a:defRPr sz="645">
          <a:solidFill>
            <a:schemeClr val="bg1"/>
          </a:solidFill>
          <a:latin typeface="Arial Black" charset="0"/>
          <a:ea typeface="ＭＳ Ｐゴシック" charset="-128"/>
          <a:cs typeface="ＭＳ Ｐゴシック" charset="-128"/>
        </a:defRPr>
      </a:lvl2pPr>
      <a:lvl3pPr algn="ctr" defTabSz="68074" rtl="0" eaLnBrk="0" fontAlgn="base" hangingPunct="0">
        <a:spcBef>
          <a:spcPct val="0"/>
        </a:spcBef>
        <a:spcAft>
          <a:spcPct val="0"/>
        </a:spcAft>
        <a:defRPr sz="645">
          <a:solidFill>
            <a:schemeClr val="bg1"/>
          </a:solidFill>
          <a:latin typeface="Arial Black" charset="0"/>
          <a:ea typeface="ＭＳ Ｐゴシック" charset="-128"/>
          <a:cs typeface="ＭＳ Ｐゴシック" charset="-128"/>
        </a:defRPr>
      </a:lvl3pPr>
      <a:lvl4pPr algn="ctr" defTabSz="68074" rtl="0" eaLnBrk="0" fontAlgn="base" hangingPunct="0">
        <a:spcBef>
          <a:spcPct val="0"/>
        </a:spcBef>
        <a:spcAft>
          <a:spcPct val="0"/>
        </a:spcAft>
        <a:defRPr sz="645">
          <a:solidFill>
            <a:schemeClr val="bg1"/>
          </a:solidFill>
          <a:latin typeface="Arial Black" charset="0"/>
          <a:ea typeface="ＭＳ Ｐゴシック" charset="-128"/>
          <a:cs typeface="ＭＳ Ｐゴシック" charset="-128"/>
        </a:defRPr>
      </a:lvl4pPr>
      <a:lvl5pPr algn="ctr" defTabSz="68074" rtl="0" eaLnBrk="0" fontAlgn="base" hangingPunct="0">
        <a:spcBef>
          <a:spcPct val="0"/>
        </a:spcBef>
        <a:spcAft>
          <a:spcPct val="0"/>
        </a:spcAft>
        <a:defRPr sz="645">
          <a:solidFill>
            <a:schemeClr val="bg1"/>
          </a:solidFill>
          <a:latin typeface="Arial Black" charset="0"/>
          <a:ea typeface="ＭＳ Ｐゴシック" charset="-128"/>
          <a:cs typeface="ＭＳ Ｐゴシック" charset="-128"/>
        </a:defRPr>
      </a:lvl5pPr>
      <a:lvl6pPr marL="41537" algn="ctr" defTabSz="68074" rtl="0" fontAlgn="base">
        <a:spcBef>
          <a:spcPct val="0"/>
        </a:spcBef>
        <a:spcAft>
          <a:spcPct val="0"/>
        </a:spcAft>
        <a:defRPr sz="645">
          <a:solidFill>
            <a:schemeClr val="tx2"/>
          </a:solidFill>
          <a:latin typeface="Arial Black" charset="0"/>
        </a:defRPr>
      </a:lvl6pPr>
      <a:lvl7pPr marL="83074" algn="ctr" defTabSz="68074" rtl="0" fontAlgn="base">
        <a:spcBef>
          <a:spcPct val="0"/>
        </a:spcBef>
        <a:spcAft>
          <a:spcPct val="0"/>
        </a:spcAft>
        <a:defRPr sz="645">
          <a:solidFill>
            <a:schemeClr val="tx2"/>
          </a:solidFill>
          <a:latin typeface="Arial Black" charset="0"/>
        </a:defRPr>
      </a:lvl7pPr>
      <a:lvl8pPr marL="124610" algn="ctr" defTabSz="68074" rtl="0" fontAlgn="base">
        <a:spcBef>
          <a:spcPct val="0"/>
        </a:spcBef>
        <a:spcAft>
          <a:spcPct val="0"/>
        </a:spcAft>
        <a:defRPr sz="645">
          <a:solidFill>
            <a:schemeClr val="tx2"/>
          </a:solidFill>
          <a:latin typeface="Arial Black" charset="0"/>
        </a:defRPr>
      </a:lvl8pPr>
      <a:lvl9pPr marL="166147" algn="ctr" defTabSz="68074" rtl="0" fontAlgn="base">
        <a:spcBef>
          <a:spcPct val="0"/>
        </a:spcBef>
        <a:spcAft>
          <a:spcPct val="0"/>
        </a:spcAft>
        <a:defRPr sz="645">
          <a:solidFill>
            <a:schemeClr val="tx2"/>
          </a:solidFill>
          <a:latin typeface="Arial Black" charset="0"/>
        </a:defRPr>
      </a:lvl9pPr>
    </p:titleStyle>
    <p:bodyStyle>
      <a:lvl1pPr marL="25528" indent="-25528" algn="l" defTabSz="68074" rtl="0" eaLnBrk="0" fontAlgn="base" hangingPunct="0">
        <a:spcBef>
          <a:spcPct val="20000"/>
        </a:spcBef>
        <a:spcAft>
          <a:spcPct val="0"/>
        </a:spcAft>
        <a:buChar char="•"/>
        <a:defRPr sz="218">
          <a:solidFill>
            <a:schemeClr val="tx2"/>
          </a:solidFill>
          <a:latin typeface="+mn-lt"/>
          <a:ea typeface="ＭＳ Ｐゴシック" charset="-128"/>
          <a:cs typeface="ＭＳ Ｐゴシック" charset="-128"/>
        </a:defRPr>
      </a:lvl1pPr>
      <a:lvl2pPr marL="55094" indent="-21057" algn="l" defTabSz="68074" rtl="0" eaLnBrk="0" fontAlgn="base" hangingPunct="0">
        <a:spcBef>
          <a:spcPct val="20000"/>
        </a:spcBef>
        <a:spcAft>
          <a:spcPct val="0"/>
        </a:spcAft>
        <a:buChar char="–"/>
        <a:defRPr sz="218">
          <a:solidFill>
            <a:schemeClr val="tx2"/>
          </a:solidFill>
          <a:latin typeface="+mn-lt"/>
          <a:ea typeface="ＭＳ Ｐゴシック" charset="-128"/>
          <a:cs typeface="ＭＳ Ｐゴシック"/>
        </a:defRPr>
      </a:lvl2pPr>
      <a:lvl3pPr marL="85237" indent="-17163" algn="l" defTabSz="68074" rtl="0" eaLnBrk="0" fontAlgn="base" hangingPunct="0">
        <a:spcBef>
          <a:spcPct val="20000"/>
        </a:spcBef>
        <a:spcAft>
          <a:spcPct val="0"/>
        </a:spcAft>
        <a:buChar char="•"/>
        <a:defRPr sz="182">
          <a:solidFill>
            <a:schemeClr val="tx1"/>
          </a:solidFill>
          <a:latin typeface="+mn-lt"/>
          <a:ea typeface="ＭＳ Ｐゴシック" charset="-128"/>
          <a:cs typeface="ＭＳ Ｐゴシック"/>
        </a:defRPr>
      </a:lvl3pPr>
      <a:lvl4pPr marL="119274" indent="-17019" algn="l" defTabSz="68074" rtl="0" eaLnBrk="0" fontAlgn="base" hangingPunct="0">
        <a:spcBef>
          <a:spcPct val="20000"/>
        </a:spcBef>
        <a:spcAft>
          <a:spcPct val="0"/>
        </a:spcAft>
        <a:buChar char="–"/>
        <a:defRPr sz="145">
          <a:solidFill>
            <a:schemeClr val="tx1"/>
          </a:solidFill>
          <a:latin typeface="+mn-lt"/>
          <a:ea typeface="ＭＳ Ｐゴシック" charset="-128"/>
          <a:cs typeface="ＭＳ Ｐゴシック"/>
        </a:defRPr>
      </a:lvl4pPr>
      <a:lvl5pPr marL="153311" indent="-17019" algn="l" defTabSz="68074" rtl="0" eaLnBrk="0" fontAlgn="base" hangingPunct="0">
        <a:spcBef>
          <a:spcPct val="20000"/>
        </a:spcBef>
        <a:spcAft>
          <a:spcPct val="0"/>
        </a:spcAft>
        <a:buChar char="»"/>
        <a:defRPr sz="145">
          <a:solidFill>
            <a:schemeClr val="tx1"/>
          </a:solidFill>
          <a:latin typeface="+mn-lt"/>
          <a:ea typeface="ＭＳ Ｐゴシック" charset="-128"/>
          <a:cs typeface="ＭＳ Ｐゴシック"/>
        </a:defRPr>
      </a:lvl5pPr>
      <a:lvl6pPr marL="194848" indent="-17019" algn="l" defTabSz="68074" rtl="0" fontAlgn="base">
        <a:spcBef>
          <a:spcPct val="20000"/>
        </a:spcBef>
        <a:spcAft>
          <a:spcPct val="0"/>
        </a:spcAft>
        <a:buChar char="»"/>
        <a:defRPr sz="145">
          <a:solidFill>
            <a:schemeClr val="tx1"/>
          </a:solidFill>
          <a:latin typeface="+mn-lt"/>
          <a:ea typeface="ＭＳ Ｐゴシック" charset="-128"/>
        </a:defRPr>
      </a:lvl6pPr>
      <a:lvl7pPr marL="236385" indent="-17019" algn="l" defTabSz="68074" rtl="0" fontAlgn="base">
        <a:spcBef>
          <a:spcPct val="20000"/>
        </a:spcBef>
        <a:spcAft>
          <a:spcPct val="0"/>
        </a:spcAft>
        <a:buChar char="»"/>
        <a:defRPr sz="145">
          <a:solidFill>
            <a:schemeClr val="tx1"/>
          </a:solidFill>
          <a:latin typeface="+mn-lt"/>
          <a:ea typeface="ＭＳ Ｐゴシック" charset="-128"/>
        </a:defRPr>
      </a:lvl7pPr>
      <a:lvl8pPr marL="277922" indent="-17019" algn="l" defTabSz="68074" rtl="0" fontAlgn="base">
        <a:spcBef>
          <a:spcPct val="20000"/>
        </a:spcBef>
        <a:spcAft>
          <a:spcPct val="0"/>
        </a:spcAft>
        <a:buChar char="»"/>
        <a:defRPr sz="145">
          <a:solidFill>
            <a:schemeClr val="tx1"/>
          </a:solidFill>
          <a:latin typeface="+mn-lt"/>
          <a:ea typeface="ＭＳ Ｐゴシック" charset="-128"/>
        </a:defRPr>
      </a:lvl8pPr>
      <a:lvl9pPr marL="319459" indent="-17019" algn="l" defTabSz="68074" rtl="0" fontAlgn="base">
        <a:spcBef>
          <a:spcPct val="20000"/>
        </a:spcBef>
        <a:spcAft>
          <a:spcPct val="0"/>
        </a:spcAft>
        <a:buChar char="»"/>
        <a:defRPr sz="145">
          <a:solidFill>
            <a:schemeClr val="tx1"/>
          </a:solidFill>
          <a:latin typeface="+mn-lt"/>
          <a:ea typeface="ＭＳ Ｐゴシック" charset="-128"/>
        </a:defRPr>
      </a:lvl9pPr>
    </p:bodyStyle>
    <p:otherStyle>
      <a:defPPr>
        <a:defRPr lang="en-GB"/>
      </a:defPPr>
      <a:lvl1pPr marL="0" algn="l" defTabSz="41537" rtl="0" eaLnBrk="1" latinLnBrk="0" hangingPunct="1">
        <a:defRPr sz="164" kern="1200">
          <a:solidFill>
            <a:schemeClr val="tx1"/>
          </a:solidFill>
          <a:latin typeface="+mn-lt"/>
          <a:ea typeface="+mn-ea"/>
          <a:cs typeface="+mn-cs"/>
        </a:defRPr>
      </a:lvl1pPr>
      <a:lvl2pPr marL="41537" algn="l" defTabSz="41537" rtl="0" eaLnBrk="1" latinLnBrk="0" hangingPunct="1">
        <a:defRPr sz="164" kern="1200">
          <a:solidFill>
            <a:schemeClr val="tx1"/>
          </a:solidFill>
          <a:latin typeface="+mn-lt"/>
          <a:ea typeface="+mn-ea"/>
          <a:cs typeface="+mn-cs"/>
        </a:defRPr>
      </a:lvl2pPr>
      <a:lvl3pPr marL="83074" algn="l" defTabSz="41537" rtl="0" eaLnBrk="1" latinLnBrk="0" hangingPunct="1">
        <a:defRPr sz="164" kern="1200">
          <a:solidFill>
            <a:schemeClr val="tx1"/>
          </a:solidFill>
          <a:latin typeface="+mn-lt"/>
          <a:ea typeface="+mn-ea"/>
          <a:cs typeface="+mn-cs"/>
        </a:defRPr>
      </a:lvl3pPr>
      <a:lvl4pPr marL="124610" algn="l" defTabSz="41537" rtl="0" eaLnBrk="1" latinLnBrk="0" hangingPunct="1">
        <a:defRPr sz="164" kern="1200">
          <a:solidFill>
            <a:schemeClr val="tx1"/>
          </a:solidFill>
          <a:latin typeface="+mn-lt"/>
          <a:ea typeface="+mn-ea"/>
          <a:cs typeface="+mn-cs"/>
        </a:defRPr>
      </a:lvl4pPr>
      <a:lvl5pPr marL="166147" algn="l" defTabSz="41537" rtl="0" eaLnBrk="1" latinLnBrk="0" hangingPunct="1">
        <a:defRPr sz="164" kern="1200">
          <a:solidFill>
            <a:schemeClr val="tx1"/>
          </a:solidFill>
          <a:latin typeface="+mn-lt"/>
          <a:ea typeface="+mn-ea"/>
          <a:cs typeface="+mn-cs"/>
        </a:defRPr>
      </a:lvl5pPr>
      <a:lvl6pPr marL="207684" algn="l" defTabSz="41537" rtl="0" eaLnBrk="1" latinLnBrk="0" hangingPunct="1">
        <a:defRPr sz="164" kern="1200">
          <a:solidFill>
            <a:schemeClr val="tx1"/>
          </a:solidFill>
          <a:latin typeface="+mn-lt"/>
          <a:ea typeface="+mn-ea"/>
          <a:cs typeface="+mn-cs"/>
        </a:defRPr>
      </a:lvl6pPr>
      <a:lvl7pPr marL="249221" algn="l" defTabSz="41537" rtl="0" eaLnBrk="1" latinLnBrk="0" hangingPunct="1">
        <a:defRPr sz="164" kern="1200">
          <a:solidFill>
            <a:schemeClr val="tx1"/>
          </a:solidFill>
          <a:latin typeface="+mn-lt"/>
          <a:ea typeface="+mn-ea"/>
          <a:cs typeface="+mn-cs"/>
        </a:defRPr>
      </a:lvl7pPr>
      <a:lvl8pPr marL="290758" algn="l" defTabSz="41537" rtl="0" eaLnBrk="1" latinLnBrk="0" hangingPunct="1">
        <a:defRPr sz="164" kern="1200">
          <a:solidFill>
            <a:schemeClr val="tx1"/>
          </a:solidFill>
          <a:latin typeface="+mn-lt"/>
          <a:ea typeface="+mn-ea"/>
          <a:cs typeface="+mn-cs"/>
        </a:defRPr>
      </a:lvl8pPr>
      <a:lvl9pPr marL="332295" algn="l" defTabSz="41537" rtl="0" eaLnBrk="1" latinLnBrk="0" hangingPunct="1">
        <a:defRPr sz="16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345762" y="155725"/>
            <a:ext cx="6220451" cy="64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17588" tIns="208794" rIns="417588" bIns="208794" numCol="1" anchor="ctr" anchorCtr="0" compatLnSpc="1">
            <a:prstTxWarp prst="textNoShape">
              <a:avLst/>
            </a:prstTxWarp>
          </a:bodyPr>
          <a:lstStyle/>
          <a:p>
            <a:pPr lvl="0"/>
            <a:r>
              <a:rPr lang="en-CA"/>
              <a:t>Click to edit Master title style</a:t>
            </a:r>
            <a:endParaRPr lang="en-US"/>
          </a:p>
        </p:txBody>
      </p:sp>
      <p:sp>
        <p:nvSpPr>
          <p:cNvPr id="25603" name="Text Placeholder 2"/>
          <p:cNvSpPr>
            <a:spLocks noGrp="1"/>
          </p:cNvSpPr>
          <p:nvPr>
            <p:ph type="body" idx="1"/>
          </p:nvPr>
        </p:nvSpPr>
        <p:spPr bwMode="auto">
          <a:xfrm>
            <a:off x="345762" y="907098"/>
            <a:ext cx="6220451" cy="256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17588" tIns="208794" rIns="417588" bIns="208794"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345762" y="3603446"/>
            <a:ext cx="1612468" cy="206912"/>
          </a:xfrm>
          <a:prstGeom prst="rect">
            <a:avLst/>
          </a:prstGeom>
        </p:spPr>
        <p:txBody>
          <a:bodyPr vert="horz" wrap="square" lIns="417588" tIns="208794" rIns="417588" bIns="208794" numCol="1" anchor="ctr" anchorCtr="0" compatLnSpc="1">
            <a:prstTxWarp prst="textNoShape">
              <a:avLst/>
            </a:prstTxWarp>
          </a:bodyPr>
          <a:lstStyle>
            <a:lvl1pPr>
              <a:defRPr sz="500">
                <a:solidFill>
                  <a:srgbClr val="898989"/>
                </a:solidFill>
              </a:defRPr>
            </a:lvl1pPr>
          </a:lstStyle>
          <a:p>
            <a:fld id="{A88F6752-6CB4-5543-81C3-F9189BF99658}" type="datetime1">
              <a:rPr lang="en-US"/>
              <a:pPr/>
              <a:t>12/17/2021</a:t>
            </a:fld>
            <a:endParaRPr lang="en-US"/>
          </a:p>
        </p:txBody>
      </p:sp>
      <p:sp>
        <p:nvSpPr>
          <p:cNvPr id="5" name="Footer Placeholder 4"/>
          <p:cNvSpPr>
            <a:spLocks noGrp="1"/>
          </p:cNvSpPr>
          <p:nvPr>
            <p:ph type="ftr" sz="quarter" idx="3"/>
          </p:nvPr>
        </p:nvSpPr>
        <p:spPr>
          <a:xfrm>
            <a:off x="2361619" y="3603446"/>
            <a:ext cx="2188738" cy="206912"/>
          </a:xfrm>
          <a:prstGeom prst="rect">
            <a:avLst/>
          </a:prstGeom>
        </p:spPr>
        <p:txBody>
          <a:bodyPr vert="horz" lIns="417588" tIns="208794" rIns="417588" bIns="208794" rtlCol="0" anchor="ctr"/>
          <a:lstStyle>
            <a:lvl1pPr algn="ctr">
              <a:defRPr sz="500" smtClean="0">
                <a:solidFill>
                  <a:schemeClr val="tx1">
                    <a:tint val="75000"/>
                  </a:schemeClr>
                </a:solidFill>
                <a:latin typeface="Arial Narrow" pitchFamily="27" charset="0"/>
                <a:ea typeface="ＭＳ Ｐゴシック" pitchFamily="27" charset="-128"/>
                <a:cs typeface="ＭＳ Ｐゴシック" pitchFamily="27" charset="-128"/>
              </a:defRPr>
            </a:lvl1pPr>
          </a:lstStyle>
          <a:p>
            <a:pPr>
              <a:defRPr/>
            </a:pPr>
            <a:endParaRPr lang="en-US"/>
          </a:p>
        </p:txBody>
      </p:sp>
      <p:sp>
        <p:nvSpPr>
          <p:cNvPr id="6" name="Slide Number Placeholder 5"/>
          <p:cNvSpPr>
            <a:spLocks noGrp="1"/>
          </p:cNvSpPr>
          <p:nvPr>
            <p:ph type="sldNum" sz="quarter" idx="4"/>
          </p:nvPr>
        </p:nvSpPr>
        <p:spPr>
          <a:xfrm>
            <a:off x="4953745" y="3603446"/>
            <a:ext cx="1612468" cy="206912"/>
          </a:xfrm>
          <a:prstGeom prst="rect">
            <a:avLst/>
          </a:prstGeom>
        </p:spPr>
        <p:txBody>
          <a:bodyPr vert="horz" wrap="square" lIns="417588" tIns="208794" rIns="417588" bIns="208794" numCol="1" anchor="ctr" anchorCtr="0" compatLnSpc="1">
            <a:prstTxWarp prst="textNoShape">
              <a:avLst/>
            </a:prstTxWarp>
          </a:bodyPr>
          <a:lstStyle>
            <a:lvl1pPr algn="r">
              <a:defRPr sz="500">
                <a:solidFill>
                  <a:srgbClr val="898989"/>
                </a:solidFill>
              </a:defRPr>
            </a:lvl1pPr>
          </a:lstStyle>
          <a:p>
            <a:fld id="{3050C3D8-E714-D142-987F-75BA96C8A87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189656" rtl="0" fontAlgn="base">
        <a:spcBef>
          <a:spcPct val="0"/>
        </a:spcBef>
        <a:spcAft>
          <a:spcPct val="0"/>
        </a:spcAft>
        <a:defRPr sz="1826" kern="1200">
          <a:solidFill>
            <a:schemeClr val="tx1"/>
          </a:solidFill>
          <a:latin typeface="+mj-lt"/>
          <a:ea typeface="ＭＳ Ｐゴシック" charset="0"/>
          <a:cs typeface="ＭＳ Ｐゴシック" charset="0"/>
        </a:defRPr>
      </a:lvl1pPr>
      <a:lvl2pPr algn="ctr" defTabSz="189656" rtl="0" fontAlgn="base">
        <a:spcBef>
          <a:spcPct val="0"/>
        </a:spcBef>
        <a:spcAft>
          <a:spcPct val="0"/>
        </a:spcAft>
        <a:defRPr sz="1826">
          <a:solidFill>
            <a:schemeClr val="tx1"/>
          </a:solidFill>
          <a:latin typeface="Calibri" charset="0"/>
          <a:ea typeface="ＭＳ Ｐゴシック" charset="0"/>
          <a:cs typeface="ＭＳ Ｐゴシック" charset="0"/>
        </a:defRPr>
      </a:lvl2pPr>
      <a:lvl3pPr algn="ctr" defTabSz="189656" rtl="0" fontAlgn="base">
        <a:spcBef>
          <a:spcPct val="0"/>
        </a:spcBef>
        <a:spcAft>
          <a:spcPct val="0"/>
        </a:spcAft>
        <a:defRPr sz="1826">
          <a:solidFill>
            <a:schemeClr val="tx1"/>
          </a:solidFill>
          <a:latin typeface="Calibri" charset="0"/>
          <a:ea typeface="ＭＳ Ｐゴシック" charset="0"/>
          <a:cs typeface="ＭＳ Ｐゴシック" charset="0"/>
        </a:defRPr>
      </a:lvl3pPr>
      <a:lvl4pPr algn="ctr" defTabSz="189656" rtl="0" fontAlgn="base">
        <a:spcBef>
          <a:spcPct val="0"/>
        </a:spcBef>
        <a:spcAft>
          <a:spcPct val="0"/>
        </a:spcAft>
        <a:defRPr sz="1826">
          <a:solidFill>
            <a:schemeClr val="tx1"/>
          </a:solidFill>
          <a:latin typeface="Calibri" charset="0"/>
          <a:ea typeface="ＭＳ Ｐゴシック" charset="0"/>
          <a:cs typeface="ＭＳ Ｐゴシック" charset="0"/>
        </a:defRPr>
      </a:lvl4pPr>
      <a:lvl5pPr algn="ctr" defTabSz="189656" rtl="0" fontAlgn="base">
        <a:spcBef>
          <a:spcPct val="0"/>
        </a:spcBef>
        <a:spcAft>
          <a:spcPct val="0"/>
        </a:spcAft>
        <a:defRPr sz="1826">
          <a:solidFill>
            <a:schemeClr val="tx1"/>
          </a:solidFill>
          <a:latin typeface="Calibri" charset="0"/>
          <a:ea typeface="ＭＳ Ｐゴシック" charset="0"/>
          <a:cs typeface="ＭＳ Ｐゴシック" charset="0"/>
        </a:defRPr>
      </a:lvl5pPr>
      <a:lvl6pPr marL="41537" algn="ctr" defTabSz="189656" rtl="0" fontAlgn="base">
        <a:spcBef>
          <a:spcPct val="0"/>
        </a:spcBef>
        <a:spcAft>
          <a:spcPct val="0"/>
        </a:spcAft>
        <a:defRPr sz="1826">
          <a:solidFill>
            <a:schemeClr val="tx1"/>
          </a:solidFill>
          <a:latin typeface="Calibri" charset="0"/>
          <a:ea typeface="ＭＳ Ｐゴシック" charset="0"/>
          <a:cs typeface="ＭＳ Ｐゴシック" charset="0"/>
        </a:defRPr>
      </a:lvl6pPr>
      <a:lvl7pPr marL="83074" algn="ctr" defTabSz="189656" rtl="0" fontAlgn="base">
        <a:spcBef>
          <a:spcPct val="0"/>
        </a:spcBef>
        <a:spcAft>
          <a:spcPct val="0"/>
        </a:spcAft>
        <a:defRPr sz="1826">
          <a:solidFill>
            <a:schemeClr val="tx1"/>
          </a:solidFill>
          <a:latin typeface="Calibri" charset="0"/>
          <a:ea typeface="ＭＳ Ｐゴシック" charset="0"/>
          <a:cs typeface="ＭＳ Ｐゴシック" charset="0"/>
        </a:defRPr>
      </a:lvl7pPr>
      <a:lvl8pPr marL="124610" algn="ctr" defTabSz="189656" rtl="0" fontAlgn="base">
        <a:spcBef>
          <a:spcPct val="0"/>
        </a:spcBef>
        <a:spcAft>
          <a:spcPct val="0"/>
        </a:spcAft>
        <a:defRPr sz="1826">
          <a:solidFill>
            <a:schemeClr val="tx1"/>
          </a:solidFill>
          <a:latin typeface="Calibri" charset="0"/>
          <a:ea typeface="ＭＳ Ｐゴシック" charset="0"/>
          <a:cs typeface="ＭＳ Ｐゴシック" charset="0"/>
        </a:defRPr>
      </a:lvl8pPr>
      <a:lvl9pPr marL="166147" algn="ctr" defTabSz="189656" rtl="0" fontAlgn="base">
        <a:spcBef>
          <a:spcPct val="0"/>
        </a:spcBef>
        <a:spcAft>
          <a:spcPct val="0"/>
        </a:spcAft>
        <a:defRPr sz="1826">
          <a:solidFill>
            <a:schemeClr val="tx1"/>
          </a:solidFill>
          <a:latin typeface="Calibri" charset="0"/>
          <a:ea typeface="ＭＳ Ｐゴシック" charset="0"/>
          <a:cs typeface="ＭＳ Ｐゴシック" charset="0"/>
        </a:defRPr>
      </a:lvl9pPr>
    </p:titleStyle>
    <p:bodyStyle>
      <a:lvl1pPr marL="142206" indent="-142206" algn="l" defTabSz="189656" rtl="0" fontAlgn="base">
        <a:spcBef>
          <a:spcPct val="20000"/>
        </a:spcBef>
        <a:spcAft>
          <a:spcPct val="0"/>
        </a:spcAft>
        <a:buFont typeface="Arial" charset="0"/>
        <a:buChar char="•"/>
        <a:defRPr sz="1326" kern="1200">
          <a:solidFill>
            <a:schemeClr val="tx1"/>
          </a:solidFill>
          <a:latin typeface="+mn-lt"/>
          <a:ea typeface="ＭＳ Ｐゴシック" charset="0"/>
          <a:cs typeface="ＭＳ Ｐゴシック" charset="0"/>
        </a:defRPr>
      </a:lvl1pPr>
      <a:lvl2pPr marL="308209" indent="-118553" algn="l" defTabSz="189656" rtl="0" fontAlgn="base">
        <a:spcBef>
          <a:spcPct val="20000"/>
        </a:spcBef>
        <a:spcAft>
          <a:spcPct val="0"/>
        </a:spcAft>
        <a:buFont typeface="Arial" charset="0"/>
        <a:buChar char="–"/>
        <a:defRPr sz="1163" kern="1200">
          <a:solidFill>
            <a:schemeClr val="tx1"/>
          </a:solidFill>
          <a:latin typeface="+mn-lt"/>
          <a:ea typeface="ＭＳ Ｐゴシック" charset="0"/>
          <a:cs typeface="+mn-cs"/>
        </a:defRPr>
      </a:lvl2pPr>
      <a:lvl3pPr marL="474212" indent="-94756" algn="l" defTabSz="189656" rtl="0" fontAlgn="base">
        <a:spcBef>
          <a:spcPct val="20000"/>
        </a:spcBef>
        <a:spcAft>
          <a:spcPct val="0"/>
        </a:spcAft>
        <a:buFont typeface="Arial" charset="0"/>
        <a:buChar char="•"/>
        <a:defRPr sz="999" kern="1200">
          <a:solidFill>
            <a:schemeClr val="tx1"/>
          </a:solidFill>
          <a:latin typeface="+mn-lt"/>
          <a:ea typeface="ＭＳ Ｐゴシック" charset="0"/>
          <a:cs typeface="+mn-cs"/>
        </a:defRPr>
      </a:lvl3pPr>
      <a:lvl4pPr marL="663868"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4pPr>
      <a:lvl5pPr marL="853524"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5pPr>
      <a:lvl6pPr marL="1043297" indent="-94845" algn="l" defTabSz="189690" rtl="0" eaLnBrk="1" latinLnBrk="0" hangingPunct="1">
        <a:spcBef>
          <a:spcPct val="20000"/>
        </a:spcBef>
        <a:buFont typeface="Arial"/>
        <a:buChar char="•"/>
        <a:defRPr sz="827" kern="1200">
          <a:solidFill>
            <a:schemeClr val="tx1"/>
          </a:solidFill>
          <a:latin typeface="+mn-lt"/>
          <a:ea typeface="+mn-ea"/>
          <a:cs typeface="+mn-cs"/>
        </a:defRPr>
      </a:lvl6pPr>
      <a:lvl7pPr marL="1232987" indent="-94845" algn="l" defTabSz="189690" rtl="0" eaLnBrk="1" latinLnBrk="0" hangingPunct="1">
        <a:spcBef>
          <a:spcPct val="20000"/>
        </a:spcBef>
        <a:buFont typeface="Arial"/>
        <a:buChar char="•"/>
        <a:defRPr sz="827" kern="1200">
          <a:solidFill>
            <a:schemeClr val="tx1"/>
          </a:solidFill>
          <a:latin typeface="+mn-lt"/>
          <a:ea typeface="+mn-ea"/>
          <a:cs typeface="+mn-cs"/>
        </a:defRPr>
      </a:lvl7pPr>
      <a:lvl8pPr marL="1422678" indent="-94845" algn="l" defTabSz="189690" rtl="0" eaLnBrk="1" latinLnBrk="0" hangingPunct="1">
        <a:spcBef>
          <a:spcPct val="20000"/>
        </a:spcBef>
        <a:buFont typeface="Arial"/>
        <a:buChar char="•"/>
        <a:defRPr sz="827" kern="1200">
          <a:solidFill>
            <a:schemeClr val="tx1"/>
          </a:solidFill>
          <a:latin typeface="+mn-lt"/>
          <a:ea typeface="+mn-ea"/>
          <a:cs typeface="+mn-cs"/>
        </a:defRPr>
      </a:lvl8pPr>
      <a:lvl9pPr marL="1612368" indent="-94845" algn="l" defTabSz="189690" rtl="0" eaLnBrk="1" latinLnBrk="0" hangingPunct="1">
        <a:spcBef>
          <a:spcPct val="20000"/>
        </a:spcBef>
        <a:buFont typeface="Arial"/>
        <a:buChar char="•"/>
        <a:defRPr sz="827" kern="1200">
          <a:solidFill>
            <a:schemeClr val="tx1"/>
          </a:solidFill>
          <a:latin typeface="+mn-lt"/>
          <a:ea typeface="+mn-ea"/>
          <a:cs typeface="+mn-cs"/>
        </a:defRPr>
      </a:lvl9pPr>
    </p:bodyStyle>
    <p:otherStyle>
      <a:defPPr>
        <a:defRPr lang="en-US"/>
      </a:defPPr>
      <a:lvl1pPr marL="0" algn="l" defTabSz="189690" rtl="0" eaLnBrk="1" latinLnBrk="0" hangingPunct="1">
        <a:defRPr sz="745" kern="1200">
          <a:solidFill>
            <a:schemeClr val="tx1"/>
          </a:solidFill>
          <a:latin typeface="+mn-lt"/>
          <a:ea typeface="+mn-ea"/>
          <a:cs typeface="+mn-cs"/>
        </a:defRPr>
      </a:lvl1pPr>
      <a:lvl2pPr marL="189690" algn="l" defTabSz="189690" rtl="0" eaLnBrk="1" latinLnBrk="0" hangingPunct="1">
        <a:defRPr sz="745" kern="1200">
          <a:solidFill>
            <a:schemeClr val="tx1"/>
          </a:solidFill>
          <a:latin typeface="+mn-lt"/>
          <a:ea typeface="+mn-ea"/>
          <a:cs typeface="+mn-cs"/>
        </a:defRPr>
      </a:lvl2pPr>
      <a:lvl3pPr marL="379381" algn="l" defTabSz="189690" rtl="0" eaLnBrk="1" latinLnBrk="0" hangingPunct="1">
        <a:defRPr sz="745" kern="1200">
          <a:solidFill>
            <a:schemeClr val="tx1"/>
          </a:solidFill>
          <a:latin typeface="+mn-lt"/>
          <a:ea typeface="+mn-ea"/>
          <a:cs typeface="+mn-cs"/>
        </a:defRPr>
      </a:lvl3pPr>
      <a:lvl4pPr marL="569071" algn="l" defTabSz="189690" rtl="0" eaLnBrk="1" latinLnBrk="0" hangingPunct="1">
        <a:defRPr sz="745" kern="1200">
          <a:solidFill>
            <a:schemeClr val="tx1"/>
          </a:solidFill>
          <a:latin typeface="+mn-lt"/>
          <a:ea typeface="+mn-ea"/>
          <a:cs typeface="+mn-cs"/>
        </a:defRPr>
      </a:lvl4pPr>
      <a:lvl5pPr marL="758761" algn="l" defTabSz="189690" rtl="0" eaLnBrk="1" latinLnBrk="0" hangingPunct="1">
        <a:defRPr sz="745" kern="1200">
          <a:solidFill>
            <a:schemeClr val="tx1"/>
          </a:solidFill>
          <a:latin typeface="+mn-lt"/>
          <a:ea typeface="+mn-ea"/>
          <a:cs typeface="+mn-cs"/>
        </a:defRPr>
      </a:lvl5pPr>
      <a:lvl6pPr marL="948452" algn="l" defTabSz="189690" rtl="0" eaLnBrk="1" latinLnBrk="0" hangingPunct="1">
        <a:defRPr sz="745" kern="1200">
          <a:solidFill>
            <a:schemeClr val="tx1"/>
          </a:solidFill>
          <a:latin typeface="+mn-lt"/>
          <a:ea typeface="+mn-ea"/>
          <a:cs typeface="+mn-cs"/>
        </a:defRPr>
      </a:lvl6pPr>
      <a:lvl7pPr marL="1138142" algn="l" defTabSz="189690" rtl="0" eaLnBrk="1" latinLnBrk="0" hangingPunct="1">
        <a:defRPr sz="745" kern="1200">
          <a:solidFill>
            <a:schemeClr val="tx1"/>
          </a:solidFill>
          <a:latin typeface="+mn-lt"/>
          <a:ea typeface="+mn-ea"/>
          <a:cs typeface="+mn-cs"/>
        </a:defRPr>
      </a:lvl7pPr>
      <a:lvl8pPr marL="1327833" algn="l" defTabSz="189690" rtl="0" eaLnBrk="1" latinLnBrk="0" hangingPunct="1">
        <a:defRPr sz="745" kern="1200">
          <a:solidFill>
            <a:schemeClr val="tx1"/>
          </a:solidFill>
          <a:latin typeface="+mn-lt"/>
          <a:ea typeface="+mn-ea"/>
          <a:cs typeface="+mn-cs"/>
        </a:defRPr>
      </a:lvl8pPr>
      <a:lvl9pPr marL="1517523" algn="l" defTabSz="189690" rtl="0" eaLnBrk="1" latinLnBrk="0" hangingPunct="1">
        <a:defRPr sz="7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8.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5"/>
          <p:cNvSpPr>
            <a:spLocks noChangeArrowheads="1"/>
          </p:cNvSpPr>
          <p:nvPr/>
        </p:nvSpPr>
        <p:spPr bwMode="auto">
          <a:xfrm>
            <a:off x="1092750" y="33737"/>
            <a:ext cx="5012850" cy="40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97" tIns="3398" rIns="6797" bIns="3398">
            <a:spAutoFit/>
          </a:bodyPr>
          <a:lstStyle/>
          <a:p>
            <a:pPr algn="ctr"/>
            <a:r>
              <a:rPr lang="en-IN" sz="1400" b="1" dirty="0" smtClean="0">
                <a:latin typeface="Helvetica" charset="0"/>
              </a:rPr>
              <a:t>Non-Profiled </a:t>
            </a:r>
            <a:r>
              <a:rPr lang="en-IN" sz="1400" b="1" dirty="0">
                <a:latin typeface="Helvetica" charset="0"/>
              </a:rPr>
              <a:t>phase </a:t>
            </a:r>
            <a:r>
              <a:rPr lang="en-IN" sz="1400" b="1" dirty="0" smtClean="0">
                <a:latin typeface="Helvetica" charset="0"/>
              </a:rPr>
              <a:t>Learning SCA based </a:t>
            </a:r>
            <a:r>
              <a:rPr lang="en-IN" sz="1400" b="1" dirty="0">
                <a:latin typeface="Helvetica" charset="0"/>
              </a:rPr>
              <a:t>Power </a:t>
            </a:r>
            <a:r>
              <a:rPr lang="en-IN" sz="1400" b="1" dirty="0" smtClean="0">
                <a:latin typeface="Helvetica" charset="0"/>
              </a:rPr>
              <a:t>Analysis</a:t>
            </a:r>
            <a:endParaRPr lang="en-US" sz="1400" b="1" dirty="0" smtClean="0">
              <a:latin typeface="Helvetica" charset="0"/>
            </a:endParaRPr>
          </a:p>
          <a:p>
            <a:pPr algn="ctr"/>
            <a:r>
              <a:rPr lang="en-US" sz="1200" dirty="0" err="1" smtClean="0">
                <a:latin typeface="Helvetica" charset="0"/>
              </a:rPr>
              <a:t>Jaganath</a:t>
            </a:r>
            <a:r>
              <a:rPr lang="en-US" sz="1200" dirty="0" smtClean="0">
                <a:latin typeface="Helvetica" charset="0"/>
              </a:rPr>
              <a:t> Prasad </a:t>
            </a:r>
            <a:r>
              <a:rPr lang="en-US" sz="1200" dirty="0" err="1" smtClean="0">
                <a:latin typeface="Helvetica" charset="0"/>
              </a:rPr>
              <a:t>Mohanty</a:t>
            </a:r>
            <a:r>
              <a:rPr lang="en-US" sz="1200" dirty="0" smtClean="0">
                <a:latin typeface="Helvetica" charset="0"/>
              </a:rPr>
              <a:t>, </a:t>
            </a:r>
            <a:r>
              <a:rPr lang="en-US" sz="1200" dirty="0" err="1" smtClean="0">
                <a:latin typeface="Helvetica" charset="0"/>
              </a:rPr>
              <a:t>Kamalakanta</a:t>
            </a:r>
            <a:r>
              <a:rPr lang="en-US" sz="1200" dirty="0" smtClean="0">
                <a:latin typeface="Helvetica" charset="0"/>
              </a:rPr>
              <a:t> </a:t>
            </a:r>
            <a:r>
              <a:rPr lang="en-US" sz="1200" dirty="0" err="1" smtClean="0">
                <a:latin typeface="Helvetica" charset="0"/>
              </a:rPr>
              <a:t>Mahapatra</a:t>
            </a:r>
            <a:r>
              <a:rPr lang="en-US" sz="1200" dirty="0" smtClean="0">
                <a:latin typeface="Helvetica" charset="0"/>
              </a:rPr>
              <a:t>, NIT Rourkela India</a:t>
            </a:r>
            <a:endParaRPr lang="en-US" sz="1200" dirty="0">
              <a:latin typeface="Helvetica" charset="0"/>
            </a:endParaRPr>
          </a:p>
        </p:txBody>
      </p:sp>
      <p:sp>
        <p:nvSpPr>
          <p:cNvPr id="234" name="Rectangle 5"/>
          <p:cNvSpPr>
            <a:spLocks noChangeArrowheads="1"/>
          </p:cNvSpPr>
          <p:nvPr/>
        </p:nvSpPr>
        <p:spPr bwMode="auto">
          <a:xfrm>
            <a:off x="0" y="76740"/>
            <a:ext cx="1092750" cy="28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97" tIns="3398" rIns="6797" bIns="3398">
            <a:spAutoFit/>
          </a:bodyPr>
          <a:lstStyle/>
          <a:p>
            <a:pPr algn="ctr"/>
            <a:r>
              <a:rPr lang="en-US" sz="1817" b="1" dirty="0">
                <a:latin typeface="Arial"/>
                <a:cs typeface="Arial"/>
              </a:rPr>
              <a:t>DAC YF</a:t>
            </a:r>
            <a:endParaRPr lang="en-US" sz="1817" dirty="0">
              <a:latin typeface="Helvetica" charset="0"/>
            </a:endParaRPr>
          </a:p>
        </p:txBody>
      </p:sp>
      <p:sp>
        <p:nvSpPr>
          <p:cNvPr id="12" name="TextBox 11"/>
          <p:cNvSpPr txBox="1"/>
          <p:nvPr/>
        </p:nvSpPr>
        <p:spPr>
          <a:xfrm>
            <a:off x="2122906" y="3713609"/>
            <a:ext cx="2699050" cy="204223"/>
          </a:xfrm>
          <a:prstGeom prst="rect">
            <a:avLst/>
          </a:prstGeom>
          <a:noFill/>
        </p:spPr>
        <p:txBody>
          <a:bodyPr wrap="square" rtlCol="0">
            <a:spAutoFit/>
          </a:bodyPr>
          <a:lstStyle/>
          <a:p>
            <a:pPr algn="ctr"/>
            <a:r>
              <a:rPr lang="en-US" sz="727" dirty="0">
                <a:solidFill>
                  <a:schemeClr val="bg1">
                    <a:lumMod val="65000"/>
                  </a:schemeClr>
                </a:solidFill>
              </a:rPr>
              <a:t>In this space you can put the logos of your university and your sponsors</a:t>
            </a:r>
          </a:p>
        </p:txBody>
      </p:sp>
      <p:sp>
        <p:nvSpPr>
          <p:cNvPr id="4" name="Rectangle 3">
            <a:extLst>
              <a:ext uri="{FF2B5EF4-FFF2-40B4-BE49-F238E27FC236}">
                <a16:creationId xmlns:a16="http://schemas.microsoft.com/office/drawing/2014/main" xmlns="" id="{3B741412-BC4F-1343-AC9C-66A7294E0880}"/>
              </a:ext>
            </a:extLst>
          </p:cNvPr>
          <p:cNvSpPr/>
          <p:nvPr/>
        </p:nvSpPr>
        <p:spPr>
          <a:xfrm flipV="1">
            <a:off x="0" y="440709"/>
            <a:ext cx="6911975" cy="4571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a:p>
        </p:txBody>
      </p:sp>
      <p:pic>
        <p:nvPicPr>
          <p:cNvPr id="3" name="Picture 2">
            <a:extLst>
              <a:ext uri="{FF2B5EF4-FFF2-40B4-BE49-F238E27FC236}">
                <a16:creationId xmlns:a16="http://schemas.microsoft.com/office/drawing/2014/main" xmlns="" id="{EE330A51-11A4-B942-932D-A9CFDB0E08AB}"/>
              </a:ext>
            </a:extLst>
          </p:cNvPr>
          <p:cNvPicPr>
            <a:picLocks noChangeAspect="1"/>
          </p:cNvPicPr>
          <p:nvPr/>
        </p:nvPicPr>
        <p:blipFill>
          <a:blip r:embed="rId3"/>
          <a:stretch>
            <a:fillRect/>
          </a:stretch>
        </p:blipFill>
        <p:spPr>
          <a:xfrm>
            <a:off x="6241076" y="88147"/>
            <a:ext cx="575298" cy="263678"/>
          </a:xfrm>
          <a:prstGeom prst="rect">
            <a:avLst/>
          </a:prstGeom>
        </p:spPr>
      </p:pic>
      <p:sp>
        <p:nvSpPr>
          <p:cNvPr id="8" name="Rectangle 7">
            <a:extLst>
              <a:ext uri="{FF2B5EF4-FFF2-40B4-BE49-F238E27FC236}">
                <a16:creationId xmlns:a16="http://schemas.microsoft.com/office/drawing/2014/main" xmlns="" id="{07C3C30F-550C-DE45-835C-939554633A4E}"/>
              </a:ext>
            </a:extLst>
          </p:cNvPr>
          <p:cNvSpPr/>
          <p:nvPr/>
        </p:nvSpPr>
        <p:spPr>
          <a:xfrm flipV="1">
            <a:off x="-1" y="3667890"/>
            <a:ext cx="6911975" cy="4571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a:p>
        </p:txBody>
      </p:sp>
      <p:sp>
        <p:nvSpPr>
          <p:cNvPr id="145" name="Text Placeholder 2"/>
          <p:cNvSpPr txBox="1">
            <a:spLocks/>
          </p:cNvSpPr>
          <p:nvPr/>
        </p:nvSpPr>
        <p:spPr>
          <a:xfrm>
            <a:off x="-23271" y="631636"/>
            <a:ext cx="1939062" cy="229609"/>
          </a:xfrm>
          <a:prstGeom prst="rect">
            <a:avLst/>
          </a:prstGeom>
        </p:spPr>
        <p:txBody>
          <a:bodyPr vert="horz" lIns="417588" tIns="208794" rIns="417588" bIns="208794" rtlCol="0" anchor="ctr"/>
          <a:lstStyle>
            <a:defPPr>
              <a:defRPr lang="en-US"/>
            </a:defPPr>
            <a:lvl1pPr algn="ctr" rtl="0" fontAlgn="base">
              <a:spcBef>
                <a:spcPct val="0"/>
              </a:spcBef>
              <a:spcAft>
                <a:spcPct val="0"/>
              </a:spcAft>
              <a:defRPr sz="500" kern="1200">
                <a:solidFill>
                  <a:schemeClr val="tx1">
                    <a:tint val="75000"/>
                  </a:schemeClr>
                </a:solidFill>
                <a:latin typeface="Arial Narrow" pitchFamily="27" charset="0"/>
                <a:ea typeface="ＭＳ Ｐゴシック" pitchFamily="27" charset="-128"/>
                <a:cs typeface="ＭＳ Ｐゴシック" pitchFamily="27" charset="-128"/>
              </a:defRPr>
            </a:lvl1pPr>
            <a:lvl2pPr marL="66609"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2pPr>
            <a:lvl3pPr marL="133219"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3pPr>
            <a:lvl4pPr marL="199828"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4pPr>
            <a:lvl5pPr marL="266437"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5pPr>
            <a:lvl6pPr marL="333047" algn="l" defTabSz="66609" rtl="0" eaLnBrk="1" latinLnBrk="0" hangingPunct="1">
              <a:defRPr sz="350" kern="1200">
                <a:solidFill>
                  <a:schemeClr val="tx1"/>
                </a:solidFill>
                <a:latin typeface="Arial Narrow" charset="0"/>
                <a:ea typeface="ＭＳ Ｐゴシック" charset="0"/>
                <a:cs typeface="ＭＳ Ｐゴシック" charset="0"/>
              </a:defRPr>
            </a:lvl6pPr>
            <a:lvl7pPr marL="399656" algn="l" defTabSz="66609" rtl="0" eaLnBrk="1" latinLnBrk="0" hangingPunct="1">
              <a:defRPr sz="350" kern="1200">
                <a:solidFill>
                  <a:schemeClr val="tx1"/>
                </a:solidFill>
                <a:latin typeface="Arial Narrow" charset="0"/>
                <a:ea typeface="ＭＳ Ｐゴシック" charset="0"/>
                <a:cs typeface="ＭＳ Ｐゴシック" charset="0"/>
              </a:defRPr>
            </a:lvl7pPr>
            <a:lvl8pPr marL="466265" algn="l" defTabSz="66609" rtl="0" eaLnBrk="1" latinLnBrk="0" hangingPunct="1">
              <a:defRPr sz="350" kern="1200">
                <a:solidFill>
                  <a:schemeClr val="tx1"/>
                </a:solidFill>
                <a:latin typeface="Arial Narrow" charset="0"/>
                <a:ea typeface="ＭＳ Ｐゴシック" charset="0"/>
                <a:cs typeface="ＭＳ Ｐゴシック" charset="0"/>
              </a:defRPr>
            </a:lvl8pPr>
            <a:lvl9pPr marL="532875" algn="l" defTabSz="66609" rtl="0" eaLnBrk="1" latinLnBrk="0" hangingPunct="1">
              <a:defRPr sz="350" kern="1200">
                <a:solidFill>
                  <a:schemeClr val="tx1"/>
                </a:solidFill>
                <a:latin typeface="Arial Narrow" charset="0"/>
                <a:ea typeface="ＭＳ Ｐゴシック" charset="0"/>
                <a:cs typeface="ＭＳ Ｐゴシック" charset="0"/>
              </a:defRPr>
            </a:lvl9pPr>
          </a:lstStyle>
          <a:p>
            <a:r>
              <a:rPr lang="en-US" sz="1000" dirty="0">
                <a:solidFill>
                  <a:schemeClr val="tx1"/>
                </a:solidFill>
                <a:latin typeface="+mn-lt"/>
                <a:ea typeface="ＭＳ Ｐゴシック" charset="0"/>
                <a:cs typeface="ＭＳ Ｐゴシック" charset="0"/>
              </a:rPr>
              <a:t>Motivation</a:t>
            </a:r>
            <a:r>
              <a:rPr lang="en-US" sz="1000" dirty="0" smtClean="0">
                <a:latin typeface="+mj-lt"/>
              </a:rPr>
              <a:t> </a:t>
            </a:r>
            <a:r>
              <a:rPr lang="en-US" sz="1000" dirty="0">
                <a:solidFill>
                  <a:schemeClr val="tx1"/>
                </a:solidFill>
                <a:latin typeface="+mn-lt"/>
                <a:ea typeface="ＭＳ Ｐゴシック" charset="0"/>
                <a:cs typeface="ＭＳ Ｐゴシック" charset="0"/>
              </a:rPr>
              <a:t>and</a:t>
            </a:r>
            <a:r>
              <a:rPr lang="en-US" sz="1000" dirty="0" smtClean="0">
                <a:latin typeface="+mj-lt"/>
              </a:rPr>
              <a:t> </a:t>
            </a:r>
            <a:r>
              <a:rPr lang="en-US" sz="1000" dirty="0">
                <a:solidFill>
                  <a:schemeClr val="tx1"/>
                </a:solidFill>
                <a:latin typeface="+mn-lt"/>
                <a:ea typeface="ＭＳ Ｐゴシック" charset="0"/>
                <a:cs typeface="ＭＳ Ｐゴシック" charset="0"/>
              </a:rPr>
              <a:t>Goals</a:t>
            </a:r>
            <a:endParaRPr lang="en-US" sz="1000" dirty="0">
              <a:solidFill>
                <a:schemeClr val="tx1"/>
              </a:solidFill>
              <a:latin typeface="+mn-lt"/>
              <a:ea typeface="ＭＳ Ｐゴシック" charset="0"/>
              <a:cs typeface="ＭＳ Ｐゴシック" charset="0"/>
            </a:endParaRPr>
          </a:p>
        </p:txBody>
      </p:sp>
      <p:sp>
        <p:nvSpPr>
          <p:cNvPr id="146" name="Text Placeholder 3"/>
          <p:cNvSpPr txBox="1">
            <a:spLocks/>
          </p:cNvSpPr>
          <p:nvPr/>
        </p:nvSpPr>
        <p:spPr>
          <a:xfrm>
            <a:off x="351075" y="2048780"/>
            <a:ext cx="1477848" cy="295712"/>
          </a:xfrm>
          <a:prstGeom prst="rect">
            <a:avLst/>
          </a:prstGeom>
        </p:spPr>
        <p:txBody>
          <a:bodyPr/>
          <a:lstStyle>
            <a:lvl1pPr marL="142206" indent="-142206" algn="l" defTabSz="189656" rtl="0" fontAlgn="base">
              <a:spcBef>
                <a:spcPct val="20000"/>
              </a:spcBef>
              <a:spcAft>
                <a:spcPct val="0"/>
              </a:spcAft>
              <a:buFont typeface="Arial" charset="0"/>
              <a:buChar char="•"/>
              <a:defRPr sz="1326" kern="1200">
                <a:solidFill>
                  <a:schemeClr val="tx1"/>
                </a:solidFill>
                <a:latin typeface="+mn-lt"/>
                <a:ea typeface="ＭＳ Ｐゴシック" charset="0"/>
                <a:cs typeface="ＭＳ Ｐゴシック" charset="0"/>
              </a:defRPr>
            </a:lvl1pPr>
            <a:lvl2pPr marL="308209" indent="-118553" algn="l" defTabSz="189656" rtl="0" fontAlgn="base">
              <a:spcBef>
                <a:spcPct val="20000"/>
              </a:spcBef>
              <a:spcAft>
                <a:spcPct val="0"/>
              </a:spcAft>
              <a:buFont typeface="Arial" charset="0"/>
              <a:buChar char="–"/>
              <a:defRPr sz="1163" kern="1200">
                <a:solidFill>
                  <a:schemeClr val="tx1"/>
                </a:solidFill>
                <a:latin typeface="+mn-lt"/>
                <a:ea typeface="ＭＳ Ｐゴシック" charset="0"/>
                <a:cs typeface="+mn-cs"/>
              </a:defRPr>
            </a:lvl2pPr>
            <a:lvl3pPr marL="474212" indent="-94756" algn="l" defTabSz="189656" rtl="0" fontAlgn="base">
              <a:spcBef>
                <a:spcPct val="20000"/>
              </a:spcBef>
              <a:spcAft>
                <a:spcPct val="0"/>
              </a:spcAft>
              <a:buFont typeface="Arial" charset="0"/>
              <a:buChar char="•"/>
              <a:defRPr sz="999" kern="1200">
                <a:solidFill>
                  <a:schemeClr val="tx1"/>
                </a:solidFill>
                <a:latin typeface="+mn-lt"/>
                <a:ea typeface="ＭＳ Ｐゴシック" charset="0"/>
                <a:cs typeface="+mn-cs"/>
              </a:defRPr>
            </a:lvl3pPr>
            <a:lvl4pPr marL="663868"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4pPr>
            <a:lvl5pPr marL="853524"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5pPr>
            <a:lvl6pPr marL="1043297" indent="-94845" algn="l" defTabSz="189690" rtl="0" eaLnBrk="1" latinLnBrk="0" hangingPunct="1">
              <a:spcBef>
                <a:spcPct val="20000"/>
              </a:spcBef>
              <a:buFont typeface="Arial"/>
              <a:buChar char="•"/>
              <a:defRPr sz="827" kern="1200">
                <a:solidFill>
                  <a:schemeClr val="tx1"/>
                </a:solidFill>
                <a:latin typeface="+mn-lt"/>
                <a:ea typeface="+mn-ea"/>
                <a:cs typeface="+mn-cs"/>
              </a:defRPr>
            </a:lvl6pPr>
            <a:lvl7pPr marL="1232987" indent="-94845" algn="l" defTabSz="189690" rtl="0" eaLnBrk="1" latinLnBrk="0" hangingPunct="1">
              <a:spcBef>
                <a:spcPct val="20000"/>
              </a:spcBef>
              <a:buFont typeface="Arial"/>
              <a:buChar char="•"/>
              <a:defRPr sz="827" kern="1200">
                <a:solidFill>
                  <a:schemeClr val="tx1"/>
                </a:solidFill>
                <a:latin typeface="+mn-lt"/>
                <a:ea typeface="+mn-ea"/>
                <a:cs typeface="+mn-cs"/>
              </a:defRPr>
            </a:lvl7pPr>
            <a:lvl8pPr marL="1422678" indent="-94845" algn="l" defTabSz="189690" rtl="0" eaLnBrk="1" latinLnBrk="0" hangingPunct="1">
              <a:spcBef>
                <a:spcPct val="20000"/>
              </a:spcBef>
              <a:buFont typeface="Arial"/>
              <a:buChar char="•"/>
              <a:defRPr sz="827" kern="1200">
                <a:solidFill>
                  <a:schemeClr val="tx1"/>
                </a:solidFill>
                <a:latin typeface="+mn-lt"/>
                <a:ea typeface="+mn-ea"/>
                <a:cs typeface="+mn-cs"/>
              </a:defRPr>
            </a:lvl8pPr>
            <a:lvl9pPr marL="1612368" indent="-94845" algn="l" defTabSz="189690" rtl="0" eaLnBrk="1" latinLnBrk="0" hangingPunct="1">
              <a:spcBef>
                <a:spcPct val="20000"/>
              </a:spcBef>
              <a:buFont typeface="Arial"/>
              <a:buChar char="•"/>
              <a:defRPr sz="827" kern="1200">
                <a:solidFill>
                  <a:schemeClr val="tx1"/>
                </a:solidFill>
                <a:latin typeface="+mn-lt"/>
                <a:ea typeface="+mn-ea"/>
                <a:cs typeface="+mn-cs"/>
              </a:defRPr>
            </a:lvl9pPr>
          </a:lstStyle>
          <a:p>
            <a:pPr marL="0" indent="0">
              <a:buNone/>
            </a:pPr>
            <a:r>
              <a:rPr lang="en-US" sz="1000" dirty="0" smtClean="0"/>
              <a:t>Attacks Taxonomy</a:t>
            </a:r>
            <a:endParaRPr lang="en-US" sz="1000" dirty="0"/>
          </a:p>
        </p:txBody>
      </p:sp>
      <p:sp>
        <p:nvSpPr>
          <p:cNvPr id="147" name="Text Placeholder 5"/>
          <p:cNvSpPr txBox="1">
            <a:spLocks/>
          </p:cNvSpPr>
          <p:nvPr/>
        </p:nvSpPr>
        <p:spPr>
          <a:xfrm>
            <a:off x="1828922" y="622405"/>
            <a:ext cx="1281043" cy="196538"/>
          </a:xfrm>
          <a:prstGeom prst="rect">
            <a:avLst/>
          </a:prstGeom>
        </p:spPr>
        <p:txBody>
          <a:bodyPr/>
          <a:lstStyle>
            <a:lvl1pPr marL="142206" indent="-142206" algn="l" defTabSz="189656" rtl="0" fontAlgn="base">
              <a:spcBef>
                <a:spcPct val="20000"/>
              </a:spcBef>
              <a:spcAft>
                <a:spcPct val="0"/>
              </a:spcAft>
              <a:buFont typeface="Arial" charset="0"/>
              <a:buChar char="•"/>
              <a:defRPr sz="1326" kern="1200">
                <a:solidFill>
                  <a:schemeClr val="tx1"/>
                </a:solidFill>
                <a:latin typeface="+mn-lt"/>
                <a:ea typeface="ＭＳ Ｐゴシック" charset="0"/>
                <a:cs typeface="ＭＳ Ｐゴシック" charset="0"/>
              </a:defRPr>
            </a:lvl1pPr>
            <a:lvl2pPr marL="308209" indent="-118553" algn="l" defTabSz="189656" rtl="0" fontAlgn="base">
              <a:spcBef>
                <a:spcPct val="20000"/>
              </a:spcBef>
              <a:spcAft>
                <a:spcPct val="0"/>
              </a:spcAft>
              <a:buFont typeface="Arial" charset="0"/>
              <a:buChar char="–"/>
              <a:defRPr sz="1163" kern="1200">
                <a:solidFill>
                  <a:schemeClr val="tx1"/>
                </a:solidFill>
                <a:latin typeface="+mn-lt"/>
                <a:ea typeface="ＭＳ Ｐゴシック" charset="0"/>
                <a:cs typeface="+mn-cs"/>
              </a:defRPr>
            </a:lvl2pPr>
            <a:lvl3pPr marL="474212" indent="-94756" algn="l" defTabSz="189656" rtl="0" fontAlgn="base">
              <a:spcBef>
                <a:spcPct val="20000"/>
              </a:spcBef>
              <a:spcAft>
                <a:spcPct val="0"/>
              </a:spcAft>
              <a:buFont typeface="Arial" charset="0"/>
              <a:buChar char="•"/>
              <a:defRPr sz="999" kern="1200">
                <a:solidFill>
                  <a:schemeClr val="tx1"/>
                </a:solidFill>
                <a:latin typeface="+mn-lt"/>
                <a:ea typeface="ＭＳ Ｐゴシック" charset="0"/>
                <a:cs typeface="+mn-cs"/>
              </a:defRPr>
            </a:lvl3pPr>
            <a:lvl4pPr marL="663868"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4pPr>
            <a:lvl5pPr marL="853524"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5pPr>
            <a:lvl6pPr marL="1043297" indent="-94845" algn="l" defTabSz="189690" rtl="0" eaLnBrk="1" latinLnBrk="0" hangingPunct="1">
              <a:spcBef>
                <a:spcPct val="20000"/>
              </a:spcBef>
              <a:buFont typeface="Arial"/>
              <a:buChar char="•"/>
              <a:defRPr sz="827" kern="1200">
                <a:solidFill>
                  <a:schemeClr val="tx1"/>
                </a:solidFill>
                <a:latin typeface="+mn-lt"/>
                <a:ea typeface="+mn-ea"/>
                <a:cs typeface="+mn-cs"/>
              </a:defRPr>
            </a:lvl6pPr>
            <a:lvl7pPr marL="1232987" indent="-94845" algn="l" defTabSz="189690" rtl="0" eaLnBrk="1" latinLnBrk="0" hangingPunct="1">
              <a:spcBef>
                <a:spcPct val="20000"/>
              </a:spcBef>
              <a:buFont typeface="Arial"/>
              <a:buChar char="•"/>
              <a:defRPr sz="827" kern="1200">
                <a:solidFill>
                  <a:schemeClr val="tx1"/>
                </a:solidFill>
                <a:latin typeface="+mn-lt"/>
                <a:ea typeface="+mn-ea"/>
                <a:cs typeface="+mn-cs"/>
              </a:defRPr>
            </a:lvl7pPr>
            <a:lvl8pPr marL="1422678" indent="-94845" algn="l" defTabSz="189690" rtl="0" eaLnBrk="1" latinLnBrk="0" hangingPunct="1">
              <a:spcBef>
                <a:spcPct val="20000"/>
              </a:spcBef>
              <a:buFont typeface="Arial"/>
              <a:buChar char="•"/>
              <a:defRPr sz="827" kern="1200">
                <a:solidFill>
                  <a:schemeClr val="tx1"/>
                </a:solidFill>
                <a:latin typeface="+mn-lt"/>
                <a:ea typeface="+mn-ea"/>
                <a:cs typeface="+mn-cs"/>
              </a:defRPr>
            </a:lvl8pPr>
            <a:lvl9pPr marL="1612368" indent="-94845" algn="l" defTabSz="189690" rtl="0" eaLnBrk="1" latinLnBrk="0" hangingPunct="1">
              <a:spcBef>
                <a:spcPct val="20000"/>
              </a:spcBef>
              <a:buFont typeface="Arial"/>
              <a:buChar char="•"/>
              <a:defRPr sz="827" kern="1200">
                <a:solidFill>
                  <a:schemeClr val="tx1"/>
                </a:solidFill>
                <a:latin typeface="+mn-lt"/>
                <a:ea typeface="+mn-ea"/>
                <a:cs typeface="+mn-cs"/>
              </a:defRPr>
            </a:lvl9pPr>
          </a:lstStyle>
          <a:p>
            <a:pPr marL="0" indent="0">
              <a:buNone/>
            </a:pPr>
            <a:r>
              <a:rPr lang="en-US" sz="1000" dirty="0" smtClean="0"/>
              <a:t>Summary of Attacks</a:t>
            </a:r>
            <a:endParaRPr lang="en-US" sz="1000" dirty="0"/>
          </a:p>
        </p:txBody>
      </p:sp>
      <p:sp>
        <p:nvSpPr>
          <p:cNvPr id="148" name="Text Placeholder 7"/>
          <p:cNvSpPr txBox="1">
            <a:spLocks/>
          </p:cNvSpPr>
          <p:nvPr/>
        </p:nvSpPr>
        <p:spPr>
          <a:xfrm>
            <a:off x="3522803" y="573349"/>
            <a:ext cx="1570449" cy="275737"/>
          </a:xfrm>
          <a:prstGeom prst="rect">
            <a:avLst/>
          </a:prstGeom>
        </p:spPr>
        <p:txBody>
          <a:bodyPr/>
          <a:lstStyle>
            <a:lvl1pPr marL="142206" indent="-142206" algn="l" defTabSz="189656" rtl="0" fontAlgn="base">
              <a:spcBef>
                <a:spcPct val="20000"/>
              </a:spcBef>
              <a:spcAft>
                <a:spcPct val="0"/>
              </a:spcAft>
              <a:buFont typeface="Arial" charset="0"/>
              <a:buChar char="•"/>
              <a:defRPr sz="1326" kern="1200">
                <a:solidFill>
                  <a:schemeClr val="tx1"/>
                </a:solidFill>
                <a:latin typeface="+mn-lt"/>
                <a:ea typeface="ＭＳ Ｐゴシック" charset="0"/>
                <a:cs typeface="ＭＳ Ｐゴシック" charset="0"/>
              </a:defRPr>
            </a:lvl1pPr>
            <a:lvl2pPr marL="308209" indent="-118553" algn="l" defTabSz="189656" rtl="0" fontAlgn="base">
              <a:spcBef>
                <a:spcPct val="20000"/>
              </a:spcBef>
              <a:spcAft>
                <a:spcPct val="0"/>
              </a:spcAft>
              <a:buFont typeface="Arial" charset="0"/>
              <a:buChar char="–"/>
              <a:defRPr sz="1163" kern="1200">
                <a:solidFill>
                  <a:schemeClr val="tx1"/>
                </a:solidFill>
                <a:latin typeface="+mn-lt"/>
                <a:ea typeface="ＭＳ Ｐゴシック" charset="0"/>
                <a:cs typeface="+mn-cs"/>
              </a:defRPr>
            </a:lvl2pPr>
            <a:lvl3pPr marL="474212" indent="-94756" algn="l" defTabSz="189656" rtl="0" fontAlgn="base">
              <a:spcBef>
                <a:spcPct val="20000"/>
              </a:spcBef>
              <a:spcAft>
                <a:spcPct val="0"/>
              </a:spcAft>
              <a:buFont typeface="Arial" charset="0"/>
              <a:buChar char="•"/>
              <a:defRPr sz="999" kern="1200">
                <a:solidFill>
                  <a:schemeClr val="tx1"/>
                </a:solidFill>
                <a:latin typeface="+mn-lt"/>
                <a:ea typeface="ＭＳ Ｐゴシック" charset="0"/>
                <a:cs typeface="+mn-cs"/>
              </a:defRPr>
            </a:lvl3pPr>
            <a:lvl4pPr marL="663868"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4pPr>
            <a:lvl5pPr marL="853524"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5pPr>
            <a:lvl6pPr marL="1043297" indent="-94845" algn="l" defTabSz="189690" rtl="0" eaLnBrk="1" latinLnBrk="0" hangingPunct="1">
              <a:spcBef>
                <a:spcPct val="20000"/>
              </a:spcBef>
              <a:buFont typeface="Arial"/>
              <a:buChar char="•"/>
              <a:defRPr sz="827" kern="1200">
                <a:solidFill>
                  <a:schemeClr val="tx1"/>
                </a:solidFill>
                <a:latin typeface="+mn-lt"/>
                <a:ea typeface="+mn-ea"/>
                <a:cs typeface="+mn-cs"/>
              </a:defRPr>
            </a:lvl6pPr>
            <a:lvl7pPr marL="1232987" indent="-94845" algn="l" defTabSz="189690" rtl="0" eaLnBrk="1" latinLnBrk="0" hangingPunct="1">
              <a:spcBef>
                <a:spcPct val="20000"/>
              </a:spcBef>
              <a:buFont typeface="Arial"/>
              <a:buChar char="•"/>
              <a:defRPr sz="827" kern="1200">
                <a:solidFill>
                  <a:schemeClr val="tx1"/>
                </a:solidFill>
                <a:latin typeface="+mn-lt"/>
                <a:ea typeface="+mn-ea"/>
                <a:cs typeface="+mn-cs"/>
              </a:defRPr>
            </a:lvl7pPr>
            <a:lvl8pPr marL="1422678" indent="-94845" algn="l" defTabSz="189690" rtl="0" eaLnBrk="1" latinLnBrk="0" hangingPunct="1">
              <a:spcBef>
                <a:spcPct val="20000"/>
              </a:spcBef>
              <a:buFont typeface="Arial"/>
              <a:buChar char="•"/>
              <a:defRPr sz="827" kern="1200">
                <a:solidFill>
                  <a:schemeClr val="tx1"/>
                </a:solidFill>
                <a:latin typeface="+mn-lt"/>
                <a:ea typeface="+mn-ea"/>
                <a:cs typeface="+mn-cs"/>
              </a:defRPr>
            </a:lvl8pPr>
            <a:lvl9pPr marL="1612368" indent="-94845" algn="l" defTabSz="189690" rtl="0" eaLnBrk="1" latinLnBrk="0" hangingPunct="1">
              <a:spcBef>
                <a:spcPct val="20000"/>
              </a:spcBef>
              <a:buFont typeface="Arial"/>
              <a:buChar char="•"/>
              <a:defRPr sz="827" kern="1200">
                <a:solidFill>
                  <a:schemeClr val="tx1"/>
                </a:solidFill>
                <a:latin typeface="+mn-lt"/>
                <a:ea typeface="+mn-ea"/>
                <a:cs typeface="+mn-cs"/>
              </a:defRPr>
            </a:lvl9pPr>
          </a:lstStyle>
          <a:p>
            <a:pPr marL="0" indent="0">
              <a:buNone/>
            </a:pPr>
            <a:r>
              <a:rPr lang="en-US" sz="1000" dirty="0" smtClean="0"/>
              <a:t>Proposed Solutions and Results</a:t>
            </a:r>
            <a:endParaRPr lang="en-US" sz="1000" dirty="0"/>
          </a:p>
        </p:txBody>
      </p:sp>
      <p:sp>
        <p:nvSpPr>
          <p:cNvPr id="149" name="Text Placeholder 8"/>
          <p:cNvSpPr txBox="1">
            <a:spLocks/>
          </p:cNvSpPr>
          <p:nvPr/>
        </p:nvSpPr>
        <p:spPr>
          <a:xfrm>
            <a:off x="5151827" y="579898"/>
            <a:ext cx="1664546" cy="222445"/>
          </a:xfrm>
          <a:prstGeom prst="rect">
            <a:avLst/>
          </a:prstGeom>
        </p:spPr>
        <p:txBody>
          <a:bodyPr/>
          <a:lstStyle>
            <a:lvl1pPr marL="142206" indent="-142206" algn="l" defTabSz="189656" rtl="0" fontAlgn="base">
              <a:spcBef>
                <a:spcPct val="20000"/>
              </a:spcBef>
              <a:spcAft>
                <a:spcPct val="0"/>
              </a:spcAft>
              <a:buFont typeface="Arial" charset="0"/>
              <a:buChar char="•"/>
              <a:defRPr sz="1326" kern="1200">
                <a:solidFill>
                  <a:schemeClr val="tx1"/>
                </a:solidFill>
                <a:latin typeface="+mn-lt"/>
                <a:ea typeface="ＭＳ Ｐゴシック" charset="0"/>
                <a:cs typeface="ＭＳ Ｐゴシック" charset="0"/>
              </a:defRPr>
            </a:lvl1pPr>
            <a:lvl2pPr marL="308209" indent="-118553" algn="l" defTabSz="189656" rtl="0" fontAlgn="base">
              <a:spcBef>
                <a:spcPct val="20000"/>
              </a:spcBef>
              <a:spcAft>
                <a:spcPct val="0"/>
              </a:spcAft>
              <a:buFont typeface="Arial" charset="0"/>
              <a:buChar char="–"/>
              <a:defRPr sz="1163" kern="1200">
                <a:solidFill>
                  <a:schemeClr val="tx1"/>
                </a:solidFill>
                <a:latin typeface="+mn-lt"/>
                <a:ea typeface="ＭＳ Ｐゴシック" charset="0"/>
                <a:cs typeface="+mn-cs"/>
              </a:defRPr>
            </a:lvl2pPr>
            <a:lvl3pPr marL="474212" indent="-94756" algn="l" defTabSz="189656" rtl="0" fontAlgn="base">
              <a:spcBef>
                <a:spcPct val="20000"/>
              </a:spcBef>
              <a:spcAft>
                <a:spcPct val="0"/>
              </a:spcAft>
              <a:buFont typeface="Arial" charset="0"/>
              <a:buChar char="•"/>
              <a:defRPr sz="999" kern="1200">
                <a:solidFill>
                  <a:schemeClr val="tx1"/>
                </a:solidFill>
                <a:latin typeface="+mn-lt"/>
                <a:ea typeface="ＭＳ Ｐゴシック" charset="0"/>
                <a:cs typeface="+mn-cs"/>
              </a:defRPr>
            </a:lvl3pPr>
            <a:lvl4pPr marL="663868"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4pPr>
            <a:lvl5pPr marL="853524"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5pPr>
            <a:lvl6pPr marL="1043297" indent="-94845" algn="l" defTabSz="189690" rtl="0" eaLnBrk="1" latinLnBrk="0" hangingPunct="1">
              <a:spcBef>
                <a:spcPct val="20000"/>
              </a:spcBef>
              <a:buFont typeface="Arial"/>
              <a:buChar char="•"/>
              <a:defRPr sz="827" kern="1200">
                <a:solidFill>
                  <a:schemeClr val="tx1"/>
                </a:solidFill>
                <a:latin typeface="+mn-lt"/>
                <a:ea typeface="+mn-ea"/>
                <a:cs typeface="+mn-cs"/>
              </a:defRPr>
            </a:lvl6pPr>
            <a:lvl7pPr marL="1232987" indent="-94845" algn="l" defTabSz="189690" rtl="0" eaLnBrk="1" latinLnBrk="0" hangingPunct="1">
              <a:spcBef>
                <a:spcPct val="20000"/>
              </a:spcBef>
              <a:buFont typeface="Arial"/>
              <a:buChar char="•"/>
              <a:defRPr sz="827" kern="1200">
                <a:solidFill>
                  <a:schemeClr val="tx1"/>
                </a:solidFill>
                <a:latin typeface="+mn-lt"/>
                <a:ea typeface="+mn-ea"/>
                <a:cs typeface="+mn-cs"/>
              </a:defRPr>
            </a:lvl7pPr>
            <a:lvl8pPr marL="1422678" indent="-94845" algn="l" defTabSz="189690" rtl="0" eaLnBrk="1" latinLnBrk="0" hangingPunct="1">
              <a:spcBef>
                <a:spcPct val="20000"/>
              </a:spcBef>
              <a:buFont typeface="Arial"/>
              <a:buChar char="•"/>
              <a:defRPr sz="827" kern="1200">
                <a:solidFill>
                  <a:schemeClr val="tx1"/>
                </a:solidFill>
                <a:latin typeface="+mn-lt"/>
                <a:ea typeface="+mn-ea"/>
                <a:cs typeface="+mn-cs"/>
              </a:defRPr>
            </a:lvl8pPr>
            <a:lvl9pPr marL="1612368" indent="-94845" algn="l" defTabSz="189690" rtl="0" eaLnBrk="1" latinLnBrk="0" hangingPunct="1">
              <a:spcBef>
                <a:spcPct val="20000"/>
              </a:spcBef>
              <a:buFont typeface="Arial"/>
              <a:buChar char="•"/>
              <a:defRPr sz="827" kern="1200">
                <a:solidFill>
                  <a:schemeClr val="tx1"/>
                </a:solidFill>
                <a:latin typeface="+mn-lt"/>
                <a:ea typeface="+mn-ea"/>
                <a:cs typeface="+mn-cs"/>
              </a:defRPr>
            </a:lvl9pPr>
          </a:lstStyle>
          <a:p>
            <a:pPr marL="0" indent="0">
              <a:buNone/>
            </a:pPr>
            <a:r>
              <a:rPr lang="en-US" sz="1000" dirty="0" smtClean="0"/>
              <a:t>Conclusions</a:t>
            </a:r>
            <a:endParaRPr lang="en-US" sz="1000" dirty="0"/>
          </a:p>
        </p:txBody>
      </p:sp>
      <p:sp>
        <p:nvSpPr>
          <p:cNvPr id="150" name="Text Placeholder 10"/>
          <p:cNvSpPr txBox="1">
            <a:spLocks/>
          </p:cNvSpPr>
          <p:nvPr/>
        </p:nvSpPr>
        <p:spPr>
          <a:xfrm>
            <a:off x="5151827" y="1356926"/>
            <a:ext cx="2753793" cy="377023"/>
          </a:xfrm>
          <a:prstGeom prst="rect">
            <a:avLst/>
          </a:prstGeom>
        </p:spPr>
        <p:txBody>
          <a:bodyPr/>
          <a:lstStyle>
            <a:lvl1pPr marL="142206" indent="-142206" algn="l" defTabSz="189656" rtl="0" fontAlgn="base">
              <a:spcBef>
                <a:spcPct val="20000"/>
              </a:spcBef>
              <a:spcAft>
                <a:spcPct val="0"/>
              </a:spcAft>
              <a:buFont typeface="Arial" charset="0"/>
              <a:buChar char="•"/>
              <a:defRPr sz="1326" kern="1200">
                <a:solidFill>
                  <a:schemeClr val="tx1"/>
                </a:solidFill>
                <a:latin typeface="+mn-lt"/>
                <a:ea typeface="ＭＳ Ｐゴシック" charset="0"/>
                <a:cs typeface="ＭＳ Ｐゴシック" charset="0"/>
              </a:defRPr>
            </a:lvl1pPr>
            <a:lvl2pPr marL="308209" indent="-118553" algn="l" defTabSz="189656" rtl="0" fontAlgn="base">
              <a:spcBef>
                <a:spcPct val="20000"/>
              </a:spcBef>
              <a:spcAft>
                <a:spcPct val="0"/>
              </a:spcAft>
              <a:buFont typeface="Arial" charset="0"/>
              <a:buChar char="–"/>
              <a:defRPr sz="1163" kern="1200">
                <a:solidFill>
                  <a:schemeClr val="tx1"/>
                </a:solidFill>
                <a:latin typeface="+mn-lt"/>
                <a:ea typeface="ＭＳ Ｐゴシック" charset="0"/>
                <a:cs typeface="+mn-cs"/>
              </a:defRPr>
            </a:lvl2pPr>
            <a:lvl3pPr marL="474212" indent="-94756" algn="l" defTabSz="189656" rtl="0" fontAlgn="base">
              <a:spcBef>
                <a:spcPct val="20000"/>
              </a:spcBef>
              <a:spcAft>
                <a:spcPct val="0"/>
              </a:spcAft>
              <a:buFont typeface="Arial" charset="0"/>
              <a:buChar char="•"/>
              <a:defRPr sz="999" kern="1200">
                <a:solidFill>
                  <a:schemeClr val="tx1"/>
                </a:solidFill>
                <a:latin typeface="+mn-lt"/>
                <a:ea typeface="ＭＳ Ｐゴシック" charset="0"/>
                <a:cs typeface="+mn-cs"/>
              </a:defRPr>
            </a:lvl3pPr>
            <a:lvl4pPr marL="663868"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4pPr>
            <a:lvl5pPr marL="853524"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5pPr>
            <a:lvl6pPr marL="1043297" indent="-94845" algn="l" defTabSz="189690" rtl="0" eaLnBrk="1" latinLnBrk="0" hangingPunct="1">
              <a:spcBef>
                <a:spcPct val="20000"/>
              </a:spcBef>
              <a:buFont typeface="Arial"/>
              <a:buChar char="•"/>
              <a:defRPr sz="827" kern="1200">
                <a:solidFill>
                  <a:schemeClr val="tx1"/>
                </a:solidFill>
                <a:latin typeface="+mn-lt"/>
                <a:ea typeface="+mn-ea"/>
                <a:cs typeface="+mn-cs"/>
              </a:defRPr>
            </a:lvl6pPr>
            <a:lvl7pPr marL="1232987" indent="-94845" algn="l" defTabSz="189690" rtl="0" eaLnBrk="1" latinLnBrk="0" hangingPunct="1">
              <a:spcBef>
                <a:spcPct val="20000"/>
              </a:spcBef>
              <a:buFont typeface="Arial"/>
              <a:buChar char="•"/>
              <a:defRPr sz="827" kern="1200">
                <a:solidFill>
                  <a:schemeClr val="tx1"/>
                </a:solidFill>
                <a:latin typeface="+mn-lt"/>
                <a:ea typeface="+mn-ea"/>
                <a:cs typeface="+mn-cs"/>
              </a:defRPr>
            </a:lvl7pPr>
            <a:lvl8pPr marL="1422678" indent="-94845" algn="l" defTabSz="189690" rtl="0" eaLnBrk="1" latinLnBrk="0" hangingPunct="1">
              <a:spcBef>
                <a:spcPct val="20000"/>
              </a:spcBef>
              <a:buFont typeface="Arial"/>
              <a:buChar char="•"/>
              <a:defRPr sz="827" kern="1200">
                <a:solidFill>
                  <a:schemeClr val="tx1"/>
                </a:solidFill>
                <a:latin typeface="+mn-lt"/>
                <a:ea typeface="+mn-ea"/>
                <a:cs typeface="+mn-cs"/>
              </a:defRPr>
            </a:lvl8pPr>
            <a:lvl9pPr marL="1612368" indent="-94845" algn="l" defTabSz="189690" rtl="0" eaLnBrk="1" latinLnBrk="0" hangingPunct="1">
              <a:spcBef>
                <a:spcPct val="20000"/>
              </a:spcBef>
              <a:buFont typeface="Arial"/>
              <a:buChar char="•"/>
              <a:defRPr sz="827" kern="1200">
                <a:solidFill>
                  <a:schemeClr val="tx1"/>
                </a:solidFill>
                <a:latin typeface="+mn-lt"/>
                <a:ea typeface="+mn-ea"/>
                <a:cs typeface="+mn-cs"/>
              </a:defRPr>
            </a:lvl9pPr>
          </a:lstStyle>
          <a:p>
            <a:pPr marL="0" indent="0">
              <a:buNone/>
            </a:pPr>
            <a:r>
              <a:rPr lang="en-US" sz="1000" dirty="0" smtClean="0"/>
              <a:t>References</a:t>
            </a:r>
            <a:endParaRPr lang="en-US" sz="1000" dirty="0"/>
          </a:p>
        </p:txBody>
      </p:sp>
      <p:sp>
        <p:nvSpPr>
          <p:cNvPr id="151" name="Text Placeholder 10"/>
          <p:cNvSpPr txBox="1">
            <a:spLocks/>
          </p:cNvSpPr>
          <p:nvPr/>
        </p:nvSpPr>
        <p:spPr>
          <a:xfrm>
            <a:off x="4864180" y="3131601"/>
            <a:ext cx="1335654" cy="187988"/>
          </a:xfrm>
          <a:prstGeom prst="rect">
            <a:avLst/>
          </a:prstGeom>
        </p:spPr>
        <p:txBody>
          <a:bodyPr/>
          <a:lstStyle>
            <a:lvl1pPr marL="142206" indent="-142206" algn="l" defTabSz="189656" rtl="0" fontAlgn="base">
              <a:spcBef>
                <a:spcPct val="20000"/>
              </a:spcBef>
              <a:spcAft>
                <a:spcPct val="0"/>
              </a:spcAft>
              <a:buFont typeface="Arial" charset="0"/>
              <a:buChar char="•"/>
              <a:defRPr sz="1326" kern="1200">
                <a:solidFill>
                  <a:schemeClr val="tx1"/>
                </a:solidFill>
                <a:latin typeface="+mn-lt"/>
                <a:ea typeface="ＭＳ Ｐゴシック" charset="0"/>
                <a:cs typeface="ＭＳ Ｐゴシック" charset="0"/>
              </a:defRPr>
            </a:lvl1pPr>
            <a:lvl2pPr marL="308209" indent="-118553" algn="l" defTabSz="189656" rtl="0" fontAlgn="base">
              <a:spcBef>
                <a:spcPct val="20000"/>
              </a:spcBef>
              <a:spcAft>
                <a:spcPct val="0"/>
              </a:spcAft>
              <a:buFont typeface="Arial" charset="0"/>
              <a:buChar char="–"/>
              <a:defRPr sz="1163" kern="1200">
                <a:solidFill>
                  <a:schemeClr val="tx1"/>
                </a:solidFill>
                <a:latin typeface="+mn-lt"/>
                <a:ea typeface="ＭＳ Ｐゴシック" charset="0"/>
                <a:cs typeface="+mn-cs"/>
              </a:defRPr>
            </a:lvl2pPr>
            <a:lvl3pPr marL="474212" indent="-94756" algn="l" defTabSz="189656" rtl="0" fontAlgn="base">
              <a:spcBef>
                <a:spcPct val="20000"/>
              </a:spcBef>
              <a:spcAft>
                <a:spcPct val="0"/>
              </a:spcAft>
              <a:buFont typeface="Arial" charset="0"/>
              <a:buChar char="•"/>
              <a:defRPr sz="999" kern="1200">
                <a:solidFill>
                  <a:schemeClr val="tx1"/>
                </a:solidFill>
                <a:latin typeface="+mn-lt"/>
                <a:ea typeface="ＭＳ Ｐゴシック" charset="0"/>
                <a:cs typeface="+mn-cs"/>
              </a:defRPr>
            </a:lvl3pPr>
            <a:lvl4pPr marL="663868"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4pPr>
            <a:lvl5pPr marL="853524"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5pPr>
            <a:lvl6pPr marL="1043297" indent="-94845" algn="l" defTabSz="189690" rtl="0" eaLnBrk="1" latinLnBrk="0" hangingPunct="1">
              <a:spcBef>
                <a:spcPct val="20000"/>
              </a:spcBef>
              <a:buFont typeface="Arial"/>
              <a:buChar char="•"/>
              <a:defRPr sz="827" kern="1200">
                <a:solidFill>
                  <a:schemeClr val="tx1"/>
                </a:solidFill>
                <a:latin typeface="+mn-lt"/>
                <a:ea typeface="+mn-ea"/>
                <a:cs typeface="+mn-cs"/>
              </a:defRPr>
            </a:lvl6pPr>
            <a:lvl7pPr marL="1232987" indent="-94845" algn="l" defTabSz="189690" rtl="0" eaLnBrk="1" latinLnBrk="0" hangingPunct="1">
              <a:spcBef>
                <a:spcPct val="20000"/>
              </a:spcBef>
              <a:buFont typeface="Arial"/>
              <a:buChar char="•"/>
              <a:defRPr sz="827" kern="1200">
                <a:solidFill>
                  <a:schemeClr val="tx1"/>
                </a:solidFill>
                <a:latin typeface="+mn-lt"/>
                <a:ea typeface="+mn-ea"/>
                <a:cs typeface="+mn-cs"/>
              </a:defRPr>
            </a:lvl7pPr>
            <a:lvl8pPr marL="1422678" indent="-94845" algn="l" defTabSz="189690" rtl="0" eaLnBrk="1" latinLnBrk="0" hangingPunct="1">
              <a:spcBef>
                <a:spcPct val="20000"/>
              </a:spcBef>
              <a:buFont typeface="Arial"/>
              <a:buChar char="•"/>
              <a:defRPr sz="827" kern="1200">
                <a:solidFill>
                  <a:schemeClr val="tx1"/>
                </a:solidFill>
                <a:latin typeface="+mn-lt"/>
                <a:ea typeface="+mn-ea"/>
                <a:cs typeface="+mn-cs"/>
              </a:defRPr>
            </a:lvl8pPr>
            <a:lvl9pPr marL="1612368" indent="-94845" algn="l" defTabSz="189690" rtl="0" eaLnBrk="1" latinLnBrk="0" hangingPunct="1">
              <a:spcBef>
                <a:spcPct val="20000"/>
              </a:spcBef>
              <a:buFont typeface="Arial"/>
              <a:buChar char="•"/>
              <a:defRPr sz="827" kern="1200">
                <a:solidFill>
                  <a:schemeClr val="tx1"/>
                </a:solidFill>
                <a:latin typeface="+mn-lt"/>
                <a:ea typeface="+mn-ea"/>
                <a:cs typeface="+mn-cs"/>
              </a:defRPr>
            </a:lvl9pPr>
          </a:lstStyle>
          <a:p>
            <a:pPr marL="0" indent="0">
              <a:buNone/>
            </a:pPr>
            <a:r>
              <a:rPr lang="en-US" sz="1000" dirty="0" smtClean="0"/>
              <a:t>Acknowledgements</a:t>
            </a:r>
            <a:endParaRPr lang="en-US" sz="1000" dirty="0"/>
          </a:p>
        </p:txBody>
      </p:sp>
      <p:sp>
        <p:nvSpPr>
          <p:cNvPr id="152" name="Text Placeholder 10"/>
          <p:cNvSpPr txBox="1">
            <a:spLocks/>
          </p:cNvSpPr>
          <p:nvPr/>
        </p:nvSpPr>
        <p:spPr>
          <a:xfrm>
            <a:off x="4905338" y="2620753"/>
            <a:ext cx="1376896" cy="255095"/>
          </a:xfrm>
          <a:prstGeom prst="rect">
            <a:avLst/>
          </a:prstGeom>
        </p:spPr>
        <p:txBody>
          <a:bodyPr/>
          <a:lstStyle>
            <a:lvl1pPr marL="142206" indent="-142206" algn="l" defTabSz="189656" rtl="0" fontAlgn="base">
              <a:spcBef>
                <a:spcPct val="20000"/>
              </a:spcBef>
              <a:spcAft>
                <a:spcPct val="0"/>
              </a:spcAft>
              <a:buFont typeface="Arial" charset="0"/>
              <a:buChar char="•"/>
              <a:defRPr sz="1326" kern="1200">
                <a:solidFill>
                  <a:schemeClr val="tx1"/>
                </a:solidFill>
                <a:latin typeface="+mn-lt"/>
                <a:ea typeface="ＭＳ Ｐゴシック" charset="0"/>
                <a:cs typeface="ＭＳ Ｐゴシック" charset="0"/>
              </a:defRPr>
            </a:lvl1pPr>
            <a:lvl2pPr marL="308209" indent="-118553" algn="l" defTabSz="189656" rtl="0" fontAlgn="base">
              <a:spcBef>
                <a:spcPct val="20000"/>
              </a:spcBef>
              <a:spcAft>
                <a:spcPct val="0"/>
              </a:spcAft>
              <a:buFont typeface="Arial" charset="0"/>
              <a:buChar char="–"/>
              <a:defRPr sz="1163" kern="1200">
                <a:solidFill>
                  <a:schemeClr val="tx1"/>
                </a:solidFill>
                <a:latin typeface="+mn-lt"/>
                <a:ea typeface="ＭＳ Ｐゴシック" charset="0"/>
                <a:cs typeface="+mn-cs"/>
              </a:defRPr>
            </a:lvl2pPr>
            <a:lvl3pPr marL="474212" indent="-94756" algn="l" defTabSz="189656" rtl="0" fontAlgn="base">
              <a:spcBef>
                <a:spcPct val="20000"/>
              </a:spcBef>
              <a:spcAft>
                <a:spcPct val="0"/>
              </a:spcAft>
              <a:buFont typeface="Arial" charset="0"/>
              <a:buChar char="•"/>
              <a:defRPr sz="999" kern="1200">
                <a:solidFill>
                  <a:schemeClr val="tx1"/>
                </a:solidFill>
                <a:latin typeface="+mn-lt"/>
                <a:ea typeface="ＭＳ Ｐゴシック" charset="0"/>
                <a:cs typeface="+mn-cs"/>
              </a:defRPr>
            </a:lvl3pPr>
            <a:lvl4pPr marL="663868"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4pPr>
            <a:lvl5pPr marL="853524"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5pPr>
            <a:lvl6pPr marL="1043297" indent="-94845" algn="l" defTabSz="189690" rtl="0" eaLnBrk="1" latinLnBrk="0" hangingPunct="1">
              <a:spcBef>
                <a:spcPct val="20000"/>
              </a:spcBef>
              <a:buFont typeface="Arial"/>
              <a:buChar char="•"/>
              <a:defRPr sz="827" kern="1200">
                <a:solidFill>
                  <a:schemeClr val="tx1"/>
                </a:solidFill>
                <a:latin typeface="+mn-lt"/>
                <a:ea typeface="+mn-ea"/>
                <a:cs typeface="+mn-cs"/>
              </a:defRPr>
            </a:lvl6pPr>
            <a:lvl7pPr marL="1232987" indent="-94845" algn="l" defTabSz="189690" rtl="0" eaLnBrk="1" latinLnBrk="0" hangingPunct="1">
              <a:spcBef>
                <a:spcPct val="20000"/>
              </a:spcBef>
              <a:buFont typeface="Arial"/>
              <a:buChar char="•"/>
              <a:defRPr sz="827" kern="1200">
                <a:solidFill>
                  <a:schemeClr val="tx1"/>
                </a:solidFill>
                <a:latin typeface="+mn-lt"/>
                <a:ea typeface="+mn-ea"/>
                <a:cs typeface="+mn-cs"/>
              </a:defRPr>
            </a:lvl7pPr>
            <a:lvl8pPr marL="1422678" indent="-94845" algn="l" defTabSz="189690" rtl="0" eaLnBrk="1" latinLnBrk="0" hangingPunct="1">
              <a:spcBef>
                <a:spcPct val="20000"/>
              </a:spcBef>
              <a:buFont typeface="Arial"/>
              <a:buChar char="•"/>
              <a:defRPr sz="827" kern="1200">
                <a:solidFill>
                  <a:schemeClr val="tx1"/>
                </a:solidFill>
                <a:latin typeface="+mn-lt"/>
                <a:ea typeface="+mn-ea"/>
                <a:cs typeface="+mn-cs"/>
              </a:defRPr>
            </a:lvl8pPr>
            <a:lvl9pPr marL="1612368" indent="-94845" algn="l" defTabSz="189690" rtl="0" eaLnBrk="1" latinLnBrk="0" hangingPunct="1">
              <a:spcBef>
                <a:spcPct val="20000"/>
              </a:spcBef>
              <a:buFont typeface="Arial"/>
              <a:buChar char="•"/>
              <a:defRPr sz="827" kern="1200">
                <a:solidFill>
                  <a:schemeClr val="tx1"/>
                </a:solidFill>
                <a:latin typeface="+mn-lt"/>
                <a:ea typeface="+mn-ea"/>
                <a:cs typeface="+mn-cs"/>
              </a:defRPr>
            </a:lvl9pPr>
          </a:lstStyle>
          <a:p>
            <a:pPr marL="0" indent="0">
              <a:buNone/>
            </a:pPr>
            <a:r>
              <a:rPr lang="en-US" sz="1000" dirty="0" smtClean="0"/>
              <a:t>Related Publications</a:t>
            </a:r>
            <a:endParaRPr lang="en-US" sz="1000" dirty="0"/>
          </a:p>
        </p:txBody>
      </p:sp>
      <p:sp>
        <p:nvSpPr>
          <p:cNvPr id="153" name="Text Placeholder 1"/>
          <p:cNvSpPr txBox="1">
            <a:spLocks/>
          </p:cNvSpPr>
          <p:nvPr/>
        </p:nvSpPr>
        <p:spPr>
          <a:xfrm>
            <a:off x="30704" y="949188"/>
            <a:ext cx="2085976" cy="1036676"/>
          </a:xfrm>
          <a:prstGeom prst="rect">
            <a:avLst/>
          </a:prstGeom>
        </p:spPr>
        <p:txBody>
          <a:bodyPr vert="horz" wrap="square" lIns="417588" tIns="208794" rIns="417588" bIns="208794" numCol="1" anchor="ctr" anchorCtr="0" compatLnSpc="1">
            <a:prstTxWarp prst="textNoShape">
              <a:avLst/>
            </a:prstTxWarp>
          </a:bodyPr>
          <a:lstStyle>
            <a:defPPr>
              <a:defRPr lang="en-US"/>
            </a:defPPr>
            <a:lvl1pPr algn="l" rtl="0" fontAlgn="base">
              <a:spcBef>
                <a:spcPct val="0"/>
              </a:spcBef>
              <a:spcAft>
                <a:spcPct val="0"/>
              </a:spcAft>
              <a:defRPr sz="500" kern="1200">
                <a:solidFill>
                  <a:srgbClr val="898989"/>
                </a:solidFill>
                <a:latin typeface="Arial Narrow" charset="0"/>
                <a:ea typeface="ＭＳ Ｐゴシック" charset="0"/>
                <a:cs typeface="ＭＳ Ｐゴシック" charset="0"/>
              </a:defRPr>
            </a:lvl1pPr>
            <a:lvl2pPr marL="66609"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2pPr>
            <a:lvl3pPr marL="133219"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3pPr>
            <a:lvl4pPr marL="199828"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4pPr>
            <a:lvl5pPr marL="266437" algn="l" rtl="0" fontAlgn="base">
              <a:spcBef>
                <a:spcPct val="0"/>
              </a:spcBef>
              <a:spcAft>
                <a:spcPct val="0"/>
              </a:spcAft>
              <a:defRPr sz="350" kern="1200">
                <a:solidFill>
                  <a:schemeClr val="tx1"/>
                </a:solidFill>
                <a:latin typeface="Arial Narrow" charset="0"/>
                <a:ea typeface="ＭＳ Ｐゴシック" charset="0"/>
                <a:cs typeface="ＭＳ Ｐゴシック" charset="0"/>
              </a:defRPr>
            </a:lvl5pPr>
            <a:lvl6pPr marL="333047" algn="l" defTabSz="66609" rtl="0" eaLnBrk="1" latinLnBrk="0" hangingPunct="1">
              <a:defRPr sz="350" kern="1200">
                <a:solidFill>
                  <a:schemeClr val="tx1"/>
                </a:solidFill>
                <a:latin typeface="Arial Narrow" charset="0"/>
                <a:ea typeface="ＭＳ Ｐゴシック" charset="0"/>
                <a:cs typeface="ＭＳ Ｐゴシック" charset="0"/>
              </a:defRPr>
            </a:lvl6pPr>
            <a:lvl7pPr marL="399656" algn="l" defTabSz="66609" rtl="0" eaLnBrk="1" latinLnBrk="0" hangingPunct="1">
              <a:defRPr sz="350" kern="1200">
                <a:solidFill>
                  <a:schemeClr val="tx1"/>
                </a:solidFill>
                <a:latin typeface="Arial Narrow" charset="0"/>
                <a:ea typeface="ＭＳ Ｐゴシック" charset="0"/>
                <a:cs typeface="ＭＳ Ｐゴシック" charset="0"/>
              </a:defRPr>
            </a:lvl7pPr>
            <a:lvl8pPr marL="466265" algn="l" defTabSz="66609" rtl="0" eaLnBrk="1" latinLnBrk="0" hangingPunct="1">
              <a:defRPr sz="350" kern="1200">
                <a:solidFill>
                  <a:schemeClr val="tx1"/>
                </a:solidFill>
                <a:latin typeface="Arial Narrow" charset="0"/>
                <a:ea typeface="ＭＳ Ｐゴシック" charset="0"/>
                <a:cs typeface="ＭＳ Ｐゴシック" charset="0"/>
              </a:defRPr>
            </a:lvl8pPr>
            <a:lvl9pPr marL="532875" algn="l" defTabSz="66609" rtl="0" eaLnBrk="1" latinLnBrk="0" hangingPunct="1">
              <a:defRPr sz="350" kern="1200">
                <a:solidFill>
                  <a:schemeClr val="tx1"/>
                </a:solidFill>
                <a:latin typeface="Arial Narrow" charset="0"/>
                <a:ea typeface="ＭＳ Ｐゴシック" charset="0"/>
                <a:cs typeface="ＭＳ Ｐゴシック" charset="0"/>
              </a:defRPr>
            </a:lvl9pPr>
          </a:lstStyle>
          <a:p>
            <a:pPr algn="just"/>
            <a:r>
              <a:rPr lang="en-IN" sz="350" dirty="0">
                <a:solidFill>
                  <a:schemeClr val="tx1"/>
                </a:solidFill>
                <a:latin typeface="Times New Roman" panose="02020603050405020304" pitchFamily="18" charset="0"/>
                <a:cs typeface="Times New Roman" panose="02020603050405020304" pitchFamily="18" charset="0"/>
              </a:rPr>
              <a:t>Power Side-Channel analysis</a:t>
            </a:r>
          </a:p>
          <a:p>
            <a:pPr marL="342900" indent="-342900" algn="just">
              <a:buFont typeface="Wingdings" panose="05000000000000000000" pitchFamily="2" charset="2"/>
              <a:buChar char="v"/>
            </a:pPr>
            <a:r>
              <a:rPr lang="en-IN" sz="350" dirty="0">
                <a:solidFill>
                  <a:schemeClr val="tx1"/>
                </a:solidFill>
                <a:latin typeface="Times New Roman" panose="02020603050405020304" pitchFamily="18" charset="0"/>
                <a:cs typeface="Times New Roman" panose="02020603050405020304" pitchFamily="18" charset="0"/>
              </a:rPr>
              <a:t>recovers sensitive information not only from physical proximity to a device but </a:t>
            </a:r>
          </a:p>
          <a:p>
            <a:pPr marL="342900" indent="-342900" algn="just">
              <a:buFont typeface="Wingdings" panose="05000000000000000000" pitchFamily="2" charset="2"/>
              <a:buChar char="v"/>
            </a:pPr>
            <a:r>
              <a:rPr lang="en-IN" sz="350" dirty="0">
                <a:solidFill>
                  <a:schemeClr val="tx1"/>
                </a:solidFill>
                <a:latin typeface="Times New Roman" panose="02020603050405020304" pitchFamily="18" charset="0"/>
                <a:cs typeface="Times New Roman" panose="02020603050405020304" pitchFamily="18" charset="0"/>
              </a:rPr>
              <a:t>also from basic knowledge of sample leaked data collection. </a:t>
            </a:r>
          </a:p>
          <a:p>
            <a:pPr marL="171450" indent="-171450" algn="just">
              <a:buClr>
                <a:srgbClr val="7030A0"/>
              </a:buClr>
              <a:buFont typeface="Arial" panose="020B0604020202020204" pitchFamily="34" charset="0"/>
              <a:buChar char="•"/>
            </a:pPr>
            <a:r>
              <a:rPr lang="en-IN" sz="350" dirty="0">
                <a:solidFill>
                  <a:schemeClr val="tx1"/>
                </a:solidFill>
                <a:latin typeface="Times New Roman" panose="02020603050405020304" pitchFamily="18" charset="0"/>
                <a:cs typeface="Times New Roman" panose="02020603050405020304" pitchFamily="18" charset="0"/>
              </a:rPr>
              <a:t>With minimum mean squared </a:t>
            </a:r>
            <a:r>
              <a:rPr lang="en-IN" sz="350" dirty="0">
                <a:solidFill>
                  <a:schemeClr val="tx1"/>
                </a:solidFill>
                <a:latin typeface="Times New Roman" panose="02020603050405020304" pitchFamily="18" charset="0"/>
                <a:cs typeface="Times New Roman" panose="02020603050405020304" pitchFamily="18" charset="0"/>
              </a:rPr>
              <a:t>error</a:t>
            </a:r>
            <a:r>
              <a:rPr lang="en-IN" sz="350" dirty="0">
                <a:solidFill>
                  <a:schemeClr val="tx1"/>
                </a:solidFill>
                <a:latin typeface="Times New Roman" panose="02020603050405020304" pitchFamily="18" charset="0"/>
                <a:cs typeface="Times New Roman" panose="02020603050405020304" pitchFamily="18" charset="0"/>
              </a:rPr>
              <a:t> metric, power analysis using a deep learning test case increase confidence level of proper identification of leaked data.</a:t>
            </a:r>
          </a:p>
          <a:p>
            <a:pPr marL="171450" indent="-171450" algn="just">
              <a:buClr>
                <a:srgbClr val="7030A0"/>
              </a:buClr>
              <a:buFont typeface="Arial" panose="020B0604020202020204" pitchFamily="34" charset="0"/>
              <a:buChar char="•"/>
            </a:pPr>
            <a:r>
              <a:rPr lang="en-IN" sz="350" dirty="0">
                <a:solidFill>
                  <a:schemeClr val="tx1"/>
                </a:solidFill>
                <a:latin typeface="Times New Roman" panose="02020603050405020304" pitchFamily="18" charset="0"/>
                <a:cs typeface="Times New Roman" panose="02020603050405020304" pitchFamily="18" charset="0"/>
              </a:rPr>
              <a:t> Comparison with state-of-the art technology in this work shows improved performance in the non-profiled SCA category of detection</a:t>
            </a:r>
          </a:p>
          <a:p>
            <a:pPr marL="171450" indent="-171450" algn="just">
              <a:buClr>
                <a:srgbClr val="7030A0"/>
              </a:buClr>
              <a:buFont typeface="Arial" panose="020B0604020202020204" pitchFamily="34" charset="0"/>
              <a:buChar char="•"/>
            </a:pPr>
            <a:r>
              <a:rPr lang="en-IN" sz="350" dirty="0">
                <a:solidFill>
                  <a:schemeClr val="tx1"/>
                </a:solidFill>
                <a:latin typeface="Times New Roman" panose="02020603050405020304" pitchFamily="18" charset="0"/>
                <a:cs typeface="Times New Roman" panose="02020603050405020304" pitchFamily="18" charset="0"/>
              </a:rPr>
              <a:t>Generally Side Channel Analysis is done on </a:t>
            </a:r>
            <a:r>
              <a:rPr lang="en-US" sz="350" dirty="0">
                <a:solidFill>
                  <a:schemeClr val="tx1"/>
                </a:solidFill>
                <a:latin typeface="Times New Roman" panose="02020603050405020304" pitchFamily="18" charset="0"/>
                <a:cs typeface="Times New Roman" panose="02020603050405020304" pitchFamily="18" charset="0"/>
              </a:rPr>
              <a:t>physical behavior of a device depending on the data it manipulates. </a:t>
            </a:r>
          </a:p>
          <a:p>
            <a:pPr marL="171450" indent="-171450" algn="just">
              <a:buClr>
                <a:srgbClr val="7030A0"/>
              </a:buClr>
              <a:buFont typeface="Arial" panose="020B0604020202020204" pitchFamily="34" charset="0"/>
              <a:buChar char="•"/>
            </a:pPr>
            <a:r>
              <a:rPr lang="en-US" sz="350" dirty="0">
                <a:solidFill>
                  <a:schemeClr val="tx1"/>
                </a:solidFill>
                <a:latin typeface="Times New Roman" panose="02020603050405020304" pitchFamily="18" charset="0"/>
                <a:cs typeface="Times New Roman" panose="02020603050405020304" pitchFamily="18" charset="0"/>
              </a:rPr>
              <a:t>We use divide and conquer strategy to recover secret value chunk wise. Implementation does not use secret in single cycle. SCA characterizes this dependency in order to retrieve information on sensitive data. </a:t>
            </a:r>
          </a:p>
          <a:p>
            <a:pPr marL="171450" indent="-171450" algn="just">
              <a:buClr>
                <a:srgbClr val="7030A0"/>
              </a:buClr>
              <a:buFont typeface="Arial" panose="020B0604020202020204" pitchFamily="34" charset="0"/>
              <a:buChar char="•"/>
            </a:pPr>
            <a:r>
              <a:rPr lang="en-US" sz="350" dirty="0">
                <a:solidFill>
                  <a:schemeClr val="tx1"/>
                </a:solidFill>
                <a:latin typeface="Times New Roman" panose="02020603050405020304" pitchFamily="18" charset="0"/>
                <a:cs typeface="Times New Roman" panose="02020603050405020304" pitchFamily="18" charset="0"/>
              </a:rPr>
              <a:t>Main exploitable physical behaviors are Execution time, Power consumption of device and Electromagnetic emanation of the device</a:t>
            </a:r>
            <a:endParaRPr lang="en-IN" sz="350" dirty="0">
              <a:solidFill>
                <a:schemeClr val="tx1"/>
              </a:solidFill>
              <a:latin typeface="Times New Roman" panose="02020603050405020304" pitchFamily="18" charset="0"/>
              <a:cs typeface="Times New Roman" panose="02020603050405020304" pitchFamily="18" charset="0"/>
            </a:endParaRPr>
          </a:p>
        </p:txBody>
      </p:sp>
      <p:pic>
        <p:nvPicPr>
          <p:cNvPr id="154" name="Picture 2" descr="C:\Users\dell\Desktop\Reprt\DDL_SC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23" y="2344491"/>
            <a:ext cx="1184895" cy="9959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5" name="Picture 5" descr="C:\Users\dell\Desktop\Reprt\DDLA_FlowCha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5887" y="2425802"/>
            <a:ext cx="700358" cy="65291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6" name="Picture 7" descr="C:\Users\dell\Desktop\Reprt\ResearchProject\HyperParamet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6129" y="976797"/>
            <a:ext cx="803686" cy="27761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32724" t="12434" r="19555" b="40104"/>
          <a:stretch/>
        </p:blipFill>
        <p:spPr bwMode="auto">
          <a:xfrm>
            <a:off x="3573394" y="2729579"/>
            <a:ext cx="1008654" cy="67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8">
            <a:extLst>
              <a:ext uri="{28A0092B-C50C-407E-A947-70E740481C1C}">
                <a14:useLocalDpi xmlns:a14="http://schemas.microsoft.com/office/drawing/2010/main" val="0"/>
              </a:ext>
            </a:extLst>
          </a:blip>
          <a:srcRect l="52073" t="19308" r="16787" b="6817"/>
          <a:stretch/>
        </p:blipFill>
        <p:spPr bwMode="auto">
          <a:xfrm>
            <a:off x="2735872" y="2313706"/>
            <a:ext cx="814946" cy="1086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9">
            <a:extLst>
              <a:ext uri="{28A0092B-C50C-407E-A947-70E740481C1C}">
                <a14:useLocalDpi xmlns:a14="http://schemas.microsoft.com/office/drawing/2010/main" val="0"/>
              </a:ext>
            </a:extLst>
          </a:blip>
          <a:srcRect l="55815" t="22580" r="13689" b="21679"/>
          <a:stretch/>
        </p:blipFill>
        <p:spPr bwMode="auto">
          <a:xfrm>
            <a:off x="3927823" y="1986470"/>
            <a:ext cx="760407" cy="673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 name="Picture 5"/>
          <p:cNvPicPr>
            <a:picLocks noChangeAspect="1" noChangeArrowheads="1"/>
          </p:cNvPicPr>
          <p:nvPr/>
        </p:nvPicPr>
        <p:blipFill rotWithShape="1">
          <a:blip r:embed="rId9">
            <a:extLst>
              <a:ext uri="{28A0092B-C50C-407E-A947-70E740481C1C}">
                <a14:useLocalDpi xmlns:a14="http://schemas.microsoft.com/office/drawing/2010/main" val="0"/>
              </a:ext>
            </a:extLst>
          </a:blip>
          <a:srcRect l="26930" t="23514" r="43612" b="23148"/>
          <a:stretch/>
        </p:blipFill>
        <p:spPr bwMode="auto">
          <a:xfrm>
            <a:off x="3932309" y="1356926"/>
            <a:ext cx="747506" cy="57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850935" y="2838784"/>
            <a:ext cx="1900749" cy="253916"/>
          </a:xfrm>
          <a:prstGeom prst="rect">
            <a:avLst/>
          </a:prstGeom>
        </p:spPr>
        <p:txBody>
          <a:bodyPr wrap="square">
            <a:spAutoFit/>
          </a:bodyPr>
          <a:lstStyle/>
          <a:p>
            <a:pPr algn="just"/>
            <a:r>
              <a:rPr lang="en-US" dirty="0" err="1">
                <a:latin typeface="+mj-lt"/>
              </a:rPr>
              <a:t>Vijayakanthi</a:t>
            </a:r>
            <a:r>
              <a:rPr lang="en-US" dirty="0">
                <a:latin typeface="+mj-lt"/>
              </a:rPr>
              <a:t> </a:t>
            </a:r>
            <a:r>
              <a:rPr lang="en-US" dirty="0" err="1">
                <a:latin typeface="+mj-lt"/>
              </a:rPr>
              <a:t>Gonella</a:t>
            </a:r>
            <a:r>
              <a:rPr lang="en-US" dirty="0">
                <a:latin typeface="+mj-lt"/>
              </a:rPr>
              <a:t>, </a:t>
            </a:r>
            <a:r>
              <a:rPr lang="en-US" dirty="0" err="1">
                <a:latin typeface="+mj-lt"/>
              </a:rPr>
              <a:t>Jaganath</a:t>
            </a:r>
            <a:r>
              <a:rPr lang="en-US" dirty="0">
                <a:latin typeface="+mj-lt"/>
              </a:rPr>
              <a:t> P </a:t>
            </a:r>
            <a:r>
              <a:rPr lang="en-US" dirty="0" err="1">
                <a:latin typeface="+mj-lt"/>
              </a:rPr>
              <a:t>Mohanty</a:t>
            </a:r>
            <a:r>
              <a:rPr lang="en-US" dirty="0">
                <a:latin typeface="+mj-lt"/>
              </a:rPr>
              <a:t>, A Swain,  </a:t>
            </a:r>
            <a:r>
              <a:rPr lang="en-US" dirty="0" err="1">
                <a:latin typeface="+mj-lt"/>
              </a:rPr>
              <a:t>Kamalakanta</a:t>
            </a:r>
            <a:r>
              <a:rPr lang="en-US" dirty="0">
                <a:latin typeface="+mj-lt"/>
              </a:rPr>
              <a:t> </a:t>
            </a:r>
            <a:r>
              <a:rPr lang="en-US" dirty="0" err="1">
                <a:latin typeface="+mj-lt"/>
              </a:rPr>
              <a:t>Mahapatra</a:t>
            </a:r>
            <a:r>
              <a:rPr lang="en-US" dirty="0">
                <a:latin typeface="+mj-lt"/>
              </a:rPr>
              <a:t>, “Differential Metric Based Deep Learning Methodology for Non-Profiled Side Channel Analysis”, 2021 IEEE International Symposium on Smart Electronic Systems (</a:t>
            </a:r>
            <a:r>
              <a:rPr lang="en-US" dirty="0" err="1">
                <a:latin typeface="+mj-lt"/>
              </a:rPr>
              <a:t>iSES</a:t>
            </a:r>
            <a:r>
              <a:rPr lang="en-US" dirty="0">
                <a:latin typeface="+mj-lt"/>
              </a:rPr>
              <a:t>) (Formerly </a:t>
            </a:r>
            <a:r>
              <a:rPr lang="en-US" dirty="0" err="1">
                <a:latin typeface="+mj-lt"/>
              </a:rPr>
              <a:t>iNiS</a:t>
            </a:r>
            <a:r>
              <a:rPr lang="en-US" dirty="0">
                <a:latin typeface="+mj-lt"/>
              </a:rPr>
              <a:t>), </a:t>
            </a:r>
            <a:r>
              <a:rPr lang="en-US" dirty="0" smtClean="0">
                <a:latin typeface="+mj-lt"/>
              </a:rPr>
              <a:t>MNIT Jaipur</a:t>
            </a:r>
            <a:r>
              <a:rPr lang="en-US" dirty="0">
                <a:latin typeface="+mj-lt"/>
              </a:rPr>
              <a:t>, </a:t>
            </a:r>
            <a:r>
              <a:rPr lang="en-US" dirty="0" smtClean="0">
                <a:latin typeface="+mj-lt"/>
              </a:rPr>
              <a:t>India</a:t>
            </a:r>
            <a:endParaRPr lang="en-US" dirty="0">
              <a:latin typeface="+mj-lt"/>
            </a:endParaRPr>
          </a:p>
        </p:txBody>
      </p:sp>
      <p:sp>
        <p:nvSpPr>
          <p:cNvPr id="162" name="Text Placeholder 4"/>
          <p:cNvSpPr txBox="1">
            <a:spLocks/>
          </p:cNvSpPr>
          <p:nvPr/>
        </p:nvSpPr>
        <p:spPr>
          <a:xfrm>
            <a:off x="4864178" y="3340432"/>
            <a:ext cx="1887505" cy="188512"/>
          </a:xfrm>
          <a:prstGeom prst="rect">
            <a:avLst/>
          </a:prstGeom>
        </p:spPr>
        <p:txBody>
          <a:bodyPr/>
          <a:lstStyle>
            <a:lvl1pPr marL="142206" indent="-142206" algn="l" defTabSz="189656" rtl="0" fontAlgn="base">
              <a:spcBef>
                <a:spcPct val="20000"/>
              </a:spcBef>
              <a:spcAft>
                <a:spcPct val="0"/>
              </a:spcAft>
              <a:buFont typeface="Arial" charset="0"/>
              <a:buChar char="•"/>
              <a:defRPr sz="1326" kern="1200">
                <a:solidFill>
                  <a:schemeClr val="tx1"/>
                </a:solidFill>
                <a:latin typeface="+mn-lt"/>
                <a:ea typeface="ＭＳ Ｐゴシック" charset="0"/>
                <a:cs typeface="ＭＳ Ｐゴシック" charset="0"/>
              </a:defRPr>
            </a:lvl1pPr>
            <a:lvl2pPr marL="308209" indent="-118553" algn="l" defTabSz="189656" rtl="0" fontAlgn="base">
              <a:spcBef>
                <a:spcPct val="20000"/>
              </a:spcBef>
              <a:spcAft>
                <a:spcPct val="0"/>
              </a:spcAft>
              <a:buFont typeface="Arial" charset="0"/>
              <a:buChar char="–"/>
              <a:defRPr sz="1163" kern="1200">
                <a:solidFill>
                  <a:schemeClr val="tx1"/>
                </a:solidFill>
                <a:latin typeface="+mn-lt"/>
                <a:ea typeface="ＭＳ Ｐゴシック" charset="0"/>
                <a:cs typeface="+mn-cs"/>
              </a:defRPr>
            </a:lvl2pPr>
            <a:lvl3pPr marL="474212" indent="-94756" algn="l" defTabSz="189656" rtl="0" fontAlgn="base">
              <a:spcBef>
                <a:spcPct val="20000"/>
              </a:spcBef>
              <a:spcAft>
                <a:spcPct val="0"/>
              </a:spcAft>
              <a:buFont typeface="Arial" charset="0"/>
              <a:buChar char="•"/>
              <a:defRPr sz="999" kern="1200">
                <a:solidFill>
                  <a:schemeClr val="tx1"/>
                </a:solidFill>
                <a:latin typeface="+mn-lt"/>
                <a:ea typeface="ＭＳ Ｐゴシック" charset="0"/>
                <a:cs typeface="+mn-cs"/>
              </a:defRPr>
            </a:lvl3pPr>
            <a:lvl4pPr marL="663868"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4pPr>
            <a:lvl5pPr marL="853524"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5pPr>
            <a:lvl6pPr marL="1043297" indent="-94845" algn="l" defTabSz="189690" rtl="0" eaLnBrk="1" latinLnBrk="0" hangingPunct="1">
              <a:spcBef>
                <a:spcPct val="20000"/>
              </a:spcBef>
              <a:buFont typeface="Arial"/>
              <a:buChar char="•"/>
              <a:defRPr sz="827" kern="1200">
                <a:solidFill>
                  <a:schemeClr val="tx1"/>
                </a:solidFill>
                <a:latin typeface="+mn-lt"/>
                <a:ea typeface="+mn-ea"/>
                <a:cs typeface="+mn-cs"/>
              </a:defRPr>
            </a:lvl6pPr>
            <a:lvl7pPr marL="1232987" indent="-94845" algn="l" defTabSz="189690" rtl="0" eaLnBrk="1" latinLnBrk="0" hangingPunct="1">
              <a:spcBef>
                <a:spcPct val="20000"/>
              </a:spcBef>
              <a:buFont typeface="Arial"/>
              <a:buChar char="•"/>
              <a:defRPr sz="827" kern="1200">
                <a:solidFill>
                  <a:schemeClr val="tx1"/>
                </a:solidFill>
                <a:latin typeface="+mn-lt"/>
                <a:ea typeface="+mn-ea"/>
                <a:cs typeface="+mn-cs"/>
              </a:defRPr>
            </a:lvl7pPr>
            <a:lvl8pPr marL="1422678" indent="-94845" algn="l" defTabSz="189690" rtl="0" eaLnBrk="1" latinLnBrk="0" hangingPunct="1">
              <a:spcBef>
                <a:spcPct val="20000"/>
              </a:spcBef>
              <a:buFont typeface="Arial"/>
              <a:buChar char="•"/>
              <a:defRPr sz="827" kern="1200">
                <a:solidFill>
                  <a:schemeClr val="tx1"/>
                </a:solidFill>
                <a:latin typeface="+mn-lt"/>
                <a:ea typeface="+mn-ea"/>
                <a:cs typeface="+mn-cs"/>
              </a:defRPr>
            </a:lvl8pPr>
            <a:lvl9pPr marL="1612368" indent="-94845" algn="l" defTabSz="189690" rtl="0" eaLnBrk="1" latinLnBrk="0" hangingPunct="1">
              <a:spcBef>
                <a:spcPct val="20000"/>
              </a:spcBef>
              <a:buFont typeface="Arial"/>
              <a:buChar char="•"/>
              <a:defRPr sz="827" kern="1200">
                <a:solidFill>
                  <a:schemeClr val="tx1"/>
                </a:solidFill>
                <a:latin typeface="+mn-lt"/>
                <a:ea typeface="+mn-ea"/>
                <a:cs typeface="+mn-cs"/>
              </a:defRPr>
            </a:lvl9pPr>
          </a:lstStyle>
          <a:p>
            <a:pPr algn="just">
              <a:buClr>
                <a:srgbClr val="FF0000"/>
              </a:buClr>
            </a:pPr>
            <a:r>
              <a:rPr lang="en-IN" sz="350" dirty="0" smtClean="0"/>
              <a:t>I would like to thank the support of project SMDP-C2SD, sponsored project from MEITY, Government of India</a:t>
            </a:r>
            <a:endParaRPr lang="en-US" sz="350" dirty="0"/>
          </a:p>
        </p:txBody>
      </p:sp>
      <p:sp>
        <p:nvSpPr>
          <p:cNvPr id="164" name="Text Placeholder 11"/>
          <p:cNvSpPr txBox="1">
            <a:spLocks/>
          </p:cNvSpPr>
          <p:nvPr/>
        </p:nvSpPr>
        <p:spPr>
          <a:xfrm>
            <a:off x="4774758" y="1534013"/>
            <a:ext cx="2041616" cy="1125975"/>
          </a:xfrm>
          <a:prstGeom prst="rect">
            <a:avLst/>
          </a:prstGeom>
        </p:spPr>
        <p:txBody>
          <a:bodyPr/>
          <a:lstStyle>
            <a:lvl1pPr marL="142206" indent="-142206" algn="l" defTabSz="189656" rtl="0" fontAlgn="base">
              <a:spcBef>
                <a:spcPct val="20000"/>
              </a:spcBef>
              <a:spcAft>
                <a:spcPct val="0"/>
              </a:spcAft>
              <a:buFont typeface="Arial" charset="0"/>
              <a:buChar char="•"/>
              <a:defRPr sz="1326" kern="1200">
                <a:solidFill>
                  <a:schemeClr val="tx1"/>
                </a:solidFill>
                <a:latin typeface="+mn-lt"/>
                <a:ea typeface="ＭＳ Ｐゴシック" charset="0"/>
                <a:cs typeface="ＭＳ Ｐゴシック" charset="0"/>
              </a:defRPr>
            </a:lvl1pPr>
            <a:lvl2pPr marL="308209" indent="-118553" algn="l" defTabSz="189656" rtl="0" fontAlgn="base">
              <a:spcBef>
                <a:spcPct val="20000"/>
              </a:spcBef>
              <a:spcAft>
                <a:spcPct val="0"/>
              </a:spcAft>
              <a:buFont typeface="Arial" charset="0"/>
              <a:buChar char="–"/>
              <a:defRPr sz="1163" kern="1200">
                <a:solidFill>
                  <a:schemeClr val="tx1"/>
                </a:solidFill>
                <a:latin typeface="+mn-lt"/>
                <a:ea typeface="ＭＳ Ｐゴシック" charset="0"/>
                <a:cs typeface="+mn-cs"/>
              </a:defRPr>
            </a:lvl2pPr>
            <a:lvl3pPr marL="474212" indent="-94756" algn="l" defTabSz="189656" rtl="0" fontAlgn="base">
              <a:spcBef>
                <a:spcPct val="20000"/>
              </a:spcBef>
              <a:spcAft>
                <a:spcPct val="0"/>
              </a:spcAft>
              <a:buFont typeface="Arial" charset="0"/>
              <a:buChar char="•"/>
              <a:defRPr sz="999" kern="1200">
                <a:solidFill>
                  <a:schemeClr val="tx1"/>
                </a:solidFill>
                <a:latin typeface="+mn-lt"/>
                <a:ea typeface="ＭＳ Ｐゴシック" charset="0"/>
                <a:cs typeface="+mn-cs"/>
              </a:defRPr>
            </a:lvl3pPr>
            <a:lvl4pPr marL="663868"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4pPr>
            <a:lvl5pPr marL="853524" indent="-94756" algn="l" defTabSz="189656" rtl="0" fontAlgn="base">
              <a:spcBef>
                <a:spcPct val="20000"/>
              </a:spcBef>
              <a:spcAft>
                <a:spcPct val="0"/>
              </a:spcAft>
              <a:buFont typeface="Arial" charset="0"/>
              <a:buChar char="»"/>
              <a:defRPr sz="827" kern="1200">
                <a:solidFill>
                  <a:schemeClr val="tx1"/>
                </a:solidFill>
                <a:latin typeface="+mn-lt"/>
                <a:ea typeface="ＭＳ Ｐゴシック" charset="0"/>
                <a:cs typeface="+mn-cs"/>
              </a:defRPr>
            </a:lvl5pPr>
            <a:lvl6pPr marL="1043297" indent="-94845" algn="l" defTabSz="189690" rtl="0" eaLnBrk="1" latinLnBrk="0" hangingPunct="1">
              <a:spcBef>
                <a:spcPct val="20000"/>
              </a:spcBef>
              <a:buFont typeface="Arial"/>
              <a:buChar char="•"/>
              <a:defRPr sz="827" kern="1200">
                <a:solidFill>
                  <a:schemeClr val="tx1"/>
                </a:solidFill>
                <a:latin typeface="+mn-lt"/>
                <a:ea typeface="+mn-ea"/>
                <a:cs typeface="+mn-cs"/>
              </a:defRPr>
            </a:lvl6pPr>
            <a:lvl7pPr marL="1232987" indent="-94845" algn="l" defTabSz="189690" rtl="0" eaLnBrk="1" latinLnBrk="0" hangingPunct="1">
              <a:spcBef>
                <a:spcPct val="20000"/>
              </a:spcBef>
              <a:buFont typeface="Arial"/>
              <a:buChar char="•"/>
              <a:defRPr sz="827" kern="1200">
                <a:solidFill>
                  <a:schemeClr val="tx1"/>
                </a:solidFill>
                <a:latin typeface="+mn-lt"/>
                <a:ea typeface="+mn-ea"/>
                <a:cs typeface="+mn-cs"/>
              </a:defRPr>
            </a:lvl7pPr>
            <a:lvl8pPr marL="1422678" indent="-94845" algn="l" defTabSz="189690" rtl="0" eaLnBrk="1" latinLnBrk="0" hangingPunct="1">
              <a:spcBef>
                <a:spcPct val="20000"/>
              </a:spcBef>
              <a:buFont typeface="Arial"/>
              <a:buChar char="•"/>
              <a:defRPr sz="827" kern="1200">
                <a:solidFill>
                  <a:schemeClr val="tx1"/>
                </a:solidFill>
                <a:latin typeface="+mn-lt"/>
                <a:ea typeface="+mn-ea"/>
                <a:cs typeface="+mn-cs"/>
              </a:defRPr>
            </a:lvl8pPr>
            <a:lvl9pPr marL="1612368" indent="-94845" algn="l" defTabSz="189690" rtl="0" eaLnBrk="1" latinLnBrk="0" hangingPunct="1">
              <a:spcBef>
                <a:spcPct val="20000"/>
              </a:spcBef>
              <a:buFont typeface="Arial"/>
              <a:buChar char="•"/>
              <a:defRPr sz="827" kern="1200">
                <a:solidFill>
                  <a:schemeClr val="tx1"/>
                </a:solidFill>
                <a:latin typeface="+mn-lt"/>
                <a:ea typeface="+mn-ea"/>
                <a:cs typeface="+mn-cs"/>
              </a:defRPr>
            </a:lvl9pPr>
          </a:lstStyle>
          <a:p>
            <a:pPr algn="just">
              <a:buClr>
                <a:srgbClr val="00B050"/>
              </a:buClr>
              <a:buFont typeface="Arial" panose="020B0604020202020204" pitchFamily="34" charset="0"/>
              <a:buChar char="•"/>
            </a:pPr>
            <a:r>
              <a:rPr lang="en-US" sz="300" dirty="0" smtClean="0"/>
              <a:t>S. </a:t>
            </a:r>
            <a:r>
              <a:rPr lang="en-US" sz="300" dirty="0" err="1" smtClean="0"/>
              <a:t>Mangard</a:t>
            </a:r>
            <a:r>
              <a:rPr lang="en-US" sz="300" dirty="0" smtClean="0"/>
              <a:t>, E. Oswald and T. Popp, Power Analysis Attacks - Revealing the Secrets of Smartcards, Springer, 2007.</a:t>
            </a:r>
          </a:p>
          <a:p>
            <a:pPr algn="just">
              <a:buClr>
                <a:srgbClr val="00B050"/>
              </a:buClr>
              <a:buFont typeface="Arial" panose="020B0604020202020204" pitchFamily="34" charset="0"/>
              <a:buChar char="•"/>
            </a:pPr>
            <a:r>
              <a:rPr lang="en-US" sz="300" dirty="0" smtClean="0"/>
              <a:t>Mark Randolph and William Diehl, “Power Side-Channel Attack Analysis: A Review of 20Years of Study for the Layman,” Cryptography 2020, 4, 15; doi:10.3390/cryptography4020015.</a:t>
            </a:r>
          </a:p>
          <a:p>
            <a:pPr algn="just">
              <a:buClr>
                <a:srgbClr val="00B050"/>
              </a:buClr>
              <a:buFont typeface="Arial" panose="020B0604020202020204" pitchFamily="34" charset="0"/>
              <a:buChar char="•"/>
            </a:pPr>
            <a:r>
              <a:rPr lang="en-US" sz="300" dirty="0" err="1" smtClean="0"/>
              <a:t>Davide</a:t>
            </a:r>
            <a:r>
              <a:rPr lang="en-US" sz="300" dirty="0" smtClean="0"/>
              <a:t> </a:t>
            </a:r>
            <a:r>
              <a:rPr lang="en-US" sz="300" dirty="0" err="1" smtClean="0"/>
              <a:t>Bellizia</a:t>
            </a:r>
            <a:r>
              <a:rPr lang="en-US" sz="300" dirty="0" smtClean="0"/>
              <a:t>, </a:t>
            </a:r>
            <a:r>
              <a:rPr lang="en-US" sz="300" dirty="0" err="1" smtClean="0"/>
              <a:t>Balazs</a:t>
            </a:r>
            <a:r>
              <a:rPr lang="en-US" sz="300" dirty="0" smtClean="0"/>
              <a:t> </a:t>
            </a:r>
            <a:r>
              <a:rPr lang="en-US" sz="300" dirty="0" err="1" smtClean="0"/>
              <a:t>Udvarhelyi</a:t>
            </a:r>
            <a:r>
              <a:rPr lang="en-US" sz="300" dirty="0" smtClean="0"/>
              <a:t>, and Francois-Xavier </a:t>
            </a:r>
            <a:r>
              <a:rPr lang="en-US" sz="300" dirty="0" err="1" smtClean="0"/>
              <a:t>Standaert</a:t>
            </a:r>
            <a:r>
              <a:rPr lang="en-US" sz="300" dirty="0" smtClean="0"/>
              <a:t>, ”Towards a Better Understanding of Side-Channel Analysis Measurements Setups”, </a:t>
            </a:r>
            <a:r>
              <a:rPr lang="en-US" sz="300" dirty="0" err="1" smtClean="0"/>
              <a:t>UCLouvain</a:t>
            </a:r>
            <a:r>
              <a:rPr lang="en-US" sz="300" dirty="0" smtClean="0"/>
              <a:t>, ICTEAM/ELEN/Crypto Group</a:t>
            </a:r>
          </a:p>
          <a:p>
            <a:pPr algn="just">
              <a:buClr>
                <a:srgbClr val="00B050"/>
              </a:buClr>
              <a:buFont typeface="Arial" panose="020B0604020202020204" pitchFamily="34" charset="0"/>
              <a:buChar char="•"/>
            </a:pPr>
            <a:r>
              <a:rPr lang="en-US" sz="300" dirty="0" err="1" smtClean="0"/>
              <a:t>Hospodar</a:t>
            </a:r>
            <a:r>
              <a:rPr lang="en-US" sz="300" dirty="0" smtClean="0"/>
              <a:t>, G., </a:t>
            </a:r>
            <a:r>
              <a:rPr lang="en-US" sz="300" dirty="0" err="1" smtClean="0"/>
              <a:t>Gierlichs</a:t>
            </a:r>
            <a:r>
              <a:rPr lang="en-US" sz="300" dirty="0" smtClean="0"/>
              <a:t>, B., De Mulder, E. et al., “Machine learning in side-channel analysis: a first study”. Journal of Cryptographic Engineering 1, 293, 2011. </a:t>
            </a:r>
            <a:r>
              <a:rPr lang="en-US" sz="300" dirty="0" err="1" smtClean="0"/>
              <a:t>doi</a:t>
            </a:r>
            <a:r>
              <a:rPr lang="en-US" sz="300" dirty="0" smtClean="0"/>
              <a:t>: 10.1007/s13389-011-0023-x.A.</a:t>
            </a:r>
          </a:p>
          <a:p>
            <a:pPr algn="just">
              <a:buClr>
                <a:srgbClr val="00B050"/>
              </a:buClr>
              <a:buFont typeface="Arial" panose="020B0604020202020204" pitchFamily="34" charset="0"/>
              <a:buChar char="•"/>
            </a:pPr>
            <a:r>
              <a:rPr lang="en-US" sz="300" dirty="0" err="1" smtClean="0"/>
              <a:t>Mndez</a:t>
            </a:r>
            <a:r>
              <a:rPr lang="en-US" sz="300" dirty="0" smtClean="0"/>
              <a:t> Real, M.; Salvador, R. “Physical Side-Channel Attacks on Embedded Neural Networks: A Survey.” Preprints 2021, 11, 6790. https://doi.org/10.3390/app11156790</a:t>
            </a:r>
          </a:p>
          <a:p>
            <a:pPr algn="just">
              <a:buClr>
                <a:srgbClr val="00B050"/>
              </a:buClr>
              <a:buFont typeface="Arial" panose="020B0604020202020204" pitchFamily="34" charset="0"/>
              <a:buChar char="•"/>
            </a:pPr>
            <a:r>
              <a:rPr lang="en-US" sz="300" dirty="0" smtClean="0"/>
              <a:t>Yu, </a:t>
            </a:r>
            <a:r>
              <a:rPr lang="en-US" sz="300" dirty="0" err="1" smtClean="0"/>
              <a:t>Weize</a:t>
            </a:r>
            <a:r>
              <a:rPr lang="en-US" sz="300" dirty="0" smtClean="0"/>
              <a:t> &amp; </a:t>
            </a:r>
            <a:r>
              <a:rPr lang="en-US" sz="300" dirty="0" err="1" smtClean="0"/>
              <a:t>Kose</a:t>
            </a:r>
            <a:r>
              <a:rPr lang="en-US" sz="300" dirty="0" smtClean="0"/>
              <a:t>, </a:t>
            </a:r>
            <a:r>
              <a:rPr lang="en-US" sz="300" dirty="0" err="1" smtClean="0"/>
              <a:t>Selcuk</a:t>
            </a:r>
            <a:r>
              <a:rPr lang="en-US" sz="300" dirty="0" smtClean="0"/>
              <a:t>.” A Lightweight Masked AES Implementation for Securing </a:t>
            </a:r>
            <a:r>
              <a:rPr lang="en-US" sz="300" dirty="0" err="1" smtClean="0"/>
              <a:t>IoT</a:t>
            </a:r>
            <a:r>
              <a:rPr lang="en-US" sz="300" dirty="0" smtClean="0"/>
              <a:t> Against CPA Attacks”. IEEE Transactions on Circuits and Systems I:pp. 1-11.2017, </a:t>
            </a:r>
            <a:r>
              <a:rPr lang="en-US" sz="300" dirty="0" err="1" smtClean="0"/>
              <a:t>doi</a:t>
            </a:r>
            <a:r>
              <a:rPr lang="en-US" sz="300" dirty="0" smtClean="0"/>
              <a:t>: 10.1109/TCSI.2017.2702098.</a:t>
            </a:r>
          </a:p>
          <a:p>
            <a:pPr algn="just">
              <a:buClr>
                <a:srgbClr val="00B050"/>
              </a:buClr>
              <a:buFont typeface="Arial" panose="020B0604020202020204" pitchFamily="34" charset="0"/>
              <a:buChar char="•"/>
            </a:pPr>
            <a:r>
              <a:rPr lang="en-US" sz="300" dirty="0" err="1" smtClean="0"/>
              <a:t>Libang</a:t>
            </a:r>
            <a:r>
              <a:rPr lang="en-US" sz="300" dirty="0" smtClean="0"/>
              <a:t>, Z.; </a:t>
            </a:r>
            <a:r>
              <a:rPr lang="en-US" sz="300" dirty="0" err="1" smtClean="0"/>
              <a:t>Xinpeng</a:t>
            </a:r>
            <a:r>
              <a:rPr lang="en-US" sz="300" dirty="0" smtClean="0"/>
              <a:t>, X.; </a:t>
            </a:r>
            <a:r>
              <a:rPr lang="en-US" sz="300" dirty="0" err="1" smtClean="0"/>
              <a:t>Junfeng</a:t>
            </a:r>
            <a:r>
              <a:rPr lang="en-US" sz="300" dirty="0" smtClean="0"/>
              <a:t>, F.; </a:t>
            </a:r>
            <a:r>
              <a:rPr lang="en-US" sz="300" dirty="0" err="1" smtClean="0"/>
              <a:t>Zongyue</a:t>
            </a:r>
            <a:r>
              <a:rPr lang="en-US" sz="300" dirty="0" smtClean="0"/>
              <a:t>, W.; </a:t>
            </a:r>
            <a:r>
              <a:rPr lang="en-US" sz="300" dirty="0" err="1" smtClean="0"/>
              <a:t>Suying</a:t>
            </a:r>
            <a:r>
              <a:rPr lang="en-US" sz="300" dirty="0" smtClean="0"/>
              <a:t>, W., ” Multi-label Deep Learning based Side Channel Attack”. In Proceedings of the 2019 Asian Hardware Oriented Security and Trust Symposium (</a:t>
            </a:r>
            <a:r>
              <a:rPr lang="en-US" sz="300" dirty="0" err="1" smtClean="0"/>
              <a:t>AsianHOST</a:t>
            </a:r>
            <a:r>
              <a:rPr lang="en-US" sz="300" dirty="0" smtClean="0"/>
              <a:t>), Piscataway, NJ, USA, 16–17 December 2019; p. 6</a:t>
            </a:r>
          </a:p>
          <a:p>
            <a:pPr algn="just">
              <a:buClr>
                <a:srgbClr val="00B050"/>
              </a:buClr>
              <a:buFont typeface="Arial" panose="020B0604020202020204" pitchFamily="34" charset="0"/>
              <a:buChar char="•"/>
            </a:pPr>
            <a:r>
              <a:rPr lang="en-US" sz="300" dirty="0" err="1" smtClean="0"/>
              <a:t>Timon</a:t>
            </a:r>
            <a:r>
              <a:rPr lang="en-US" sz="300" dirty="0" smtClean="0"/>
              <a:t> Benjamin, “Non-profiled deep learning-based side-channel attacks with sensitivity analysis”, IACR Transaction on Cryptography. Hardware Embedded Systems 2 ,no. 4, 107–131,2019.</a:t>
            </a:r>
          </a:p>
          <a:p>
            <a:pPr algn="just">
              <a:buClr>
                <a:srgbClr val="00B050"/>
              </a:buClr>
              <a:buFont typeface="Arial" panose="020B0604020202020204" pitchFamily="34" charset="0"/>
              <a:buChar char="•"/>
            </a:pPr>
            <a:r>
              <a:rPr lang="en-US" sz="300" dirty="0" smtClean="0"/>
              <a:t>D. Kwon, H. Kim and S. Hong, ”Non-Profiled Deep Learning-Based Side-Channel Preprocessing With </a:t>
            </a:r>
            <a:r>
              <a:rPr lang="en-US" sz="300" dirty="0" err="1" smtClean="0"/>
              <a:t>Autoencoders</a:t>
            </a:r>
            <a:r>
              <a:rPr lang="en-US" sz="300" dirty="0" smtClean="0"/>
              <a:t>,” in IEEE Access, vol. 9, pp. 57692-57703, 2021, </a:t>
            </a:r>
            <a:r>
              <a:rPr lang="en-US" sz="300" dirty="0" err="1" smtClean="0"/>
              <a:t>doi</a:t>
            </a:r>
            <a:r>
              <a:rPr lang="en-US" sz="300" dirty="0" smtClean="0"/>
              <a:t>: 10.1109/ACCESS.2021.3072653. </a:t>
            </a:r>
          </a:p>
          <a:p>
            <a:pPr algn="just">
              <a:buClr>
                <a:srgbClr val="00B050"/>
              </a:buClr>
              <a:buFont typeface="Arial" panose="020B0604020202020204" pitchFamily="34" charset="0"/>
              <a:buChar char="•"/>
            </a:pPr>
            <a:r>
              <a:rPr lang="en-US" sz="300" dirty="0" smtClean="0"/>
              <a:t>M. </a:t>
            </a:r>
            <a:r>
              <a:rPr lang="en-US" sz="300" dirty="0" err="1" smtClean="0"/>
              <a:t>Tehranipoor</a:t>
            </a:r>
            <a:r>
              <a:rPr lang="en-US" sz="300" dirty="0" smtClean="0"/>
              <a:t>, “A survey of hardware Trojan taxonomy,” IEEE design &amp; test of computers, pp. 27(1):10-25, 2010.</a:t>
            </a:r>
            <a:endParaRPr lang="en-US" sz="300" dirty="0"/>
          </a:p>
        </p:txBody>
      </p:sp>
      <p:graphicFrame>
        <p:nvGraphicFramePr>
          <p:cNvPr id="166" name="Table 165"/>
          <p:cNvGraphicFramePr>
            <a:graphicFrameLocks noGrp="1"/>
          </p:cNvGraphicFramePr>
          <p:nvPr>
            <p:extLst>
              <p:ext uri="{D42A27DB-BD31-4B8C-83A1-F6EECF244321}">
                <p14:modId xmlns:p14="http://schemas.microsoft.com/office/powerpoint/2010/main" val="352473288"/>
              </p:ext>
            </p:extLst>
          </p:nvPr>
        </p:nvGraphicFramePr>
        <p:xfrm>
          <a:off x="1808825" y="947558"/>
          <a:ext cx="2001991" cy="1235754"/>
        </p:xfrm>
        <a:graphic>
          <a:graphicData uri="http://schemas.openxmlformats.org/drawingml/2006/table">
            <a:tbl>
              <a:tblPr firstRow="1" bandRow="1">
                <a:tableStyleId>{5C22544A-7EE6-4342-B048-85BDC9FD1C3A}</a:tableStyleId>
              </a:tblPr>
              <a:tblGrid>
                <a:gridCol w="384263"/>
                <a:gridCol w="384263"/>
                <a:gridCol w="354007"/>
                <a:gridCol w="429816"/>
                <a:gridCol w="449642"/>
              </a:tblGrid>
              <a:tr h="183537">
                <a:tc>
                  <a:txBody>
                    <a:bodyPr/>
                    <a:lstStyle/>
                    <a:p>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Algorithms</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Non-profile</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Technique</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Methods</a:t>
                      </a:r>
                      <a:endParaRPr lang="en-IN" sz="300" dirty="0">
                        <a:latin typeface="Times New Roman" panose="02020603050405020304" pitchFamily="18" charset="0"/>
                        <a:cs typeface="Times New Roman" panose="02020603050405020304" pitchFamily="18" charset="0"/>
                      </a:endParaRPr>
                    </a:p>
                  </a:txBody>
                  <a:tcPr marL="121920" marR="121920"/>
                </a:tc>
              </a:tr>
              <a:tr h="183537">
                <a:tc>
                  <a:txBody>
                    <a:bodyPr/>
                    <a:lstStyle/>
                    <a:p>
                      <a:r>
                        <a:rPr lang="en-IN" sz="300" dirty="0" smtClean="0">
                          <a:latin typeface="Times New Roman" panose="02020603050405020304" pitchFamily="18" charset="0"/>
                          <a:cs typeface="Times New Roman" panose="02020603050405020304" pitchFamily="18" charset="0"/>
                        </a:rPr>
                        <a:t>Our </a:t>
                      </a:r>
                      <a:r>
                        <a:rPr lang="en-IN" sz="300" dirty="0" smtClean="0">
                          <a:latin typeface="Times New Roman" panose="02020603050405020304" pitchFamily="18" charset="0"/>
                          <a:cs typeface="Times New Roman" panose="02020603050405020304" pitchFamily="18" charset="0"/>
                        </a:rPr>
                        <a:t>Propose</a:t>
                      </a:r>
                      <a:r>
                        <a:rPr lang="en-IN" sz="300" baseline="0" dirty="0" smtClean="0">
                          <a:latin typeface="Times New Roman" panose="02020603050405020304" pitchFamily="18" charset="0"/>
                          <a:cs typeface="Times New Roman" panose="02020603050405020304" pitchFamily="18" charset="0"/>
                        </a:rPr>
                        <a:t> Method</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AES 128</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Yes</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00" dirty="0" smtClean="0">
                          <a:latin typeface="Times New Roman" panose="02020603050405020304" pitchFamily="18" charset="0"/>
                          <a:cs typeface="Times New Roman" panose="02020603050405020304" pitchFamily="18" charset="0"/>
                        </a:rPr>
                        <a:t>Deep Learning</a:t>
                      </a:r>
                    </a:p>
                    <a:p>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MLP, DDLA</a:t>
                      </a:r>
                      <a:endParaRPr lang="en-IN" sz="300" dirty="0">
                        <a:latin typeface="Times New Roman" panose="02020603050405020304" pitchFamily="18" charset="0"/>
                        <a:cs typeface="Times New Roman" panose="02020603050405020304" pitchFamily="18" charset="0"/>
                      </a:endParaRPr>
                    </a:p>
                  </a:txBody>
                  <a:tcPr marL="121920" marR="121920"/>
                </a:tc>
              </a:tr>
              <a:tr h="183537">
                <a:tc>
                  <a:txBody>
                    <a:bodyPr/>
                    <a:lstStyle/>
                    <a:p>
                      <a:r>
                        <a:rPr lang="en-IN" sz="300" dirty="0" smtClean="0">
                          <a:latin typeface="Times New Roman" panose="02020603050405020304" pitchFamily="18" charset="0"/>
                          <a:cs typeface="Times New Roman" panose="02020603050405020304" pitchFamily="18" charset="0"/>
                        </a:rPr>
                        <a:t>B </a:t>
                      </a:r>
                      <a:r>
                        <a:rPr lang="en-IN" sz="300" dirty="0" err="1" smtClean="0">
                          <a:latin typeface="Times New Roman" panose="02020603050405020304" pitchFamily="18" charset="0"/>
                          <a:cs typeface="Times New Roman" panose="02020603050405020304" pitchFamily="18" charset="0"/>
                        </a:rPr>
                        <a:t>Timon</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AES</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Yes</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Deep Learning</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MLP, DDLA, CNN</a:t>
                      </a:r>
                      <a:endParaRPr lang="en-IN" sz="300" dirty="0">
                        <a:latin typeface="Times New Roman" panose="02020603050405020304" pitchFamily="18" charset="0"/>
                        <a:cs typeface="Times New Roman" panose="02020603050405020304" pitchFamily="18" charset="0"/>
                      </a:endParaRPr>
                    </a:p>
                  </a:txBody>
                  <a:tcPr marL="121920" marR="121920"/>
                </a:tc>
              </a:tr>
              <a:tr h="220244">
                <a:tc>
                  <a:txBody>
                    <a:bodyPr/>
                    <a:lstStyle/>
                    <a:p>
                      <a:r>
                        <a:rPr lang="en-IN" sz="300" dirty="0" smtClean="0">
                          <a:latin typeface="Times New Roman" panose="02020603050405020304" pitchFamily="18" charset="0"/>
                          <a:cs typeface="Times New Roman" panose="02020603050405020304" pitchFamily="18" charset="0"/>
                        </a:rPr>
                        <a:t>Ashraf </a:t>
                      </a:r>
                      <a:r>
                        <a:rPr lang="en-IN" sz="300" dirty="0" smtClean="0">
                          <a:latin typeface="Times New Roman" panose="02020603050405020304" pitchFamily="18" charset="0"/>
                          <a:cs typeface="Times New Roman" panose="02020603050405020304" pitchFamily="18" charset="0"/>
                        </a:rPr>
                        <a:t>et.al.</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AES 128</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Yes</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300" dirty="0" smtClean="0">
                          <a:latin typeface="Times New Roman" panose="02020603050405020304" pitchFamily="18" charset="0"/>
                          <a:cs typeface="Times New Roman" panose="02020603050405020304" pitchFamily="18" charset="0"/>
                        </a:rPr>
                        <a:t>Deep Learning</a:t>
                      </a:r>
                    </a:p>
                    <a:p>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err="1" smtClean="0">
                          <a:latin typeface="Times New Roman" panose="02020603050405020304" pitchFamily="18" charset="0"/>
                          <a:cs typeface="Times New Roman" panose="02020603050405020304" pitchFamily="18" charset="0"/>
                        </a:rPr>
                        <a:t>Preprocessing</a:t>
                      </a:r>
                      <a:r>
                        <a:rPr lang="en-IN" sz="300" dirty="0" smtClean="0">
                          <a:latin typeface="Times New Roman" panose="02020603050405020304" pitchFamily="18" charset="0"/>
                          <a:cs typeface="Times New Roman" panose="02020603050405020304" pitchFamily="18" charset="0"/>
                        </a:rPr>
                        <a:t> with Auto-encoders</a:t>
                      </a:r>
                      <a:endParaRPr lang="en-IN" sz="300" dirty="0">
                        <a:latin typeface="Times New Roman" panose="02020603050405020304" pitchFamily="18" charset="0"/>
                        <a:cs typeface="Times New Roman" panose="02020603050405020304" pitchFamily="18" charset="0"/>
                      </a:endParaRPr>
                    </a:p>
                  </a:txBody>
                  <a:tcPr marL="121920" marR="121920"/>
                </a:tc>
              </a:tr>
              <a:tr h="183537">
                <a:tc>
                  <a:txBody>
                    <a:bodyPr/>
                    <a:lstStyle/>
                    <a:p>
                      <a:r>
                        <a:rPr lang="en-IN" sz="300" dirty="0" smtClean="0">
                          <a:latin typeface="Times New Roman" panose="02020603050405020304" pitchFamily="18" charset="0"/>
                          <a:cs typeface="Times New Roman" panose="02020603050405020304" pitchFamily="18" charset="0"/>
                        </a:rPr>
                        <a:t>Mukhtar </a:t>
                      </a:r>
                      <a:r>
                        <a:rPr lang="en-IN" sz="300" dirty="0" smtClean="0">
                          <a:latin typeface="Times New Roman" panose="02020603050405020304" pitchFamily="18" charset="0"/>
                          <a:cs typeface="Times New Roman" panose="02020603050405020304" pitchFamily="18" charset="0"/>
                        </a:rPr>
                        <a:t>et.al.</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ECC</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No</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Machine Learning</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err="1" smtClean="0">
                          <a:latin typeface="Times New Roman" panose="02020603050405020304" pitchFamily="18" charset="0"/>
                          <a:cs typeface="Times New Roman" panose="02020603050405020304" pitchFamily="18" charset="0"/>
                        </a:rPr>
                        <a:t>Preprocessing</a:t>
                      </a:r>
                      <a:r>
                        <a:rPr lang="en-IN" sz="300" dirty="0" smtClean="0">
                          <a:latin typeface="Times New Roman" panose="02020603050405020304" pitchFamily="18" charset="0"/>
                          <a:cs typeface="Times New Roman" panose="02020603050405020304" pitchFamily="18" charset="0"/>
                        </a:rPr>
                        <a:t> SVM, MLP</a:t>
                      </a:r>
                      <a:endParaRPr lang="en-IN" sz="300" dirty="0">
                        <a:latin typeface="Times New Roman" panose="02020603050405020304" pitchFamily="18" charset="0"/>
                        <a:cs typeface="Times New Roman" panose="02020603050405020304" pitchFamily="18" charset="0"/>
                      </a:endParaRPr>
                    </a:p>
                  </a:txBody>
                  <a:tcPr marL="121920" marR="121920"/>
                </a:tc>
              </a:tr>
              <a:tr h="146829">
                <a:tc>
                  <a:txBody>
                    <a:bodyPr/>
                    <a:lstStyle/>
                    <a:p>
                      <a:r>
                        <a:rPr lang="en-IN" sz="300" dirty="0" smtClean="0">
                          <a:latin typeface="Times New Roman" panose="02020603050405020304" pitchFamily="18" charset="0"/>
                          <a:cs typeface="Times New Roman" panose="02020603050405020304" pitchFamily="18" charset="0"/>
                        </a:rPr>
                        <a:t>Kwon et.al.</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PRESENT</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No</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Supervised Learning</a:t>
                      </a:r>
                      <a:endParaRPr lang="en-IN" sz="300" dirty="0">
                        <a:latin typeface="Times New Roman" panose="02020603050405020304" pitchFamily="18" charset="0"/>
                        <a:cs typeface="Times New Roman" panose="02020603050405020304" pitchFamily="18" charset="0"/>
                      </a:endParaRPr>
                    </a:p>
                  </a:txBody>
                  <a:tcPr marL="121920" marR="121920"/>
                </a:tc>
                <a:tc>
                  <a:txBody>
                    <a:bodyPr/>
                    <a:lstStyle/>
                    <a:p>
                      <a:r>
                        <a:rPr lang="en-IN" sz="300" dirty="0" smtClean="0">
                          <a:latin typeface="Times New Roman" panose="02020603050405020304" pitchFamily="18" charset="0"/>
                          <a:cs typeface="Times New Roman" panose="02020603050405020304" pitchFamily="18" charset="0"/>
                        </a:rPr>
                        <a:t>DL-LA, MLP, CNN</a:t>
                      </a:r>
                      <a:endParaRPr lang="en-IN" sz="300" dirty="0">
                        <a:latin typeface="Times New Roman" panose="02020603050405020304" pitchFamily="18" charset="0"/>
                        <a:cs typeface="Times New Roman" panose="02020603050405020304" pitchFamily="18" charset="0"/>
                      </a:endParaRPr>
                    </a:p>
                  </a:txBody>
                  <a:tcPr marL="121920" marR="121920"/>
                </a:tc>
              </a:tr>
            </a:tbl>
          </a:graphicData>
        </a:graphic>
      </p:graphicFrame>
      <p:sp>
        <p:nvSpPr>
          <p:cNvPr id="5" name="TextBox 4"/>
          <p:cNvSpPr txBox="1"/>
          <p:nvPr/>
        </p:nvSpPr>
        <p:spPr>
          <a:xfrm>
            <a:off x="5019152" y="778747"/>
            <a:ext cx="1693148" cy="684803"/>
          </a:xfrm>
          <a:prstGeom prst="rect">
            <a:avLst/>
          </a:prstGeom>
          <a:noFill/>
        </p:spPr>
        <p:txBody>
          <a:bodyPr wrap="square" rtlCol="0">
            <a:spAutoFit/>
          </a:bodyPr>
          <a:lstStyle/>
          <a:p>
            <a:pPr marL="171450" indent="-171450">
              <a:buClr>
                <a:srgbClr val="0070C0"/>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this analysis, a deep neural network is developed and trained, and based on the DL metrics the secret key is revealed. </a:t>
            </a:r>
            <a:endParaRPr lang="en-IN" dirty="0" smtClean="0">
              <a:latin typeface="Times New Roman" panose="02020603050405020304" pitchFamily="18" charset="0"/>
              <a:cs typeface="Times New Roman" panose="02020603050405020304" pitchFamily="18" charset="0"/>
            </a:endParaRPr>
          </a:p>
          <a:p>
            <a:pPr marL="171450" indent="-171450">
              <a:buClr>
                <a:srgbClr val="0070C0"/>
              </a:buCl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input traces are given to the network which act as training data. MSB of the intermediate value calculated is given as the training label for the network. </a:t>
            </a:r>
            <a:endParaRPr lang="en-IN" dirty="0" smtClean="0">
              <a:latin typeface="Times New Roman" panose="02020603050405020304" pitchFamily="18" charset="0"/>
              <a:cs typeface="Times New Roman" panose="02020603050405020304" pitchFamily="18" charset="0"/>
            </a:endParaRPr>
          </a:p>
          <a:p>
            <a:pPr marL="171450" indent="-171450">
              <a:buClr>
                <a:srgbClr val="0070C0"/>
              </a:buCl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each key value ranging from 0 to 255, the network is trained and the key value for which the network gives the best metrics is the desired key value. </a:t>
            </a:r>
            <a:endParaRPr lang="en-IN" dirty="0" smtClean="0">
              <a:latin typeface="Times New Roman" panose="02020603050405020304" pitchFamily="18" charset="0"/>
              <a:cs typeface="Times New Roman" panose="02020603050405020304" pitchFamily="18" charset="0"/>
            </a:endParaRPr>
          </a:p>
          <a:p>
            <a:pPr marL="171450" indent="-171450">
              <a:buClr>
                <a:srgbClr val="0070C0"/>
              </a:buCl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byte number of the key revealed is the byte of the key value being used to calculate the MSB of the intermediate value.</a:t>
            </a:r>
            <a:endParaRPr lang="en-US" dirty="0">
              <a:latin typeface="Times New Roman" panose="02020603050405020304" pitchFamily="18" charset="0"/>
              <a:cs typeface="Times New Roman" panose="02020603050405020304" pitchFamily="18" charset="0"/>
            </a:endParaRPr>
          </a:p>
          <a:p>
            <a:endParaRPr lang="en-IN" dirty="0"/>
          </a:p>
        </p:txBody>
      </p:sp>
      <p:sp>
        <p:nvSpPr>
          <p:cNvPr id="6" name="TextBox 5"/>
          <p:cNvSpPr txBox="1"/>
          <p:nvPr/>
        </p:nvSpPr>
        <p:spPr>
          <a:xfrm>
            <a:off x="1808825" y="3219561"/>
            <a:ext cx="1176925" cy="200055"/>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 </a:t>
            </a:r>
            <a:r>
              <a:rPr lang="en-IN" b="1" dirty="0">
                <a:latin typeface="Calibri" panose="020F0502020204030204" pitchFamily="34" charset="0"/>
                <a:ea typeface="Calibri" panose="020F0502020204030204" pitchFamily="34" charset="0"/>
                <a:cs typeface="Times New Roman" panose="02020603050405020304" pitchFamily="18" charset="0"/>
              </a:rPr>
              <a:t>Fig. Flow chart of Differential Deep Learning Analysis</a:t>
            </a:r>
            <a:endParaRPr lang="en-IN" dirty="0"/>
          </a:p>
          <a:p>
            <a:endParaRPr lang="en-IN" dirty="0"/>
          </a:p>
        </p:txBody>
      </p:sp>
    </p:spTree>
  </p:cSld>
  <p:clrMapOvr>
    <a:masterClrMapping/>
  </p:clrMapOvr>
</p:sld>
</file>

<file path=ppt/theme/theme1.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12239</TotalTime>
  <Words>778</Words>
  <Application>Microsoft Office PowerPoint</Application>
  <PresentationFormat>Custom</PresentationFormat>
  <Paragraphs>67</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1_Custom Design</vt:lpstr>
      <vt:lpstr>2_Custom Design</vt:lpstr>
      <vt:lpstr>Office Theme</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100cm by 100cm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dc:description>
  <cp:lastModifiedBy>GR LOCHARLA</cp:lastModifiedBy>
  <cp:revision>492</cp:revision>
  <cp:lastPrinted>2020-07-08T12:40:51Z</cp:lastPrinted>
  <dcterms:created xsi:type="dcterms:W3CDTF">2014-05-08T18:29:13Z</dcterms:created>
  <dcterms:modified xsi:type="dcterms:W3CDTF">2021-12-17T13:47:27Z</dcterms:modified>
  <cp:category>Powerpoint poster templates</cp:category>
</cp:coreProperties>
</file>