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01/05/2023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472D23-6933-4398-B088-86D87D4569A8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882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1164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822000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253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01869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0833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8CAC3A-C360-423D-8EE7-1FC8754818CB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3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38912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4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F9B11C-AD18-4A04-821E-C5366FCA14C8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1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81561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EA9A4D-5B4A-4536-B4F3-3781F06B7402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D2EFA0-DD31-4334-BD97-CA68CA1EAF7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1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23429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6C5998-667C-4083-8EAC-8B78C6E30EC5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BC8F94-10C4-4E0E-B702-FA76FB225505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CCDFDDD-D174-442B-974C-2E7F8D4F71ED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1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811"/>
            <a:ext cx="9440034" cy="182880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</a:t>
            </a:r>
            <a:r>
              <a:rPr lang="pt-br" dirty="0"/>
              <a:t>UPERMERCADO INTELIGENTE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76756" y="1977649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</a:t>
            </a:r>
            <a:r>
              <a:rPr lang="pt-br" dirty="0"/>
              <a:t>ISTEMAS E APLICAÇÕES COMPUTACIONAIS</a:t>
            </a:r>
          </a:p>
        </p:txBody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82F0ED-2DAD-7850-E54A-FC68E7E40679}"/>
              </a:ext>
            </a:extLst>
          </p:cNvPr>
          <p:cNvSpPr txBox="1"/>
          <p:nvPr/>
        </p:nvSpPr>
        <p:spPr>
          <a:xfrm>
            <a:off x="7946967" y="233685"/>
            <a:ext cx="4139738" cy="24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Kauã</a:t>
            </a: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Messias Silva Santos - 2230106763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João Pedro Bonifácio Diniz Maciel – 2230106397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João Marcelo Cardoso de Oliveira - 2230105943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João Vitor Costa Machado - 2230106720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Vanessa Nunes Monteiro - 2230101638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Motivos para a criação do projeto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C9E42C-D0DA-0790-E277-E0E602458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996648" cy="3627674"/>
          </a:xfrm>
        </p:spPr>
        <p:txBody>
          <a:bodyPr/>
          <a:lstStyle/>
          <a:p>
            <a:r>
              <a:rPr lang="pt-BR" dirty="0"/>
              <a:t>O principal motivo da criação deste projeto é economizar o tempo gasto pelos clientes no processo das compras dos produtos, deixando-o automatizado. Além de economizar os custos do mercado.</a:t>
            </a:r>
          </a:p>
          <a:p>
            <a:r>
              <a:rPr lang="pt-BR" dirty="0"/>
              <a:t>O projeto ajudaria a evoluir tecnologicamente, pois basicamente não precisará de funcionários, apenas um para repor as prateleiras.</a:t>
            </a:r>
          </a:p>
        </p:txBody>
      </p:sp>
      <p:pic>
        <p:nvPicPr>
          <p:cNvPr id="1028" name="Picture 4" descr="Supermercado do futuro. O que vem por aí? - Instabuy ecommerce para  supermercados">
            <a:extLst>
              <a:ext uri="{FF2B5EF4-FFF2-40B4-BE49-F238E27FC236}">
                <a16:creationId xmlns:a16="http://schemas.microsoft.com/office/drawing/2014/main" id="{B81B0FF4-1996-48ED-1499-FEA068DE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50" y="2155344"/>
            <a:ext cx="6000750" cy="40005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EDB28-B0EF-FB4A-34CE-9CD4BE49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LÓGICA DOS SISTEMAS DISTRIBUÍDOS DO MERCADO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55CB6-5551-6446-3F2B-D21BBF66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01/05/2023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03ABB8-E7A1-FA50-20AA-BFBB444A160E}"/>
              </a:ext>
            </a:extLst>
          </p:cNvPr>
          <p:cNvSpPr txBox="1"/>
          <p:nvPr/>
        </p:nvSpPr>
        <p:spPr>
          <a:xfrm>
            <a:off x="4472247" y="2252750"/>
            <a:ext cx="7728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aplicativo será usado pelo cliente como a principal ferramenta no decorrer de suas compras no mercado. É com este dispositivo que ele será capaz de entrar no estabelecimento e pagar suas compras, que serão colocadas no ‘’carrinho virtual’’ automaticamente, assim que as compras físicas forem colocadas no carrinho inteligente. O aplicativo estará em constante comunicação com o servidor nuvem do mercado que será um intermediador da conexão do aplicativo com outros sistemas.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7366D47D-1E2F-DC97-DF8F-F474F81DE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6" y="1808143"/>
            <a:ext cx="3952577" cy="3952577"/>
          </a:xfrm>
        </p:spPr>
      </p:pic>
    </p:spTree>
    <p:extLst>
      <p:ext uri="{BB962C8B-B14F-4D97-AF65-F5344CB8AC3E}">
        <p14:creationId xmlns:p14="http://schemas.microsoft.com/office/powerpoint/2010/main" val="245583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972A7-AFBF-525E-4221-09372230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DO SUPERMERCADO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6A99B-7CFE-56BA-11FB-5B3CFDFB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5828"/>
            <a:ext cx="5121339" cy="4267754"/>
          </a:xfrm>
        </p:spPr>
        <p:txBody>
          <a:bodyPr/>
          <a:lstStyle/>
          <a:p>
            <a:r>
              <a:rPr lang="pt-BR" dirty="0"/>
              <a:t>O cliente conseguirá ter acesso ao supermercado após passar por uma catraca eletrônica que funcionará por meio de </a:t>
            </a:r>
            <a:r>
              <a:rPr lang="pt-BR" dirty="0" err="1"/>
              <a:t>RFIDs</a:t>
            </a:r>
            <a:r>
              <a:rPr lang="pt-BR" dirty="0"/>
              <a:t>, o mesmo irá se conectar com o aplicativo com o cadastro do cliente, que começará uma ‘’sessão’’ do carrinho de compras atual. O aplicativo checará por meio do servidor o saldo do cliente, se este tiver saldo menor que R$1,00 , não será permitida a entrada no mercado, já que por ser automatizado não será possível o pagamento por meio de dinheiro físico.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D25A4-3F55-1AE9-4761-E0E0E0F2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01/05/2023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9197D4-32FF-CBA3-E0FE-0790B233F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80" y="2061556"/>
            <a:ext cx="5603076" cy="328352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407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F5626-8389-0494-9F42-B07A1B54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58" y="609600"/>
            <a:ext cx="10353762" cy="970450"/>
          </a:xfrm>
        </p:spPr>
        <p:txBody>
          <a:bodyPr/>
          <a:lstStyle/>
          <a:p>
            <a:r>
              <a:rPr lang="pt-BR" dirty="0"/>
              <a:t>CARRINHO INTELIGENTE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286B1-3393-903F-E3EB-BE215896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carrinho funcionará de forma mais responsiva e integrada com ‘’tarefas’’ que o cliente encontraria em outras áreas do supermercado, como por exemplo, o carrinho possuirá uma </a:t>
            </a:r>
            <a:r>
              <a:rPr lang="pt-BR" dirty="0" err="1"/>
              <a:t>mini-balança</a:t>
            </a:r>
            <a:r>
              <a:rPr lang="pt-BR" dirty="0"/>
              <a:t> embutida, que pesará as frutas e legumes escolhidos pelo cliente, além de possuir um sistema de escaneamento de produtos, que os adicionará automaticamente e uma câmera com AI que identificará as frutas para cobrá-las.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24A88-4396-985C-34B0-08036303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01/05/2023</a:t>
            </a:fld>
            <a:endParaRPr lang="en-US" dirty="0"/>
          </a:p>
        </p:txBody>
      </p:sp>
      <p:pic>
        <p:nvPicPr>
          <p:cNvPr id="5" name="Picture 2" descr="Carrinho inteligente de supermercado só falta circular e escolher sozinho o  produto – Money Times">
            <a:extLst>
              <a:ext uri="{FF2B5EF4-FFF2-40B4-BE49-F238E27FC236}">
                <a16:creationId xmlns:a16="http://schemas.microsoft.com/office/drawing/2014/main" id="{F14ABACF-D3BE-4871-8519-2D768BB0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4" y="3640198"/>
            <a:ext cx="5180621" cy="2752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3862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D7DBA-14D4-B834-AA17-77341192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AVANÇO DA TECNOLOGIA E COMPUTAÇÃO UBÍQUA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90A91-62F2-F20B-6F92-194CCB54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68" y="1906738"/>
            <a:ext cx="11029615" cy="3634486"/>
          </a:xfrm>
        </p:spPr>
        <p:txBody>
          <a:bodyPr/>
          <a:lstStyle/>
          <a:p>
            <a:r>
              <a:rPr lang="pt-BR" dirty="0"/>
              <a:t>Este supermercado irá conseguir implementar a computação móvel e pervasiva muito bem, pois o usuário quase não perceberá que estará em contato com diversas tecnologias diferentes, já que, estas se mesclarão muito bem e funcionarão naturalmente no ambiente, sendo intuitivo.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43B78-52AA-4780-FD70-C12EB2A3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01/05/2023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2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32DC8-5F3C-DB13-024E-8B2371DD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24808"/>
            <a:ext cx="5063150" cy="556177"/>
          </a:xfrm>
        </p:spPr>
        <p:txBody>
          <a:bodyPr>
            <a:normAutofit fontScale="90000"/>
          </a:bodyPr>
          <a:lstStyle/>
          <a:p>
            <a:r>
              <a:rPr lang="pt-BR" dirty="0"/>
              <a:t>SAÍDA DO SUPERMERCADO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6F3E2-4E46-B32F-8D91-EC6C3ECA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28" y="2651745"/>
            <a:ext cx="6102241" cy="4650542"/>
          </a:xfrm>
        </p:spPr>
        <p:txBody>
          <a:bodyPr/>
          <a:lstStyle/>
          <a:p>
            <a:r>
              <a:rPr lang="pt-BR" dirty="0"/>
              <a:t>O pagamento do cliente ocorrerá pelo aplicativo e para ser habilitada a sua saída este necessitará passar o aplicativo num dispositivo por RFID que checará o pagamento e aprovará sua saída, diminuindo os riscos de levar os produtos sem pagar.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6462BE-4FED-AEE9-E120-30B79A49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01/05/2023</a:t>
            </a:fld>
            <a:endParaRPr lang="en-US" dirty="0"/>
          </a:p>
        </p:txBody>
      </p:sp>
      <p:pic>
        <p:nvPicPr>
          <p:cNvPr id="1026" name="Picture 2" descr="sPay - link de pagamento - Silbeck">
            <a:extLst>
              <a:ext uri="{FF2B5EF4-FFF2-40B4-BE49-F238E27FC236}">
                <a16:creationId xmlns:a16="http://schemas.microsoft.com/office/drawing/2014/main" id="{0DDF1BB3-3435-E57B-A4AB-9399E16B8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047" y="2324479"/>
            <a:ext cx="3208713" cy="32087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8211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488</TotalTime>
  <Words>450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Ardósia</vt:lpstr>
      <vt:lpstr>SUPERMERCADO INTELIGENTE</vt:lpstr>
      <vt:lpstr>Motivos para a criação do projeto</vt:lpstr>
      <vt:lpstr>LÓGICA DOS SISTEMAS DISTRIBUÍDOS DO MERCADO</vt:lpstr>
      <vt:lpstr>ENTRADA DO SUPERMERCADO</vt:lpstr>
      <vt:lpstr>CARRINHO INTELIGENTE</vt:lpstr>
      <vt:lpstr>AVANÇO DA TECNOLOGIA E COMPUTAÇÃO UBÍQUA</vt:lpstr>
      <vt:lpstr>SAÍDA DO SUPERMERCADO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SUPERMERCADO INTELIGENTE</dc:title>
  <dc:creator>Joao Pedro Maciel</dc:creator>
  <cp:lastModifiedBy>Joao Pedro Maciel</cp:lastModifiedBy>
  <cp:revision>8</cp:revision>
  <dcterms:created xsi:type="dcterms:W3CDTF">2023-03-29T23:27:35Z</dcterms:created>
  <dcterms:modified xsi:type="dcterms:W3CDTF">2023-05-01T17:58:11Z</dcterms:modified>
</cp:coreProperties>
</file>