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6" r:id="rId7"/>
  </p:sldIdLst>
  <p:sldSz cx="12192000" cy="6858000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" panose="020B0003030101060003" pitchFamily="34" charset="0"/>
      <p:regular r:id="rId17"/>
      <p:bold r:id="rId18"/>
      <p:italic r:id="rId19"/>
      <p:boldItalic r:id="rId20"/>
    </p:embeddedFont>
    <p:embeddedFont>
      <p:font typeface="Raleway Thin" panose="020B060402020202020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AS0OCYC8vD39+Ws49bG5z+vKq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30D813-E0B7-44E7-9547-3C961B4EA770}">
  <a:tblStyle styleId="{E630D813-E0B7-44E7-9547-3C961B4EA7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Slajd tytułowy">
    <p:bg>
      <p:bgPr>
        <a:blipFill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  <a:defRPr sz="60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3"/>
          <p:cNvSpPr txBox="1"/>
          <p:nvPr/>
        </p:nvSpPr>
        <p:spPr>
          <a:xfrm>
            <a:off x="479376" y="332656"/>
            <a:ext cx="27334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48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84" name="Google Shape;84;p22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91" name="Google Shape;91;p23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 b="1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25" name="Google Shape;25;p14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  <a:defRPr sz="60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32" name="Google Shape;32;p15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 sz="2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 sz="2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40" name="Google Shape;40;p16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 b="1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 b="1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50" name="Google Shape;50;p17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56" name="Google Shape;56;p18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61" name="Google Shape;61;p19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3200"/>
              <a:buFont typeface="Raleway Thin"/>
              <a:buNone/>
              <a:defRPr sz="32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414141"/>
              </a:buClr>
              <a:buSzPts val="3200"/>
              <a:buChar char="•"/>
              <a:defRPr sz="32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 sz="2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41414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69" name="Google Shape;69;p20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3200"/>
              <a:buFont typeface="Raleway Thin"/>
              <a:buNone/>
              <a:defRPr sz="32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>
                <a:solidFill>
                  <a:srgbClr val="41414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41414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77" name="Google Shape;77;p21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2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 sz="4400" b="1" i="0" u="none" strike="noStrike" cap="none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11" name="Google Shape;11;p12"/>
          <p:cNvSpPr txBox="1"/>
          <p:nvPr/>
        </p:nvSpPr>
        <p:spPr>
          <a:xfrm>
            <a:off x="5395936" y="6356350"/>
            <a:ext cx="1774012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00" b="1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NobleProg®</a:t>
            </a:r>
            <a:r>
              <a:rPr lang="cs-CZ" sz="1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 Limited 2019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All Rights Reserved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maldonado/np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</a:pPr>
            <a:r>
              <a:rPr lang="cs-CZ" dirty="0"/>
              <a:t>Impala </a:t>
            </a:r>
            <a:r>
              <a:rPr lang="cs-CZ" dirty="0" err="1"/>
              <a:t>for</a:t>
            </a:r>
            <a:r>
              <a:rPr lang="cs-CZ" dirty="0"/>
              <a:t> Business </a:t>
            </a:r>
            <a:r>
              <a:rPr lang="cs-CZ" dirty="0" err="1"/>
              <a:t>Intelligence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r>
              <a:rPr lang="cs-CZ"/>
              <a:t>Pablo Maldonado, Ph.D.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About your trainer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Pablo Maldonado, Ph.D.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Data Science/Analytics Trainer &amp; Consultant.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Project experience 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Telco (CRM / marketing).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Ecommerce and digital marketing.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Analysis of sensor data.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About you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 err="1"/>
              <a:t>Who</a:t>
            </a:r>
            <a:r>
              <a:rPr lang="cs-CZ" dirty="0"/>
              <a:t> are </a:t>
            </a:r>
            <a:r>
              <a:rPr lang="cs-CZ" dirty="0" err="1"/>
              <a:t>you</a:t>
            </a:r>
            <a:r>
              <a:rPr lang="cs-CZ" dirty="0"/>
              <a:t> and </a:t>
            </a:r>
            <a:r>
              <a:rPr lang="cs-CZ" dirty="0" err="1"/>
              <a:t>what</a:t>
            </a:r>
            <a:r>
              <a:rPr lang="cs-CZ" dirty="0"/>
              <a:t> do </a:t>
            </a:r>
            <a:r>
              <a:rPr lang="cs-CZ" dirty="0" err="1"/>
              <a:t>you</a:t>
            </a:r>
            <a:r>
              <a:rPr lang="cs-CZ" dirty="0"/>
              <a:t> do? ☺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previous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Impala?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 err="1"/>
              <a:t>What</a:t>
            </a:r>
            <a:r>
              <a:rPr lang="cs-CZ" dirty="0"/>
              <a:t> do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expect</a:t>
            </a:r>
            <a:r>
              <a:rPr lang="cs-CZ" dirty="0"/>
              <a:t> to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course</a:t>
            </a:r>
            <a:r>
              <a:rPr lang="cs-CZ" dirty="0"/>
              <a:t>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challenge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Impala?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Course Outline</a:t>
            </a:r>
            <a:endParaRPr/>
          </a:p>
        </p:txBody>
      </p:sp>
      <p:graphicFrame>
        <p:nvGraphicFramePr>
          <p:cNvPr id="115" name="Google Shape;115;p4"/>
          <p:cNvGraphicFramePr/>
          <p:nvPr>
            <p:extLst>
              <p:ext uri="{D42A27DB-BD31-4B8C-83A1-F6EECF244321}">
                <p14:modId xmlns:p14="http://schemas.microsoft.com/office/powerpoint/2010/main" val="2360019024"/>
              </p:ext>
            </p:extLst>
          </p:nvPr>
        </p:nvGraphicFramePr>
        <p:xfrm>
          <a:off x="2224216" y="1911206"/>
          <a:ext cx="6170502" cy="3152005"/>
        </p:xfrm>
        <a:graphic>
          <a:graphicData uri="http://schemas.openxmlformats.org/drawingml/2006/table">
            <a:tbl>
              <a:tblPr firstRow="1" bandRow="1">
                <a:noFill/>
                <a:tableStyleId>{E630D813-E0B7-44E7-9547-3C961B4EA770}</a:tableStyleId>
              </a:tblPr>
              <a:tblGrid>
                <a:gridCol w="205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834">
                  <a:extLst>
                    <a:ext uri="{9D8B030D-6E8A-4147-A177-3AD203B41FA5}">
                      <a16:colId xmlns:a16="http://schemas.microsoft.com/office/drawing/2014/main" val="1919202184"/>
                    </a:ext>
                  </a:extLst>
                </a:gridCol>
              </a:tblGrid>
              <a:tr h="46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 u="none" strike="noStrike" cap="none"/>
                        <a:t>Day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 u="none" strike="noStrike" cap="none" dirty="0" err="1"/>
                        <a:t>Day</a:t>
                      </a:r>
                      <a:r>
                        <a:rPr lang="cs-CZ" sz="1800" u="none" strike="noStrike" cap="none" dirty="0"/>
                        <a:t> 2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Day</a:t>
                      </a:r>
                      <a:r>
                        <a:rPr kumimoji="0" lang="cs-CZ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 3</a:t>
                      </a:r>
                      <a:endParaRPr kumimoji="0" lang="cs-CZ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8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cs-CZ" sz="1800" u="none" strike="noStrike" cap="none" dirty="0" err="1"/>
                        <a:t>Getting</a:t>
                      </a:r>
                      <a:r>
                        <a:rPr lang="cs-CZ" sz="1800" u="none" strike="noStrike" cap="none" dirty="0"/>
                        <a:t> </a:t>
                      </a:r>
                      <a:r>
                        <a:rPr lang="cs-CZ" sz="1800" u="none" strike="noStrike" cap="none" dirty="0" err="1"/>
                        <a:t>started</a:t>
                      </a:r>
                      <a:r>
                        <a:rPr lang="cs-CZ" sz="1800" u="none" strike="noStrike" cap="none" dirty="0"/>
                        <a:t> </a:t>
                      </a:r>
                      <a:r>
                        <a:rPr lang="cs-CZ" sz="1800" u="none" strike="noStrike" cap="none" dirty="0" err="1"/>
                        <a:t>with</a:t>
                      </a:r>
                      <a:r>
                        <a:rPr lang="cs-CZ" sz="1800" u="none" strike="noStrike" cap="none" dirty="0"/>
                        <a:t> Impala.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endParaRPr lang="cs-CZ"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cs-CZ" sz="1800" u="none" strike="noStrike" cap="none" dirty="0" err="1"/>
                        <a:t>Interactive</a:t>
                      </a:r>
                      <a:r>
                        <a:rPr lang="cs-CZ" sz="1800" u="none" strike="noStrike" cap="none" dirty="0"/>
                        <a:t> </a:t>
                      </a:r>
                      <a:r>
                        <a:rPr lang="cs-CZ" sz="1800" u="none" strike="noStrike" cap="none" dirty="0" err="1"/>
                        <a:t>queries</a:t>
                      </a:r>
                      <a:r>
                        <a:rPr lang="cs-CZ" sz="1800" u="none" strike="noStrike" cap="none" dirty="0"/>
                        <a:t> in </a:t>
                      </a:r>
                      <a:r>
                        <a:rPr lang="cs-CZ" sz="1800" u="none" strike="noStrike" cap="none" dirty="0" err="1"/>
                        <a:t>Hue</a:t>
                      </a:r>
                      <a:r>
                        <a:rPr lang="cs-CZ" sz="1800" u="none" strike="noStrike" cap="none" dirty="0"/>
                        <a:t>.</a:t>
                      </a:r>
                      <a:endParaRPr sz="1800" u="none" strike="noStrike" cap="none" dirty="0"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cs-CZ" sz="1800" u="none" strike="noStrike" cap="none" dirty="0"/>
                        <a:t>Impala </a:t>
                      </a:r>
                      <a:r>
                        <a:rPr lang="cs-CZ" sz="1800" u="none" strike="noStrike" cap="none" dirty="0" err="1"/>
                        <a:t>shell</a:t>
                      </a:r>
                      <a:r>
                        <a:rPr lang="cs-CZ" sz="1800" u="none" strike="noStrike" cap="none" dirty="0"/>
                        <a:t> </a:t>
                      </a:r>
                      <a:endParaRPr dirty="0"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cs-CZ" sz="1800" u="none" strike="noStrike" cap="none" dirty="0" err="1"/>
                        <a:t>Load</a:t>
                      </a:r>
                      <a:r>
                        <a:rPr lang="cs-CZ" sz="1800" u="none" strike="noStrike" cap="none" dirty="0"/>
                        <a:t> CSV/</a:t>
                      </a:r>
                      <a:r>
                        <a:rPr lang="cs-CZ" sz="1800" u="none" strike="noStrike" cap="none" dirty="0" err="1"/>
                        <a:t>parquet</a:t>
                      </a:r>
                      <a:r>
                        <a:rPr lang="cs-CZ" sz="1800" u="none" strike="noStrike" cap="none" dirty="0"/>
                        <a:t> </a:t>
                      </a:r>
                      <a:r>
                        <a:rPr lang="cs-CZ" sz="1800" u="none" strike="noStrike" cap="none" dirty="0" err="1"/>
                        <a:t>files</a:t>
                      </a:r>
                      <a:r>
                        <a:rPr lang="cs-CZ" sz="1800" u="none" strike="noStrike" cap="none" dirty="0"/>
                        <a:t> </a:t>
                      </a:r>
                      <a:r>
                        <a:rPr lang="cs-CZ" sz="1800" u="none" strike="noStrike" cap="none" dirty="0" err="1"/>
                        <a:t>into</a:t>
                      </a:r>
                      <a:r>
                        <a:rPr lang="cs-CZ" sz="1800" u="none" strike="noStrike" cap="none" dirty="0"/>
                        <a:t> Impala.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cs-CZ" sz="1800" u="none" strike="noStrike" cap="none" dirty="0"/>
                        <a:t>Performance monitoring.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endParaRPr lang="cs-CZ"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cs-CZ" sz="1800" u="none" strike="noStrike" cap="none" dirty="0" err="1"/>
                        <a:t>Troubleshooting</a:t>
                      </a:r>
                      <a:r>
                        <a:rPr lang="cs-CZ" sz="1800" u="none" strike="noStrike" cap="none" dirty="0"/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endParaRPr lang="cs-CZ"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cs-CZ" sz="1800" u="none" strike="noStrike" cap="none" dirty="0"/>
                        <a:t>Best </a:t>
                      </a:r>
                      <a:r>
                        <a:rPr lang="cs-CZ" sz="1800" u="none" strike="noStrike" cap="none" dirty="0" err="1"/>
                        <a:t>practices</a:t>
                      </a:r>
                      <a:r>
                        <a:rPr lang="cs-CZ" sz="1800" u="none" strike="noStrike" cap="none" dirty="0"/>
                        <a:t>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Timeline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All</a:t>
            </a:r>
            <a:r>
              <a:rPr lang="cs-CZ" b="1" dirty="0"/>
              <a:t> </a:t>
            </a:r>
            <a:r>
              <a:rPr lang="cs-CZ" dirty="0" err="1"/>
              <a:t>materials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course</a:t>
            </a:r>
            <a:r>
              <a:rPr lang="cs-CZ" dirty="0"/>
              <a:t>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r>
              <a:rPr lang="cs-CZ" u="sng" dirty="0">
                <a:solidFill>
                  <a:schemeClr val="hlink"/>
                </a:solidFill>
                <a:hlinkClick r:id="rId3"/>
              </a:rPr>
              <a:t>https://github.com/jpmaldonado/np-</a:t>
            </a:r>
            <a:r>
              <a:rPr lang="cs-CZ" u="sng" dirty="0">
                <a:solidFill>
                  <a:schemeClr val="hlink"/>
                </a:solidFill>
              </a:rPr>
              <a:t>impala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9:00-12:30 </a:t>
            </a:r>
            <a:r>
              <a:rPr lang="cs-CZ" dirty="0" err="1"/>
              <a:t>Morning</a:t>
            </a:r>
            <a:r>
              <a:rPr lang="cs-CZ" dirty="0"/>
              <a:t> session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12:30-13:30 Lunch </a:t>
            </a:r>
            <a:r>
              <a:rPr lang="cs-CZ" dirty="0" err="1"/>
              <a:t>break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13:30-16:00 </a:t>
            </a:r>
            <a:r>
              <a:rPr lang="cs-CZ" dirty="0" err="1"/>
              <a:t>Afternoon</a:t>
            </a:r>
            <a:r>
              <a:rPr lang="cs-CZ" dirty="0"/>
              <a:t> session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 err="1"/>
              <a:t>Short</a:t>
            </a:r>
            <a:r>
              <a:rPr lang="cs-CZ" dirty="0"/>
              <a:t> </a:t>
            </a:r>
            <a:r>
              <a:rPr lang="cs-CZ" dirty="0" err="1"/>
              <a:t>breaks</a:t>
            </a:r>
            <a:r>
              <a:rPr lang="cs-CZ" dirty="0"/>
              <a:t> </a:t>
            </a:r>
            <a:r>
              <a:rPr lang="cs-CZ" dirty="0" err="1"/>
              <a:t>within</a:t>
            </a:r>
            <a:r>
              <a:rPr lang="cs-CZ" dirty="0"/>
              <a:t> </a:t>
            </a:r>
            <a:r>
              <a:rPr lang="cs-CZ" dirty="0" err="1"/>
              <a:t>morning</a:t>
            </a:r>
            <a:r>
              <a:rPr lang="cs-CZ" dirty="0"/>
              <a:t> and </a:t>
            </a:r>
            <a:r>
              <a:rPr lang="cs-CZ" dirty="0" err="1"/>
              <a:t>afternoon</a:t>
            </a:r>
            <a:r>
              <a:rPr lang="cs-CZ" dirty="0"/>
              <a:t> </a:t>
            </a:r>
            <a:r>
              <a:rPr lang="cs-CZ" dirty="0" err="1"/>
              <a:t>sessions</a:t>
            </a:r>
            <a:r>
              <a:rPr lang="cs-CZ" dirty="0"/>
              <a:t>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</a:pPr>
            <a:r>
              <a:rPr lang="cs-CZ"/>
              <a:t>Hands-on!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_PPT_Theme_NoblePro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Trebuchet MS</vt:lpstr>
      <vt:lpstr>Calibri</vt:lpstr>
      <vt:lpstr>Arial Narrow</vt:lpstr>
      <vt:lpstr>Raleway Thin</vt:lpstr>
      <vt:lpstr>Raleway</vt:lpstr>
      <vt:lpstr>00_PPT_Theme_NobleProg</vt:lpstr>
      <vt:lpstr>Impala for Business Intelligence</vt:lpstr>
      <vt:lpstr>About your trainer</vt:lpstr>
      <vt:lpstr>About you</vt:lpstr>
      <vt:lpstr>Course Outline</vt:lpstr>
      <vt:lpstr>Timeline</vt:lpstr>
      <vt:lpstr>Hands-on!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Impala for Business Intelligence</dc:title>
  <dc:creator>Pablo Maldonado</dc:creator>
  <cp:lastModifiedBy>Pablo Maldonado</cp:lastModifiedBy>
  <cp:revision>5</cp:revision>
  <dcterms:created xsi:type="dcterms:W3CDTF">2020-02-16T16:42:56Z</dcterms:created>
  <dcterms:modified xsi:type="dcterms:W3CDTF">2021-02-08T07:54:34Z</dcterms:modified>
</cp:coreProperties>
</file>