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79273-0719-4ACD-AE9C-A473F9C78F0E}" v="26" dt="2023-05-22T11:32:0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aldonado" userId="ba605dfa-676e-4daa-ab89-9822269649d8" providerId="ADAL" clId="{B5D79273-0719-4ACD-AE9C-A473F9C78F0E}"/>
    <pc:docChg chg="undo custSel addSld delSld modSld">
      <pc:chgData name="Pablo Maldonado" userId="ba605dfa-676e-4daa-ab89-9822269649d8" providerId="ADAL" clId="{B5D79273-0719-4ACD-AE9C-A473F9C78F0E}" dt="2023-05-22T11:33:40.278" v="743" actId="2696"/>
      <pc:docMkLst>
        <pc:docMk/>
      </pc:docMkLst>
      <pc:sldChg chg="modSp mod">
        <pc:chgData name="Pablo Maldonado" userId="ba605dfa-676e-4daa-ab89-9822269649d8" providerId="ADAL" clId="{B5D79273-0719-4ACD-AE9C-A473F9C78F0E}" dt="2023-05-22T11:04:57.836" v="361" actId="122"/>
        <pc:sldMkLst>
          <pc:docMk/>
          <pc:sldMk cId="3741075174" sldId="257"/>
        </pc:sldMkLst>
        <pc:spChg chg="mod">
          <ac:chgData name="Pablo Maldonado" userId="ba605dfa-676e-4daa-ab89-9822269649d8" providerId="ADAL" clId="{B5D79273-0719-4ACD-AE9C-A473F9C78F0E}" dt="2023-05-22T11:04:57.836" v="361" actId="122"/>
          <ac:spMkLst>
            <pc:docMk/>
            <pc:sldMk cId="3741075174" sldId="257"/>
            <ac:spMk id="2" creationId="{6E7ED226-B766-7206-13F9-96E1C53D25AD}"/>
          </ac:spMkLst>
        </pc:spChg>
      </pc:sldChg>
      <pc:sldChg chg="addSp delSp modSp mod modClrScheme chgLayout">
        <pc:chgData name="Pablo Maldonado" userId="ba605dfa-676e-4daa-ab89-9822269649d8" providerId="ADAL" clId="{B5D79273-0719-4ACD-AE9C-A473F9C78F0E}" dt="2023-05-22T11:05:00.235" v="362" actId="122"/>
        <pc:sldMkLst>
          <pc:docMk/>
          <pc:sldMk cId="2291775617" sldId="258"/>
        </pc:sldMkLst>
        <pc:spChg chg="mod ord">
          <ac:chgData name="Pablo Maldonado" userId="ba605dfa-676e-4daa-ab89-9822269649d8" providerId="ADAL" clId="{B5D79273-0719-4ACD-AE9C-A473F9C78F0E}" dt="2023-05-22T11:05:00.235" v="362" actId="122"/>
          <ac:spMkLst>
            <pc:docMk/>
            <pc:sldMk cId="2291775617" sldId="258"/>
            <ac:spMk id="2" creationId="{AFB05D76-E88C-C2B6-F783-3C2C08AE96A4}"/>
          </ac:spMkLst>
        </pc:spChg>
        <pc:spChg chg="del mod ord">
          <ac:chgData name="Pablo Maldonado" userId="ba605dfa-676e-4daa-ab89-9822269649d8" providerId="ADAL" clId="{B5D79273-0719-4ACD-AE9C-A473F9C78F0E}" dt="2023-05-22T10:54:30.050" v="34" actId="700"/>
          <ac:spMkLst>
            <pc:docMk/>
            <pc:sldMk cId="2291775617" sldId="258"/>
            <ac:spMk id="3" creationId="{FBF8C8CD-8608-DF55-0089-790DD47CBF08}"/>
          </ac:spMkLst>
        </pc:spChg>
        <pc:spChg chg="add mod ord">
          <ac:chgData name="Pablo Maldonado" userId="ba605dfa-676e-4daa-ab89-9822269649d8" providerId="ADAL" clId="{B5D79273-0719-4ACD-AE9C-A473F9C78F0E}" dt="2023-05-22T10:55:11.937" v="49" actId="27636"/>
          <ac:spMkLst>
            <pc:docMk/>
            <pc:sldMk cId="2291775617" sldId="258"/>
            <ac:spMk id="4" creationId="{46016B10-320C-362E-23E4-94CD47FC01B6}"/>
          </ac:spMkLst>
        </pc:spChg>
        <pc:spChg chg="add mod ord">
          <ac:chgData name="Pablo Maldonado" userId="ba605dfa-676e-4daa-ab89-9822269649d8" providerId="ADAL" clId="{B5D79273-0719-4ACD-AE9C-A473F9C78F0E}" dt="2023-05-22T10:55:25.868" v="52" actId="5793"/>
          <ac:spMkLst>
            <pc:docMk/>
            <pc:sldMk cId="2291775617" sldId="258"/>
            <ac:spMk id="5" creationId="{A4D50B77-C00D-6A24-C9FD-2AE9C6E6D531}"/>
          </ac:spMkLst>
        </pc:spChg>
        <pc:picChg chg="add del mod">
          <ac:chgData name="Pablo Maldonado" userId="ba605dfa-676e-4daa-ab89-9822269649d8" providerId="ADAL" clId="{B5D79273-0719-4ACD-AE9C-A473F9C78F0E}" dt="2023-05-22T10:54:17.301" v="31" actId="478"/>
          <ac:picMkLst>
            <pc:docMk/>
            <pc:sldMk cId="2291775617" sldId="258"/>
            <ac:picMk id="1026" creationId="{A9D8CD24-C390-CDF4-B374-BDE2349DE9E9}"/>
          </ac:picMkLst>
        </pc:picChg>
        <pc:picChg chg="add mod">
          <ac:chgData name="Pablo Maldonado" userId="ba605dfa-676e-4daa-ab89-9822269649d8" providerId="ADAL" clId="{B5D79273-0719-4ACD-AE9C-A473F9C78F0E}" dt="2023-05-22T10:54:25.624" v="33" actId="1076"/>
          <ac:picMkLst>
            <pc:docMk/>
            <pc:sldMk cId="2291775617" sldId="258"/>
            <ac:picMk id="1028" creationId="{ECCAD88A-96A2-B1DC-17CA-61E10F2F3BF5}"/>
          </ac:picMkLst>
        </pc:picChg>
      </pc:sldChg>
      <pc:sldChg chg="addSp delSp modSp new mod setBg">
        <pc:chgData name="Pablo Maldonado" userId="ba605dfa-676e-4daa-ab89-9822269649d8" providerId="ADAL" clId="{B5D79273-0719-4ACD-AE9C-A473F9C78F0E}" dt="2023-05-22T10:56:36.162" v="69" actId="26606"/>
        <pc:sldMkLst>
          <pc:docMk/>
          <pc:sldMk cId="3296431055" sldId="259"/>
        </pc:sldMkLst>
        <pc:spChg chg="mod">
          <ac:chgData name="Pablo Maldonado" userId="ba605dfa-676e-4daa-ab89-9822269649d8" providerId="ADAL" clId="{B5D79273-0719-4ACD-AE9C-A473F9C78F0E}" dt="2023-05-22T10:56:36.162" v="69" actId="26606"/>
          <ac:spMkLst>
            <pc:docMk/>
            <pc:sldMk cId="3296431055" sldId="259"/>
            <ac:spMk id="2" creationId="{9211A8A1-2156-094C-0A53-F9601877CB2C}"/>
          </ac:spMkLst>
        </pc:spChg>
        <pc:spChg chg="del">
          <ac:chgData name="Pablo Maldonado" userId="ba605dfa-676e-4daa-ab89-9822269649d8" providerId="ADAL" clId="{B5D79273-0719-4ACD-AE9C-A473F9C78F0E}" dt="2023-05-22T10:56:17.768" v="67"/>
          <ac:spMkLst>
            <pc:docMk/>
            <pc:sldMk cId="3296431055" sldId="259"/>
            <ac:spMk id="3" creationId="{5F4B05D2-809C-EF77-192D-E237D555C178}"/>
          </ac:spMkLst>
        </pc:spChg>
        <pc:spChg chg="del">
          <ac:chgData name="Pablo Maldonado" userId="ba605dfa-676e-4daa-ab89-9822269649d8" providerId="ADAL" clId="{B5D79273-0719-4ACD-AE9C-A473F9C78F0E}" dt="2023-05-22T10:56:24.741" v="68"/>
          <ac:spMkLst>
            <pc:docMk/>
            <pc:sldMk cId="3296431055" sldId="259"/>
            <ac:spMk id="4" creationId="{7F018AC0-7858-37A3-2CCC-9010DB668EC5}"/>
          </ac:spMkLst>
        </pc:spChg>
        <pc:spChg chg="add">
          <ac:chgData name="Pablo Maldonado" userId="ba605dfa-676e-4daa-ab89-9822269649d8" providerId="ADAL" clId="{B5D79273-0719-4ACD-AE9C-A473F9C78F0E}" dt="2023-05-22T10:56:36.162" v="69" actId="26606"/>
          <ac:spMkLst>
            <pc:docMk/>
            <pc:sldMk cId="3296431055" sldId="259"/>
            <ac:spMk id="11" creationId="{022BDE4A-8A20-4A69-9C5A-581C82036A4D}"/>
          </ac:spMkLst>
        </pc:spChg>
        <pc:picChg chg="add mod ord">
          <ac:chgData name="Pablo Maldonado" userId="ba605dfa-676e-4daa-ab89-9822269649d8" providerId="ADAL" clId="{B5D79273-0719-4ACD-AE9C-A473F9C78F0E}" dt="2023-05-22T10:56:36.162" v="69" actId="26606"/>
          <ac:picMkLst>
            <pc:docMk/>
            <pc:sldMk cId="3296431055" sldId="259"/>
            <ac:picMk id="5" creationId="{04498843-9B30-DB61-7560-54C8E7B60FC3}"/>
          </ac:picMkLst>
        </pc:picChg>
        <pc:picChg chg="add mod">
          <ac:chgData name="Pablo Maldonado" userId="ba605dfa-676e-4daa-ab89-9822269649d8" providerId="ADAL" clId="{B5D79273-0719-4ACD-AE9C-A473F9C78F0E}" dt="2023-05-22T10:56:36.162" v="69" actId="26606"/>
          <ac:picMkLst>
            <pc:docMk/>
            <pc:sldMk cId="3296431055" sldId="259"/>
            <ac:picMk id="6" creationId="{98BA958B-F58E-CA18-9210-94389F05A254}"/>
          </ac:picMkLst>
        </pc:picChg>
      </pc:sldChg>
      <pc:sldChg chg="addSp delSp modSp new mod">
        <pc:chgData name="Pablo Maldonado" userId="ba605dfa-676e-4daa-ab89-9822269649d8" providerId="ADAL" clId="{B5D79273-0719-4ACD-AE9C-A473F9C78F0E}" dt="2023-05-22T11:04:53.184" v="360" actId="122"/>
        <pc:sldMkLst>
          <pc:docMk/>
          <pc:sldMk cId="202041851" sldId="260"/>
        </pc:sldMkLst>
        <pc:spChg chg="mod">
          <ac:chgData name="Pablo Maldonado" userId="ba605dfa-676e-4daa-ab89-9822269649d8" providerId="ADAL" clId="{B5D79273-0719-4ACD-AE9C-A473F9C78F0E}" dt="2023-05-22T11:04:53.184" v="360" actId="122"/>
          <ac:spMkLst>
            <pc:docMk/>
            <pc:sldMk cId="202041851" sldId="260"/>
            <ac:spMk id="2" creationId="{B4F1E24A-3F63-68B7-9669-C915358D70E2}"/>
          </ac:spMkLst>
        </pc:spChg>
        <pc:spChg chg="del">
          <ac:chgData name="Pablo Maldonado" userId="ba605dfa-676e-4daa-ab89-9822269649d8" providerId="ADAL" clId="{B5D79273-0719-4ACD-AE9C-A473F9C78F0E}" dt="2023-05-22T10:57:08.045" v="95"/>
          <ac:spMkLst>
            <pc:docMk/>
            <pc:sldMk cId="202041851" sldId="260"/>
            <ac:spMk id="3" creationId="{D5A906F3-25D6-D668-ABDC-E97C8141B958}"/>
          </ac:spMkLst>
        </pc:spChg>
        <pc:spChg chg="mod">
          <ac:chgData name="Pablo Maldonado" userId="ba605dfa-676e-4daa-ab89-9822269649d8" providerId="ADAL" clId="{B5D79273-0719-4ACD-AE9C-A473F9C78F0E}" dt="2023-05-22T10:58:11.394" v="243" actId="20577"/>
          <ac:spMkLst>
            <pc:docMk/>
            <pc:sldMk cId="202041851" sldId="260"/>
            <ac:spMk id="4" creationId="{65C506A7-0479-3217-6858-B062490C9784}"/>
          </ac:spMkLst>
        </pc:spChg>
        <pc:picChg chg="add mod">
          <ac:chgData name="Pablo Maldonado" userId="ba605dfa-676e-4daa-ab89-9822269649d8" providerId="ADAL" clId="{B5D79273-0719-4ACD-AE9C-A473F9C78F0E}" dt="2023-05-22T10:57:08.045" v="95"/>
          <ac:picMkLst>
            <pc:docMk/>
            <pc:sldMk cId="202041851" sldId="260"/>
            <ac:picMk id="2050" creationId="{0E5E7906-0A09-CF3D-9BFE-ABC4971DA9D2}"/>
          </ac:picMkLst>
        </pc:picChg>
      </pc:sldChg>
      <pc:sldChg chg="addSp delSp modSp new mod setBg modClrScheme chgLayout">
        <pc:chgData name="Pablo Maldonado" userId="ba605dfa-676e-4daa-ab89-9822269649d8" providerId="ADAL" clId="{B5D79273-0719-4ACD-AE9C-A473F9C78F0E}" dt="2023-05-22T11:04:40.707" v="357" actId="404"/>
        <pc:sldMkLst>
          <pc:docMk/>
          <pc:sldMk cId="3792124692" sldId="261"/>
        </pc:sldMkLst>
        <pc:spChg chg="mod ord">
          <ac:chgData name="Pablo Maldonado" userId="ba605dfa-676e-4daa-ab89-9822269649d8" providerId="ADAL" clId="{B5D79273-0719-4ACD-AE9C-A473F9C78F0E}" dt="2023-05-22T11:04:40.707" v="357" actId="404"/>
          <ac:spMkLst>
            <pc:docMk/>
            <pc:sldMk cId="3792124692" sldId="261"/>
            <ac:spMk id="2" creationId="{655AF37B-1EAB-70AF-F3FC-A1B2BD6C0AC9}"/>
          </ac:spMkLst>
        </pc:spChg>
        <pc:spChg chg="del mod ord">
          <ac:chgData name="Pablo Maldonado" userId="ba605dfa-676e-4daa-ab89-9822269649d8" providerId="ADAL" clId="{B5D79273-0719-4ACD-AE9C-A473F9C78F0E}" dt="2023-05-22T10:58:59.883" v="257" actId="700"/>
          <ac:spMkLst>
            <pc:docMk/>
            <pc:sldMk cId="3792124692" sldId="261"/>
            <ac:spMk id="3" creationId="{6C54EB1A-D507-6E28-C67A-2E0925870B0D}"/>
          </ac:spMkLst>
        </pc:spChg>
        <pc:spChg chg="del">
          <ac:chgData name="Pablo Maldonado" userId="ba605dfa-676e-4daa-ab89-9822269649d8" providerId="ADAL" clId="{B5D79273-0719-4ACD-AE9C-A473F9C78F0E}" dt="2023-05-22T10:58:59.883" v="257" actId="700"/>
          <ac:spMkLst>
            <pc:docMk/>
            <pc:sldMk cId="3792124692" sldId="261"/>
            <ac:spMk id="4" creationId="{93D115CB-84A0-F376-B556-E1386077F559}"/>
          </ac:spMkLst>
        </pc:spChg>
        <pc:spChg chg="add del mod ord">
          <ac:chgData name="Pablo Maldonado" userId="ba605dfa-676e-4daa-ab89-9822269649d8" providerId="ADAL" clId="{B5D79273-0719-4ACD-AE9C-A473F9C78F0E}" dt="2023-05-22T10:59:22.228" v="280"/>
          <ac:spMkLst>
            <pc:docMk/>
            <pc:sldMk cId="3792124692" sldId="261"/>
            <ac:spMk id="5" creationId="{A8203F3C-C7B8-FC26-DFAA-5479D0AEFC48}"/>
          </ac:spMkLst>
        </pc:spChg>
        <pc:spChg chg="add del">
          <ac:chgData name="Pablo Maldonado" userId="ba605dfa-676e-4daa-ab89-9822269649d8" providerId="ADAL" clId="{B5D79273-0719-4ACD-AE9C-A473F9C78F0E}" dt="2023-05-22T11:01:07.289" v="340" actId="26606"/>
          <ac:spMkLst>
            <pc:docMk/>
            <pc:sldMk cId="3792124692" sldId="261"/>
            <ac:spMk id="3081" creationId="{022BDE4A-8A20-4A69-9C5A-581C82036A4D}"/>
          </ac:spMkLst>
        </pc:spChg>
        <pc:spChg chg="add del">
          <ac:chgData name="Pablo Maldonado" userId="ba605dfa-676e-4daa-ab89-9822269649d8" providerId="ADAL" clId="{B5D79273-0719-4ACD-AE9C-A473F9C78F0E}" dt="2023-05-22T11:01:11.025" v="342" actId="26606"/>
          <ac:spMkLst>
            <pc:docMk/>
            <pc:sldMk cId="3792124692" sldId="261"/>
            <ac:spMk id="3083" creationId="{3B47FC9C-2ED3-4100-A4EF-E8CDFEE106C9}"/>
          </ac:spMkLst>
        </pc:spChg>
        <pc:spChg chg="add del">
          <ac:chgData name="Pablo Maldonado" userId="ba605dfa-676e-4daa-ab89-9822269649d8" providerId="ADAL" clId="{B5D79273-0719-4ACD-AE9C-A473F9C78F0E}" dt="2023-05-22T11:01:21.953" v="344" actId="26606"/>
          <ac:spMkLst>
            <pc:docMk/>
            <pc:sldMk cId="3792124692" sldId="261"/>
            <ac:spMk id="3085" creationId="{99ED5833-B85B-4103-8A3B-CAB0308E6C15}"/>
          </ac:spMkLst>
        </pc:spChg>
        <pc:spChg chg="add del">
          <ac:chgData name="Pablo Maldonado" userId="ba605dfa-676e-4daa-ab89-9822269649d8" providerId="ADAL" clId="{B5D79273-0719-4ACD-AE9C-A473F9C78F0E}" dt="2023-05-22T11:01:26.184" v="346" actId="26606"/>
          <ac:spMkLst>
            <pc:docMk/>
            <pc:sldMk cId="3792124692" sldId="261"/>
            <ac:spMk id="3087" creationId="{022BDE4A-8A20-4A69-9C5A-581C82036A4D}"/>
          </ac:spMkLst>
        </pc:spChg>
        <pc:spChg chg="add del">
          <ac:chgData name="Pablo Maldonado" userId="ba605dfa-676e-4daa-ab89-9822269649d8" providerId="ADAL" clId="{B5D79273-0719-4ACD-AE9C-A473F9C78F0E}" dt="2023-05-22T11:01:29.561" v="348" actId="26606"/>
          <ac:spMkLst>
            <pc:docMk/>
            <pc:sldMk cId="3792124692" sldId="261"/>
            <ac:spMk id="3089" creationId="{3B47FC9C-2ED3-4100-A4EF-E8CDFEE106C9}"/>
          </ac:spMkLst>
        </pc:spChg>
        <pc:spChg chg="add">
          <ac:chgData name="Pablo Maldonado" userId="ba605dfa-676e-4daa-ab89-9822269649d8" providerId="ADAL" clId="{B5D79273-0719-4ACD-AE9C-A473F9C78F0E}" dt="2023-05-22T11:01:29.564" v="349" actId="26606"/>
          <ac:spMkLst>
            <pc:docMk/>
            <pc:sldMk cId="3792124692" sldId="261"/>
            <ac:spMk id="3091" creationId="{99ED5833-B85B-4103-8A3B-CAB0308E6C15}"/>
          </ac:spMkLst>
        </pc:spChg>
        <pc:picChg chg="add mod ord">
          <ac:chgData name="Pablo Maldonado" userId="ba605dfa-676e-4daa-ab89-9822269649d8" providerId="ADAL" clId="{B5D79273-0719-4ACD-AE9C-A473F9C78F0E}" dt="2023-05-22T11:02:12.929" v="354" actId="1076"/>
          <ac:picMkLst>
            <pc:docMk/>
            <pc:sldMk cId="3792124692" sldId="261"/>
            <ac:picMk id="3074" creationId="{547368D3-B67F-93C3-C6E4-96734FDD10B5}"/>
          </ac:picMkLst>
        </pc:picChg>
        <pc:picChg chg="add mod">
          <ac:chgData name="Pablo Maldonado" userId="ba605dfa-676e-4daa-ab89-9822269649d8" providerId="ADAL" clId="{B5D79273-0719-4ACD-AE9C-A473F9C78F0E}" dt="2023-05-22T11:02:12.929" v="354" actId="1076"/>
          <ac:picMkLst>
            <pc:docMk/>
            <pc:sldMk cId="3792124692" sldId="261"/>
            <ac:picMk id="3076" creationId="{EC32D62A-A489-EB70-8FD8-B6B8FE658E20}"/>
          </ac:picMkLst>
        </pc:picChg>
      </pc:sldChg>
      <pc:sldChg chg="addSp delSp modSp new mod">
        <pc:chgData name="Pablo Maldonado" userId="ba605dfa-676e-4daa-ab89-9822269649d8" providerId="ADAL" clId="{B5D79273-0719-4ACD-AE9C-A473F9C78F0E}" dt="2023-05-22T11:04:45.891" v="358" actId="122"/>
        <pc:sldMkLst>
          <pc:docMk/>
          <pc:sldMk cId="2147547664" sldId="262"/>
        </pc:sldMkLst>
        <pc:spChg chg="mod">
          <ac:chgData name="Pablo Maldonado" userId="ba605dfa-676e-4daa-ab89-9822269649d8" providerId="ADAL" clId="{B5D79273-0719-4ACD-AE9C-A473F9C78F0E}" dt="2023-05-22T11:04:45.891" v="358" actId="122"/>
          <ac:spMkLst>
            <pc:docMk/>
            <pc:sldMk cId="2147547664" sldId="262"/>
            <ac:spMk id="2" creationId="{BB0E09D9-6497-3178-CBE7-B4C6BA183202}"/>
          </ac:spMkLst>
        </pc:spChg>
        <pc:spChg chg="del">
          <ac:chgData name="Pablo Maldonado" userId="ba605dfa-676e-4daa-ab89-9822269649d8" providerId="ADAL" clId="{B5D79273-0719-4ACD-AE9C-A473F9C78F0E}" dt="2023-05-22T10:59:52.684" v="308"/>
          <ac:spMkLst>
            <pc:docMk/>
            <pc:sldMk cId="2147547664" sldId="262"/>
            <ac:spMk id="3" creationId="{4AC7B0E6-68B0-312E-46DA-0C8170E8E20A}"/>
          </ac:spMkLst>
        </pc:spChg>
        <pc:picChg chg="add mod">
          <ac:chgData name="Pablo Maldonado" userId="ba605dfa-676e-4daa-ab89-9822269649d8" providerId="ADAL" clId="{B5D79273-0719-4ACD-AE9C-A473F9C78F0E}" dt="2023-05-22T10:59:52.684" v="308"/>
          <ac:picMkLst>
            <pc:docMk/>
            <pc:sldMk cId="2147547664" sldId="262"/>
            <ac:picMk id="4" creationId="{87CF64A4-0027-E907-8B38-2B20A0929649}"/>
          </ac:picMkLst>
        </pc:picChg>
      </pc:sldChg>
      <pc:sldChg chg="addSp delSp modSp new mod">
        <pc:chgData name="Pablo Maldonado" userId="ba605dfa-676e-4daa-ab89-9822269649d8" providerId="ADAL" clId="{B5D79273-0719-4ACD-AE9C-A473F9C78F0E}" dt="2023-05-22T11:04:50.043" v="359" actId="122"/>
        <pc:sldMkLst>
          <pc:docMk/>
          <pc:sldMk cId="133695882" sldId="263"/>
        </pc:sldMkLst>
        <pc:spChg chg="mod">
          <ac:chgData name="Pablo Maldonado" userId="ba605dfa-676e-4daa-ab89-9822269649d8" providerId="ADAL" clId="{B5D79273-0719-4ACD-AE9C-A473F9C78F0E}" dt="2023-05-22T11:04:50.043" v="359" actId="122"/>
          <ac:spMkLst>
            <pc:docMk/>
            <pc:sldMk cId="133695882" sldId="263"/>
            <ac:spMk id="2" creationId="{9D89E64B-7705-7160-CC4E-DA16DD4E7E6A}"/>
          </ac:spMkLst>
        </pc:spChg>
        <pc:spChg chg="del">
          <ac:chgData name="Pablo Maldonado" userId="ba605dfa-676e-4daa-ab89-9822269649d8" providerId="ADAL" clId="{B5D79273-0719-4ACD-AE9C-A473F9C78F0E}" dt="2023-05-22T11:00:24.882" v="337"/>
          <ac:spMkLst>
            <pc:docMk/>
            <pc:sldMk cId="133695882" sldId="263"/>
            <ac:spMk id="3" creationId="{C02E3E5A-ECF7-5F19-D370-97C0BC43E2E5}"/>
          </ac:spMkLst>
        </pc:spChg>
        <pc:picChg chg="add mod">
          <ac:chgData name="Pablo Maldonado" userId="ba605dfa-676e-4daa-ab89-9822269649d8" providerId="ADAL" clId="{B5D79273-0719-4ACD-AE9C-A473F9C78F0E}" dt="2023-05-22T11:00:24.882" v="337"/>
          <ac:picMkLst>
            <pc:docMk/>
            <pc:sldMk cId="133695882" sldId="263"/>
            <ac:picMk id="4098" creationId="{CDF1EEF3-BB16-AD75-4CA6-E8FCFD7E7C85}"/>
          </ac:picMkLst>
        </pc:picChg>
      </pc:sldChg>
      <pc:sldChg chg="modSp new mod">
        <pc:chgData name="Pablo Maldonado" userId="ba605dfa-676e-4daa-ab89-9822269649d8" providerId="ADAL" clId="{B5D79273-0719-4ACD-AE9C-A473F9C78F0E}" dt="2023-05-22T11:28:08.942" v="528" actId="20577"/>
        <pc:sldMkLst>
          <pc:docMk/>
          <pc:sldMk cId="3210301156" sldId="264"/>
        </pc:sldMkLst>
        <pc:spChg chg="mod">
          <ac:chgData name="Pablo Maldonado" userId="ba605dfa-676e-4daa-ab89-9822269649d8" providerId="ADAL" clId="{B5D79273-0719-4ACD-AE9C-A473F9C78F0E}" dt="2023-05-22T11:26:51.980" v="370" actId="20577"/>
          <ac:spMkLst>
            <pc:docMk/>
            <pc:sldMk cId="3210301156" sldId="264"/>
            <ac:spMk id="2" creationId="{E92078D8-837E-7718-44A2-BE90199013F6}"/>
          </ac:spMkLst>
        </pc:spChg>
        <pc:spChg chg="mod">
          <ac:chgData name="Pablo Maldonado" userId="ba605dfa-676e-4daa-ab89-9822269649d8" providerId="ADAL" clId="{B5D79273-0719-4ACD-AE9C-A473F9C78F0E}" dt="2023-05-22T11:28:08.942" v="528" actId="20577"/>
          <ac:spMkLst>
            <pc:docMk/>
            <pc:sldMk cId="3210301156" sldId="264"/>
            <ac:spMk id="3" creationId="{40BCD063-8D2D-C7F4-EAF1-2E1331A7D05D}"/>
          </ac:spMkLst>
        </pc:spChg>
      </pc:sldChg>
      <pc:sldChg chg="addSp delSp modSp new del mod modClrScheme chgLayout">
        <pc:chgData name="Pablo Maldonado" userId="ba605dfa-676e-4daa-ab89-9822269649d8" providerId="ADAL" clId="{B5D79273-0719-4ACD-AE9C-A473F9C78F0E}" dt="2023-05-22T11:33:40.278" v="743" actId="2696"/>
        <pc:sldMkLst>
          <pc:docMk/>
          <pc:sldMk cId="2177414954" sldId="265"/>
        </pc:sldMkLst>
        <pc:spChg chg="del mod ord">
          <ac:chgData name="Pablo Maldonado" userId="ba605dfa-676e-4daa-ab89-9822269649d8" providerId="ADAL" clId="{B5D79273-0719-4ACD-AE9C-A473F9C78F0E}" dt="2023-05-22T11:28:17.693" v="530" actId="700"/>
          <ac:spMkLst>
            <pc:docMk/>
            <pc:sldMk cId="2177414954" sldId="265"/>
            <ac:spMk id="2" creationId="{B7B34187-5150-8FEE-CB47-43A4219511BA}"/>
          </ac:spMkLst>
        </pc:spChg>
        <pc:spChg chg="del mod ord">
          <ac:chgData name="Pablo Maldonado" userId="ba605dfa-676e-4daa-ab89-9822269649d8" providerId="ADAL" clId="{B5D79273-0719-4ACD-AE9C-A473F9C78F0E}" dt="2023-05-22T11:28:17.693" v="530" actId="700"/>
          <ac:spMkLst>
            <pc:docMk/>
            <pc:sldMk cId="2177414954" sldId="265"/>
            <ac:spMk id="3" creationId="{935ECCC2-1393-20C5-D62B-4AAD89CE2FF6}"/>
          </ac:spMkLst>
        </pc:spChg>
        <pc:spChg chg="add mod ord">
          <ac:chgData name="Pablo Maldonado" userId="ba605dfa-676e-4daa-ab89-9822269649d8" providerId="ADAL" clId="{B5D79273-0719-4ACD-AE9C-A473F9C78F0E}" dt="2023-05-22T11:33:28.740" v="742" actId="122"/>
          <ac:spMkLst>
            <pc:docMk/>
            <pc:sldMk cId="2177414954" sldId="265"/>
            <ac:spMk id="4" creationId="{8B1BEF53-A808-7DF6-EBD6-360C6F71C726}"/>
          </ac:spMkLst>
        </pc:spChg>
        <pc:spChg chg="add mod ord">
          <ac:chgData name="Pablo Maldonado" userId="ba605dfa-676e-4daa-ab89-9822269649d8" providerId="ADAL" clId="{B5D79273-0719-4ACD-AE9C-A473F9C78F0E}" dt="2023-05-22T11:28:17.693" v="530" actId="700"/>
          <ac:spMkLst>
            <pc:docMk/>
            <pc:sldMk cId="2177414954" sldId="265"/>
            <ac:spMk id="5" creationId="{AAC011FF-7F66-B4FD-69B0-8C2299E51BE2}"/>
          </ac:spMkLst>
        </pc:spChg>
      </pc:sldChg>
      <pc:sldChg chg="addSp delSp modSp new del mod modClrScheme chgLayout">
        <pc:chgData name="Pablo Maldonado" userId="ba605dfa-676e-4daa-ab89-9822269649d8" providerId="ADAL" clId="{B5D79273-0719-4ACD-AE9C-A473F9C78F0E}" dt="2023-05-22T11:33:40.278" v="743" actId="2696"/>
        <pc:sldMkLst>
          <pc:docMk/>
          <pc:sldMk cId="2825344730" sldId="266"/>
        </pc:sldMkLst>
        <pc:spChg chg="del mod ord">
          <ac:chgData name="Pablo Maldonado" userId="ba605dfa-676e-4daa-ab89-9822269649d8" providerId="ADAL" clId="{B5D79273-0719-4ACD-AE9C-A473F9C78F0E}" dt="2023-05-22T11:28:49.878" v="547" actId="700"/>
          <ac:spMkLst>
            <pc:docMk/>
            <pc:sldMk cId="2825344730" sldId="266"/>
            <ac:spMk id="2" creationId="{10BD7B80-88FA-F0BC-34CF-ED5A07B646CB}"/>
          </ac:spMkLst>
        </pc:spChg>
        <pc:spChg chg="del mod ord">
          <ac:chgData name="Pablo Maldonado" userId="ba605dfa-676e-4daa-ab89-9822269649d8" providerId="ADAL" clId="{B5D79273-0719-4ACD-AE9C-A473F9C78F0E}" dt="2023-05-22T11:28:49.878" v="547" actId="700"/>
          <ac:spMkLst>
            <pc:docMk/>
            <pc:sldMk cId="2825344730" sldId="266"/>
            <ac:spMk id="3" creationId="{74C4F316-27E3-0321-B57B-C2346774E297}"/>
          </ac:spMkLst>
        </pc:spChg>
        <pc:spChg chg="add mod ord">
          <ac:chgData name="Pablo Maldonado" userId="ba605dfa-676e-4daa-ab89-9822269649d8" providerId="ADAL" clId="{B5D79273-0719-4ACD-AE9C-A473F9C78F0E}" dt="2023-05-22T11:29:21.544" v="558" actId="700"/>
          <ac:spMkLst>
            <pc:docMk/>
            <pc:sldMk cId="2825344730" sldId="266"/>
            <ac:spMk id="4" creationId="{F1E3EEE0-4D0D-B2AC-6953-CAC87263BDC3}"/>
          </ac:spMkLst>
        </pc:spChg>
        <pc:spChg chg="add del mod ord">
          <ac:chgData name="Pablo Maldonado" userId="ba605dfa-676e-4daa-ab89-9822269649d8" providerId="ADAL" clId="{B5D79273-0719-4ACD-AE9C-A473F9C78F0E}" dt="2023-05-22T11:29:21.544" v="558" actId="700"/>
          <ac:spMkLst>
            <pc:docMk/>
            <pc:sldMk cId="2825344730" sldId="266"/>
            <ac:spMk id="5" creationId="{52BFEECA-1C09-98BE-438E-3608C30FBB80}"/>
          </ac:spMkLst>
        </pc:spChg>
        <pc:spChg chg="add del mod ord">
          <ac:chgData name="Pablo Maldonado" userId="ba605dfa-676e-4daa-ab89-9822269649d8" providerId="ADAL" clId="{B5D79273-0719-4ACD-AE9C-A473F9C78F0E}" dt="2023-05-22T11:30:20.274" v="574" actId="478"/>
          <ac:spMkLst>
            <pc:docMk/>
            <pc:sldMk cId="2825344730" sldId="266"/>
            <ac:spMk id="6" creationId="{A811EDD5-A56C-C098-3F32-6E7BD6994C08}"/>
          </ac:spMkLst>
        </pc:spChg>
        <pc:spChg chg="add del mod ord">
          <ac:chgData name="Pablo Maldonado" userId="ba605dfa-676e-4daa-ab89-9822269649d8" providerId="ADAL" clId="{B5D79273-0719-4ACD-AE9C-A473F9C78F0E}" dt="2023-05-22T11:30:27.375" v="577"/>
          <ac:spMkLst>
            <pc:docMk/>
            <pc:sldMk cId="2825344730" sldId="266"/>
            <ac:spMk id="7" creationId="{7DD19773-B094-E530-84FC-6A5F40192A99}"/>
          </ac:spMkLst>
        </pc:spChg>
        <pc:spChg chg="add del mod">
          <ac:chgData name="Pablo Maldonado" userId="ba605dfa-676e-4daa-ab89-9822269649d8" providerId="ADAL" clId="{B5D79273-0719-4ACD-AE9C-A473F9C78F0E}" dt="2023-05-22T11:30:20.274" v="574" actId="478"/>
          <ac:spMkLst>
            <pc:docMk/>
            <pc:sldMk cId="2825344730" sldId="266"/>
            <ac:spMk id="8" creationId="{AEA54976-AE54-69A1-2FCF-7CC8F4CCD85D}"/>
          </ac:spMkLst>
        </pc:spChg>
        <pc:picChg chg="add mod">
          <ac:chgData name="Pablo Maldonado" userId="ba605dfa-676e-4daa-ab89-9822269649d8" providerId="ADAL" clId="{B5D79273-0719-4ACD-AE9C-A473F9C78F0E}" dt="2023-05-22T11:30:27.375" v="577"/>
          <ac:picMkLst>
            <pc:docMk/>
            <pc:sldMk cId="2825344730" sldId="266"/>
            <ac:picMk id="9" creationId="{91F31F84-06AF-F387-8A65-FDE35742ABC6}"/>
          </ac:picMkLst>
        </pc:picChg>
        <pc:picChg chg="add del mod">
          <ac:chgData name="Pablo Maldonado" userId="ba605dfa-676e-4daa-ab89-9822269649d8" providerId="ADAL" clId="{B5D79273-0719-4ACD-AE9C-A473F9C78F0E}" dt="2023-05-22T11:30:26.250" v="576" actId="21"/>
          <ac:picMkLst>
            <pc:docMk/>
            <pc:sldMk cId="2825344730" sldId="266"/>
            <ac:picMk id="5122" creationId="{085BB961-F99E-45BE-6D7A-ECAD7BFCBC81}"/>
          </ac:picMkLst>
        </pc:picChg>
      </pc:sldChg>
      <pc:sldChg chg="addSp delSp modSp new del mod setBg modClrScheme chgLayout">
        <pc:chgData name="Pablo Maldonado" userId="ba605dfa-676e-4daa-ab89-9822269649d8" providerId="ADAL" clId="{B5D79273-0719-4ACD-AE9C-A473F9C78F0E}" dt="2023-05-22T11:33:40.278" v="743" actId="2696"/>
        <pc:sldMkLst>
          <pc:docMk/>
          <pc:sldMk cId="3677309129" sldId="267"/>
        </pc:sldMkLst>
        <pc:spChg chg="add del mod ord">
          <ac:chgData name="Pablo Maldonado" userId="ba605dfa-676e-4daa-ab89-9822269649d8" providerId="ADAL" clId="{B5D79273-0719-4ACD-AE9C-A473F9C78F0E}" dt="2023-05-22T11:32:48.339" v="695" actId="122"/>
          <ac:spMkLst>
            <pc:docMk/>
            <pc:sldMk cId="3677309129" sldId="267"/>
            <ac:spMk id="2" creationId="{DFC7B1C2-AF76-3D2B-1A65-999BC41269FE}"/>
          </ac:spMkLst>
        </pc:spChg>
        <pc:spChg chg="del">
          <ac:chgData name="Pablo Maldonado" userId="ba605dfa-676e-4daa-ab89-9822269649d8" providerId="ADAL" clId="{B5D79273-0719-4ACD-AE9C-A473F9C78F0E}" dt="2023-05-22T11:31:13.159" v="579"/>
          <ac:spMkLst>
            <pc:docMk/>
            <pc:sldMk cId="3677309129" sldId="267"/>
            <ac:spMk id="3" creationId="{2FE21B7A-C6CF-AC10-C2B5-FA4D6CA483AB}"/>
          </ac:spMkLst>
        </pc:spChg>
        <pc:spChg chg="add del">
          <ac:chgData name="Pablo Maldonado" userId="ba605dfa-676e-4daa-ab89-9822269649d8" providerId="ADAL" clId="{B5D79273-0719-4ACD-AE9C-A473F9C78F0E}" dt="2023-05-22T11:32:09.004" v="614"/>
          <ac:spMkLst>
            <pc:docMk/>
            <pc:sldMk cId="3677309129" sldId="267"/>
            <ac:spMk id="4" creationId="{64D53E78-860E-6AC7-9B7B-D2929EC27AA3}"/>
          </ac:spMkLst>
        </pc:spChg>
        <pc:spChg chg="add mod ord">
          <ac:chgData name="Pablo Maldonado" userId="ba605dfa-676e-4daa-ab89-9822269649d8" providerId="ADAL" clId="{B5D79273-0719-4ACD-AE9C-A473F9C78F0E}" dt="2023-05-22T11:32:50.116" v="696" actId="122"/>
          <ac:spMkLst>
            <pc:docMk/>
            <pc:sldMk cId="3677309129" sldId="267"/>
            <ac:spMk id="5" creationId="{218FBEC9-E255-31BF-45FE-646FB2AAC124}"/>
          </ac:spMkLst>
        </pc:spChg>
        <pc:spChg chg="add mod ord">
          <ac:chgData name="Pablo Maldonado" userId="ba605dfa-676e-4daa-ab89-9822269649d8" providerId="ADAL" clId="{B5D79273-0719-4ACD-AE9C-A473F9C78F0E}" dt="2023-05-22T11:33:11.900" v="740" actId="122"/>
          <ac:spMkLst>
            <pc:docMk/>
            <pc:sldMk cId="3677309129" sldId="267"/>
            <ac:spMk id="6" creationId="{B177C8CC-5EC4-5718-6DB5-504F7ED03DD3}"/>
          </ac:spMkLst>
        </pc:spChg>
        <pc:picChg chg="add mod ord">
          <ac:chgData name="Pablo Maldonado" userId="ba605dfa-676e-4daa-ab89-9822269649d8" providerId="ADAL" clId="{B5D79273-0719-4ACD-AE9C-A473F9C78F0E}" dt="2023-05-22T11:32:31.717" v="660" actId="700"/>
          <ac:picMkLst>
            <pc:docMk/>
            <pc:sldMk cId="3677309129" sldId="267"/>
            <ac:picMk id="6146" creationId="{CD1C42E3-B2D4-6A90-F7EC-8C0E831EF887}"/>
          </ac:picMkLst>
        </pc:picChg>
        <pc:picChg chg="add mod ord">
          <ac:chgData name="Pablo Maldonado" userId="ba605dfa-676e-4daa-ab89-9822269649d8" providerId="ADAL" clId="{B5D79273-0719-4ACD-AE9C-A473F9C78F0E}" dt="2023-05-22T11:32:31.717" v="660" actId="700"/>
          <ac:picMkLst>
            <pc:docMk/>
            <pc:sldMk cId="3677309129" sldId="267"/>
            <ac:picMk id="6148" creationId="{63FE38B7-C840-04EE-28E6-3291205EDBD1}"/>
          </ac:picMkLst>
        </pc:picChg>
      </pc:sldChg>
      <pc:sldChg chg="new del">
        <pc:chgData name="Pablo Maldonado" userId="ba605dfa-676e-4daa-ab89-9822269649d8" providerId="ADAL" clId="{B5D79273-0719-4ACD-AE9C-A473F9C78F0E}" dt="2023-05-22T11:33:40.278" v="743" actId="2696"/>
        <pc:sldMkLst>
          <pc:docMk/>
          <pc:sldMk cId="31864053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82C7-A238-37BF-7E10-4C350D31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0FF93-BD95-7A32-D607-0F5C308A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CA6E-AF85-A258-17E0-F2BC7918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D817-3D4C-C6E8-ED1D-77523420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EC55-C185-5A0B-CDB5-CD3EDC2F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382C-1FD2-A8DE-9C1B-7C249B15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A8F51-89DA-415B-0A52-69340E742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1860-C08A-2628-C45E-3009EE94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6C5F8-F4CB-FB00-9233-75B178F1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EF90-DA38-28E7-35E8-9C2EA63D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44B30-6CA5-FDC0-ED5E-8F7763F9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D3CD2-E3D4-5B7A-B6E3-3EE7438C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C62F-0445-B93E-A3A9-0818B9DA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76856-DD50-200F-9B02-E5DDC41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C41FD-83C4-F9E0-5B51-D7E6ECD5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D968-011D-854E-5012-CFBCDD3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B56C-A527-37CD-D030-BEBB07BC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C674-3919-F5C4-0FA8-76D0C2A9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E200-AD20-F4ED-51E4-509F7E61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934A-7464-DC7A-5078-B9EF9498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92AE-F5D8-5D33-5675-3EEDD2BB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4DD67-FCC0-E19F-354D-A72A7248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35CF-BF7D-08FF-0DE3-1D1EA1C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BAE2-4704-9E5B-4804-33305002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484A-8061-508A-35F6-0777EE19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4A9F-513E-24C5-8DDB-5037B28C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C6A8-68D2-BC79-78A8-5D19B9D5D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EFA4A-E30C-5DB8-0A96-D971FD816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982E-586C-164B-1D2A-EC036E03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C3EC1-0587-0EB9-7552-4D4D9697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9E59-0EA1-8C4D-51D3-BE5A240B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9BAD-4783-5DF4-42C9-6EBB07DA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9241B-4AC2-4BF1-C2DC-86D5C82A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29766-B3B5-952B-DE97-86DF36864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E679B-60D1-DC13-3A8D-737B2B5EC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A1DFC-13FF-BE16-8241-7192C5121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70567-B30B-AF29-1358-FB1D4AA2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42534-FB94-1DA8-298D-6DF1E796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8133C-292E-CC51-F222-62CD765B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074D-DB55-F18C-608A-A0919EB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5596F-12A9-6F88-2428-858AD9A9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55C5C-EDEF-087A-204A-611AB10F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9F1B4-3826-05A3-7A49-B620D6B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1FBC0-42D8-5BB4-A81E-5290F81A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207A1-BBE7-728D-C6D2-26709F5A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2D64-1FF8-1CFD-F80D-2D482F2E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AD86-CD8A-9FF9-0563-395ADA72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6C81-DA69-5518-D4D8-4108364B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951FD-3A1C-3606-EEBD-D0268036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CAE17-00E5-D2DF-E2E6-0EB0B30D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F793-FC89-0546-6FFA-0CB03C91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74460-AEB7-11A0-8E13-0EDC9987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11BE-D4FC-F2F0-7D09-A6990678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73D2D-CA06-538F-D943-F6F5789B2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F3D5F-408E-7CEF-40A8-EB4AEC59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4AD34-D2A6-8CF8-A538-2CCA953F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E563C-D1C0-6886-B3C1-7E967059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7C65-38C9-0AE1-C57D-232715E6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7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7FE7C-D4F1-6C82-18C5-7D085462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17DCF-0933-7590-3C58-BE192C19F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BAE4-544B-4AEB-8C2B-60C10CDB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00DB6-F324-43E6-8B16-B667AA96995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241-2F5E-BE7D-5CCA-C68E0B389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84AE-F385-79E3-EF8F-A85D82B62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4F52-623A-4AA0-B5CF-A64967F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2EA7-FE09-15E9-1419-793880A79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TIBCO Spotfire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E4532-25A7-0089-06BF-5839F59CB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D226-B766-7206-13F9-96E1C53D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1E7691-BA4E-50F4-4826-252E98121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996" y="1825625"/>
            <a:ext cx="65880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1B60C-946F-1081-EB5C-2828BF1C6306}"/>
              </a:ext>
            </a:extLst>
          </p:cNvPr>
          <p:cNvSpPr txBox="1"/>
          <p:nvPr/>
        </p:nvSpPr>
        <p:spPr>
          <a:xfrm>
            <a:off x="9713168" y="2828835"/>
            <a:ext cx="192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Visualization</a:t>
            </a:r>
          </a:p>
          <a:p>
            <a:pPr marL="342900" indent="-342900">
              <a:buAutoNum type="arabicPeriod"/>
            </a:pPr>
            <a:r>
              <a:rPr lang="en-US" dirty="0"/>
              <a:t>Pages</a:t>
            </a:r>
          </a:p>
          <a:p>
            <a:pPr marL="342900" indent="-342900">
              <a:buAutoNum type="arabicPeriod"/>
            </a:pPr>
            <a:r>
              <a:rPr lang="en-US" dirty="0"/>
              <a:t>Authoring Bar</a:t>
            </a:r>
          </a:p>
          <a:p>
            <a:pPr marL="342900" indent="-342900">
              <a:buAutoNum type="arabicPeriod"/>
            </a:pPr>
            <a:r>
              <a:rPr lang="en-US" dirty="0"/>
              <a:t>Menu Bar</a:t>
            </a:r>
          </a:p>
        </p:txBody>
      </p:sp>
    </p:spTree>
    <p:extLst>
      <p:ext uri="{BB962C8B-B14F-4D97-AF65-F5344CB8AC3E}">
        <p14:creationId xmlns:p14="http://schemas.microsoft.com/office/powerpoint/2010/main" val="374107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5D76-E88C-C2B6-F783-3C2C08AE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your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16B10-320C-362E-23E4-94CD47FC0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50B77-C00D-6A24-C9FD-2AE9C6E6D5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You can load data into the internal data engine of TIBCO Spotfire (in-memory analysis) from a number of different sources:</a:t>
            </a:r>
          </a:p>
          <a:p>
            <a:r>
              <a:rPr lang="en-US" dirty="0"/>
              <a:t>by pasting data from the clipboard,</a:t>
            </a:r>
          </a:p>
          <a:p>
            <a:r>
              <a:rPr lang="en-US" dirty="0"/>
              <a:t>by dragging and dropping or opening simple text files, Microsoft Excel files or SAS files (or additional file sources if such have been configured by your company),</a:t>
            </a:r>
          </a:p>
          <a:p>
            <a:r>
              <a:rPr lang="en-US" dirty="0"/>
              <a:t>by importing data from a database or other data source using data connections,</a:t>
            </a:r>
          </a:p>
          <a:p>
            <a:r>
              <a:rPr lang="en-US" dirty="0"/>
              <a:t>from an information link (a predefined connection to a shared data source),</a:t>
            </a:r>
          </a:p>
          <a:p>
            <a:r>
              <a:rPr lang="en-US" dirty="0"/>
              <a:t>from a data function designed to load data,</a:t>
            </a:r>
          </a:p>
          <a:p>
            <a:r>
              <a:rPr lang="en-US" dirty="0"/>
              <a:t>or, by connecting to a database via ODBC or OLE DB.</a:t>
            </a:r>
          </a:p>
          <a:p>
            <a:r>
              <a:rPr lang="en-US" dirty="0"/>
              <a:t>TIBCO Spotfire also supports in-database (in-</a:t>
            </a:r>
            <a:r>
              <a:rPr lang="en-US" dirty="0" err="1"/>
              <a:t>db</a:t>
            </a:r>
            <a:r>
              <a:rPr lang="en-US" dirty="0"/>
              <a:t>) connections to external data sources, such as Microsoft SQL Server Analysis Services, Oracle, Teradata, TIBCO Spotfire Data Streams, etc. When a connection to an external source is set up with in-</a:t>
            </a:r>
            <a:r>
              <a:rPr lang="en-US" dirty="0" err="1"/>
              <a:t>db</a:t>
            </a:r>
            <a:r>
              <a:rPr lang="en-US" dirty="0"/>
              <a:t> data tables, all calculations are done by the external data source and not by Spotfire.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CAD88A-96A2-B1DC-17CA-61E10F2F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50" y="2366380"/>
            <a:ext cx="30289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7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A8A1-2156-094C-0A53-F9601877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Know the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BA958B-F58E-CA18-9210-94389F05A2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47" r="-1" b="-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98843-9B30-DB61-7560-54C8E7B60F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548" b="39795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3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24A-3F63-68B7-9669-C915358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06A7-0479-3217-6858-B062490C97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ways to create visualizations: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from the data.</a:t>
            </a:r>
          </a:p>
          <a:p>
            <a:r>
              <a:rPr lang="en-US" dirty="0"/>
              <a:t>Start from a visualization type.</a:t>
            </a:r>
          </a:p>
          <a:p>
            <a:r>
              <a:rPr lang="en-US" dirty="0"/>
              <a:t>Search for what you want to visualize.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5E7906-0A09-CF3D-9BFE-ABC4971DA9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95" y="2720341"/>
            <a:ext cx="4923809" cy="25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4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AF37B-1EAB-70AF-F3FC-A1B2BD6C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Analyze Data – Summarizing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7368D3-B67F-93C3-C6E4-96734FDD10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8181" y="2236142"/>
            <a:ext cx="2661596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C32D62A-A489-EB70-8FD8-B6B8FE65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3714" y="2606459"/>
            <a:ext cx="7102864" cy="24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2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09D9-6497-3178-CBE7-B4C6BA18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Analyze Data – Filtering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F64A4-0027-E907-8B38-2B20A0929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08" y="1825625"/>
            <a:ext cx="5564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E64B-7705-7160-CC4E-DA16DD4E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Analyze Data – Details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F1EEF3-BB16-AD75-4CA6-E8FCFD7E7C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81" y="2139389"/>
            <a:ext cx="10495238" cy="37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78D8-837E-7718-44A2-BE901990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D063-8D2D-C7F4-EAF1-2E1331A7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injuries.csv file from the NEISS data set.</a:t>
            </a:r>
          </a:p>
          <a:p>
            <a:r>
              <a:rPr lang="en-US" dirty="0"/>
              <a:t>Create three different visualizations showing number of injuries by age, sex and race.</a:t>
            </a:r>
          </a:p>
        </p:txBody>
      </p:sp>
    </p:spTree>
    <p:extLst>
      <p:ext uri="{BB962C8B-B14F-4D97-AF65-F5344CB8AC3E}">
        <p14:creationId xmlns:p14="http://schemas.microsoft.com/office/powerpoint/2010/main" val="321030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TIBCO Spotfire Overview</vt:lpstr>
      <vt:lpstr>User Interface</vt:lpstr>
      <vt:lpstr>Load your Data</vt:lpstr>
      <vt:lpstr>Know the Data</vt:lpstr>
      <vt:lpstr>Visualize Data</vt:lpstr>
      <vt:lpstr>Analyze Data – Summarizing </vt:lpstr>
      <vt:lpstr>Analyze Data – Filtering </vt:lpstr>
      <vt:lpstr>Analyze Data – Details  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TIBCO Spotfire Overview</dc:title>
  <dc:creator>Pablo Maldonado</dc:creator>
  <cp:lastModifiedBy>Pablo Maldonado</cp:lastModifiedBy>
  <cp:revision>1</cp:revision>
  <dcterms:created xsi:type="dcterms:W3CDTF">2023-05-22T10:49:37Z</dcterms:created>
  <dcterms:modified xsi:type="dcterms:W3CDTF">2023-05-22T11:33:46Z</dcterms:modified>
</cp:coreProperties>
</file>