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67" r:id="rId4"/>
    <p:sldId id="268" r:id="rId5"/>
    <p:sldId id="269" r:id="rId6"/>
    <p:sldId id="270" r:id="rId7"/>
    <p:sldId id="271" r:id="rId8"/>
    <p:sldId id="272" r:id="rId9"/>
    <p:sldId id="273" r:id="rId10"/>
    <p:sldId id="274" r:id="rId11"/>
    <p:sldId id="275"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670924-5FA2-41B8-8448-97D9758B3A21}" v="22" dt="2023-05-22T11:55:37.2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7" d="100"/>
          <a:sy n="117" d="100"/>
        </p:scale>
        <p:origin x="2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blo Maldonado" userId="ba605dfa-676e-4daa-ab89-9822269649d8" providerId="ADAL" clId="{A0670924-5FA2-41B8-8448-97D9758B3A21}"/>
    <pc:docChg chg="undo custSel addSld delSld modSld">
      <pc:chgData name="Pablo Maldonado" userId="ba605dfa-676e-4daa-ab89-9822269649d8" providerId="ADAL" clId="{A0670924-5FA2-41B8-8448-97D9758B3A21}" dt="2023-05-22T11:59:44.566" v="1099" actId="20577"/>
      <pc:docMkLst>
        <pc:docMk/>
      </pc:docMkLst>
      <pc:sldChg chg="modSp mod">
        <pc:chgData name="Pablo Maldonado" userId="ba605dfa-676e-4daa-ab89-9822269649d8" providerId="ADAL" clId="{A0670924-5FA2-41B8-8448-97D9758B3A21}" dt="2023-05-22T11:51:22.451" v="495" actId="27636"/>
        <pc:sldMkLst>
          <pc:docMk/>
          <pc:sldMk cId="2825344730" sldId="266"/>
        </pc:sldMkLst>
        <pc:spChg chg="mod">
          <ac:chgData name="Pablo Maldonado" userId="ba605dfa-676e-4daa-ab89-9822269649d8" providerId="ADAL" clId="{A0670924-5FA2-41B8-8448-97D9758B3A21}" dt="2023-05-22T11:51:22.451" v="495" actId="27636"/>
          <ac:spMkLst>
            <pc:docMk/>
            <pc:sldMk cId="2825344730" sldId="266"/>
            <ac:spMk id="6" creationId="{A811EDD5-A56C-C098-3F32-6E7BD6994C08}"/>
          </ac:spMkLst>
        </pc:spChg>
      </pc:sldChg>
      <pc:sldChg chg="addSp delSp modSp mod modClrScheme chgLayout">
        <pc:chgData name="Pablo Maldonado" userId="ba605dfa-676e-4daa-ab89-9822269649d8" providerId="ADAL" clId="{A0670924-5FA2-41B8-8448-97D9758B3A21}" dt="2023-05-22T11:39:11.417" v="144" actId="5793"/>
        <pc:sldMkLst>
          <pc:docMk/>
          <pc:sldMk cId="3186405363" sldId="268"/>
        </pc:sldMkLst>
        <pc:spChg chg="del mod ord">
          <ac:chgData name="Pablo Maldonado" userId="ba605dfa-676e-4daa-ab89-9822269649d8" providerId="ADAL" clId="{A0670924-5FA2-41B8-8448-97D9758B3A21}" dt="2023-05-22T11:34:34.431" v="0" actId="700"/>
          <ac:spMkLst>
            <pc:docMk/>
            <pc:sldMk cId="3186405363" sldId="268"/>
            <ac:spMk id="2" creationId="{B6AABADE-7A9E-0248-D62C-5DF297937C06}"/>
          </ac:spMkLst>
        </pc:spChg>
        <pc:spChg chg="del">
          <ac:chgData name="Pablo Maldonado" userId="ba605dfa-676e-4daa-ab89-9822269649d8" providerId="ADAL" clId="{A0670924-5FA2-41B8-8448-97D9758B3A21}" dt="2023-05-22T11:34:34.431" v="0" actId="700"/>
          <ac:spMkLst>
            <pc:docMk/>
            <pc:sldMk cId="3186405363" sldId="268"/>
            <ac:spMk id="3" creationId="{63137521-8264-EECD-5A62-D3429D1BC45A}"/>
          </ac:spMkLst>
        </pc:spChg>
        <pc:spChg chg="del mod ord">
          <ac:chgData name="Pablo Maldonado" userId="ba605dfa-676e-4daa-ab89-9822269649d8" providerId="ADAL" clId="{A0670924-5FA2-41B8-8448-97D9758B3A21}" dt="2023-05-22T11:34:34.431" v="0" actId="700"/>
          <ac:spMkLst>
            <pc:docMk/>
            <pc:sldMk cId="3186405363" sldId="268"/>
            <ac:spMk id="4" creationId="{277539A1-4077-1E69-5942-395CF58952C5}"/>
          </ac:spMkLst>
        </pc:spChg>
        <pc:spChg chg="del">
          <ac:chgData name="Pablo Maldonado" userId="ba605dfa-676e-4daa-ab89-9822269649d8" providerId="ADAL" clId="{A0670924-5FA2-41B8-8448-97D9758B3A21}" dt="2023-05-22T11:34:34.431" v="0" actId="700"/>
          <ac:spMkLst>
            <pc:docMk/>
            <pc:sldMk cId="3186405363" sldId="268"/>
            <ac:spMk id="5" creationId="{F31176DD-354D-D02C-4618-3C68C92D147F}"/>
          </ac:spMkLst>
        </pc:spChg>
        <pc:spChg chg="del">
          <ac:chgData name="Pablo Maldonado" userId="ba605dfa-676e-4daa-ab89-9822269649d8" providerId="ADAL" clId="{A0670924-5FA2-41B8-8448-97D9758B3A21}" dt="2023-05-22T11:34:34.431" v="0" actId="700"/>
          <ac:spMkLst>
            <pc:docMk/>
            <pc:sldMk cId="3186405363" sldId="268"/>
            <ac:spMk id="6" creationId="{AB8DE60C-698D-5A53-E6DC-47B3C72BFD9B}"/>
          </ac:spMkLst>
        </pc:spChg>
        <pc:spChg chg="add mod ord">
          <ac:chgData name="Pablo Maldonado" userId="ba605dfa-676e-4daa-ab89-9822269649d8" providerId="ADAL" clId="{A0670924-5FA2-41B8-8448-97D9758B3A21}" dt="2023-05-22T11:39:11.417" v="144" actId="5793"/>
          <ac:spMkLst>
            <pc:docMk/>
            <pc:sldMk cId="3186405363" sldId="268"/>
            <ac:spMk id="7" creationId="{427C07AB-5F33-E09D-67E7-15C5F6D9F9D2}"/>
          </ac:spMkLst>
        </pc:spChg>
        <pc:spChg chg="add mod ord">
          <ac:chgData name="Pablo Maldonado" userId="ba605dfa-676e-4daa-ab89-9822269649d8" providerId="ADAL" clId="{A0670924-5FA2-41B8-8448-97D9758B3A21}" dt="2023-05-22T11:34:34.431" v="0" actId="700"/>
          <ac:spMkLst>
            <pc:docMk/>
            <pc:sldMk cId="3186405363" sldId="268"/>
            <ac:spMk id="8" creationId="{4DE2C681-D435-B027-9111-FFA72CA813DA}"/>
          </ac:spMkLst>
        </pc:spChg>
        <pc:picChg chg="add mod">
          <ac:chgData name="Pablo Maldonado" userId="ba605dfa-676e-4daa-ab89-9822269649d8" providerId="ADAL" clId="{A0670924-5FA2-41B8-8448-97D9758B3A21}" dt="2023-05-22T11:38:39.602" v="88" actId="1076"/>
          <ac:picMkLst>
            <pc:docMk/>
            <pc:sldMk cId="3186405363" sldId="268"/>
            <ac:picMk id="1026" creationId="{3F693700-5C84-0ED0-CC3A-1BCDAA8F4E38}"/>
          </ac:picMkLst>
        </pc:picChg>
        <pc:picChg chg="add del mod">
          <ac:chgData name="Pablo Maldonado" userId="ba605dfa-676e-4daa-ab89-9822269649d8" providerId="ADAL" clId="{A0670924-5FA2-41B8-8448-97D9758B3A21}" dt="2023-05-22T11:38:32.933" v="87" actId="478"/>
          <ac:picMkLst>
            <pc:docMk/>
            <pc:sldMk cId="3186405363" sldId="268"/>
            <ac:picMk id="1028" creationId="{C045E104-3356-C397-3C70-25164D72C7DB}"/>
          </ac:picMkLst>
        </pc:picChg>
      </pc:sldChg>
      <pc:sldChg chg="addSp delSp modSp new add del mod setBg">
        <pc:chgData name="Pablo Maldonado" userId="ba605dfa-676e-4daa-ab89-9822269649d8" providerId="ADAL" clId="{A0670924-5FA2-41B8-8448-97D9758B3A21}" dt="2023-05-22T11:42:32.061" v="169" actId="2696"/>
        <pc:sldMkLst>
          <pc:docMk/>
          <pc:sldMk cId="2028649925" sldId="269"/>
        </pc:sldMkLst>
        <pc:spChg chg="mod">
          <ac:chgData name="Pablo Maldonado" userId="ba605dfa-676e-4daa-ab89-9822269649d8" providerId="ADAL" clId="{A0670924-5FA2-41B8-8448-97D9758B3A21}" dt="2023-05-22T11:40:21.005" v="148" actId="26606"/>
          <ac:spMkLst>
            <pc:docMk/>
            <pc:sldMk cId="2028649925" sldId="269"/>
            <ac:spMk id="2" creationId="{A7E8CB1C-16EB-9EBD-2507-DA913181A9C5}"/>
          </ac:spMkLst>
        </pc:spChg>
        <pc:spChg chg="del">
          <ac:chgData name="Pablo Maldonado" userId="ba605dfa-676e-4daa-ab89-9822269649d8" providerId="ADAL" clId="{A0670924-5FA2-41B8-8448-97D9758B3A21}" dt="2023-05-22T11:39:34.084" v="146"/>
          <ac:spMkLst>
            <pc:docMk/>
            <pc:sldMk cId="2028649925" sldId="269"/>
            <ac:spMk id="3" creationId="{754D25D2-D180-EE40-44D0-E9285D9398AF}"/>
          </ac:spMkLst>
        </pc:spChg>
        <pc:spChg chg="add mod">
          <ac:chgData name="Pablo Maldonado" userId="ba605dfa-676e-4daa-ab89-9822269649d8" providerId="ADAL" clId="{A0670924-5FA2-41B8-8448-97D9758B3A21}" dt="2023-05-22T11:40:48.202" v="156" actId="1076"/>
          <ac:spMkLst>
            <pc:docMk/>
            <pc:sldMk cId="2028649925" sldId="269"/>
            <ac:spMk id="6" creationId="{A01AF0C8-9BB3-B23A-9ABA-6E9D772CFFD5}"/>
          </ac:spMkLst>
        </pc:spChg>
        <pc:spChg chg="add">
          <ac:chgData name="Pablo Maldonado" userId="ba605dfa-676e-4daa-ab89-9822269649d8" providerId="ADAL" clId="{A0670924-5FA2-41B8-8448-97D9758B3A21}" dt="2023-05-22T11:40:55.269" v="157" actId="11529"/>
          <ac:spMkLst>
            <pc:docMk/>
            <pc:sldMk cId="2028649925" sldId="269"/>
            <ac:spMk id="7" creationId="{B0D4516B-62C3-2AD3-6C2F-8D47CDE67404}"/>
          </ac:spMkLst>
        </pc:spChg>
        <pc:spChg chg="add">
          <ac:chgData name="Pablo Maldonado" userId="ba605dfa-676e-4daa-ab89-9822269649d8" providerId="ADAL" clId="{A0670924-5FA2-41B8-8448-97D9758B3A21}" dt="2023-05-22T11:40:21.005" v="148" actId="26606"/>
          <ac:spMkLst>
            <pc:docMk/>
            <pc:sldMk cId="2028649925" sldId="269"/>
            <ac:spMk id="4103" creationId="{99ED5833-B85B-4103-8A3B-CAB0308E6C15}"/>
          </ac:spMkLst>
        </pc:spChg>
        <pc:picChg chg="add mod">
          <ac:chgData name="Pablo Maldonado" userId="ba605dfa-676e-4daa-ab89-9822269649d8" providerId="ADAL" clId="{A0670924-5FA2-41B8-8448-97D9758B3A21}" dt="2023-05-22T11:40:34.722" v="152" actId="27614"/>
          <ac:picMkLst>
            <pc:docMk/>
            <pc:sldMk cId="2028649925" sldId="269"/>
            <ac:picMk id="4" creationId="{73F3CF3D-5344-6B25-A863-E8AF3AE27B5F}"/>
          </ac:picMkLst>
        </pc:picChg>
        <pc:picChg chg="add mod ord">
          <ac:chgData name="Pablo Maldonado" userId="ba605dfa-676e-4daa-ab89-9822269649d8" providerId="ADAL" clId="{A0670924-5FA2-41B8-8448-97D9758B3A21}" dt="2023-05-22T11:40:34.719" v="150" actId="27614"/>
          <ac:picMkLst>
            <pc:docMk/>
            <pc:sldMk cId="2028649925" sldId="269"/>
            <ac:picMk id="4098" creationId="{A0D7927D-0105-F24A-C64C-DC92D82426B1}"/>
          </ac:picMkLst>
        </pc:picChg>
      </pc:sldChg>
      <pc:sldChg chg="addSp delSp modSp new add del mod modClrScheme chgLayout">
        <pc:chgData name="Pablo Maldonado" userId="ba605dfa-676e-4daa-ab89-9822269649d8" providerId="ADAL" clId="{A0670924-5FA2-41B8-8448-97D9758B3A21}" dt="2023-05-22T11:51:18.529" v="493" actId="2711"/>
        <pc:sldMkLst>
          <pc:docMk/>
          <pc:sldMk cId="2786250046" sldId="270"/>
        </pc:sldMkLst>
        <pc:spChg chg="mod ord">
          <ac:chgData name="Pablo Maldonado" userId="ba605dfa-676e-4daa-ab89-9822269649d8" providerId="ADAL" clId="{A0670924-5FA2-41B8-8448-97D9758B3A21}" dt="2023-05-22T11:47:11.869" v="471" actId="122"/>
          <ac:spMkLst>
            <pc:docMk/>
            <pc:sldMk cId="2786250046" sldId="270"/>
            <ac:spMk id="2" creationId="{979E536C-1DC7-F90D-DC34-49440CAFF1F3}"/>
          </ac:spMkLst>
        </pc:spChg>
        <pc:spChg chg="del">
          <ac:chgData name="Pablo Maldonado" userId="ba605dfa-676e-4daa-ab89-9822269649d8" providerId="ADAL" clId="{A0670924-5FA2-41B8-8448-97D9758B3A21}" dt="2023-05-22T11:41:37.331" v="160"/>
          <ac:spMkLst>
            <pc:docMk/>
            <pc:sldMk cId="2786250046" sldId="270"/>
            <ac:spMk id="3" creationId="{79FF1BCE-33B5-4CE7-DEE4-E5C753A5F5A8}"/>
          </ac:spMkLst>
        </pc:spChg>
        <pc:spChg chg="add del mod ord">
          <ac:chgData name="Pablo Maldonado" userId="ba605dfa-676e-4daa-ab89-9822269649d8" providerId="ADAL" clId="{A0670924-5FA2-41B8-8448-97D9758B3A21}" dt="2023-05-22T11:42:27.504" v="166" actId="700"/>
          <ac:spMkLst>
            <pc:docMk/>
            <pc:sldMk cId="2786250046" sldId="270"/>
            <ac:spMk id="6" creationId="{E88777F8-7AFD-0C52-05AA-5D9281D289C1}"/>
          </ac:spMkLst>
        </pc:spChg>
        <pc:spChg chg="add del mod ord">
          <ac:chgData name="Pablo Maldonado" userId="ba605dfa-676e-4daa-ab89-9822269649d8" providerId="ADAL" clId="{A0670924-5FA2-41B8-8448-97D9758B3A21}" dt="2023-05-22T11:42:27.504" v="166" actId="700"/>
          <ac:spMkLst>
            <pc:docMk/>
            <pc:sldMk cId="2786250046" sldId="270"/>
            <ac:spMk id="7" creationId="{B8D5FEC4-81D2-213F-D54F-7A62D8D3EAD4}"/>
          </ac:spMkLst>
        </pc:spChg>
        <pc:spChg chg="add del mod ord">
          <ac:chgData name="Pablo Maldonado" userId="ba605dfa-676e-4daa-ab89-9822269649d8" providerId="ADAL" clId="{A0670924-5FA2-41B8-8448-97D9758B3A21}" dt="2023-05-22T11:42:27.504" v="166" actId="700"/>
          <ac:spMkLst>
            <pc:docMk/>
            <pc:sldMk cId="2786250046" sldId="270"/>
            <ac:spMk id="8" creationId="{CC864493-CC8B-C42D-499F-3321E3E148B2}"/>
          </ac:spMkLst>
        </pc:spChg>
        <pc:spChg chg="add mod ord">
          <ac:chgData name="Pablo Maldonado" userId="ba605dfa-676e-4daa-ab89-9822269649d8" providerId="ADAL" clId="{A0670924-5FA2-41B8-8448-97D9758B3A21}" dt="2023-05-22T11:44:21.844" v="206" actId="122"/>
          <ac:spMkLst>
            <pc:docMk/>
            <pc:sldMk cId="2786250046" sldId="270"/>
            <ac:spMk id="9" creationId="{FC6BA5AF-0318-7232-1B05-6C52E6155948}"/>
          </ac:spMkLst>
        </pc:spChg>
        <pc:spChg chg="add mod ord">
          <ac:chgData name="Pablo Maldonado" userId="ba605dfa-676e-4daa-ab89-9822269649d8" providerId="ADAL" clId="{A0670924-5FA2-41B8-8448-97D9758B3A21}" dt="2023-05-22T11:44:24.995" v="207" actId="122"/>
          <ac:spMkLst>
            <pc:docMk/>
            <pc:sldMk cId="2786250046" sldId="270"/>
            <ac:spMk id="10" creationId="{8B2AD674-F54B-2338-9D8B-4A71AD4AAA6F}"/>
          </ac:spMkLst>
        </pc:spChg>
        <pc:spChg chg="add mod ord">
          <ac:chgData name="Pablo Maldonado" userId="ba605dfa-676e-4daa-ab89-9822269649d8" providerId="ADAL" clId="{A0670924-5FA2-41B8-8448-97D9758B3A21}" dt="2023-05-22T11:42:43.798" v="173" actId="700"/>
          <ac:spMkLst>
            <pc:docMk/>
            <pc:sldMk cId="2786250046" sldId="270"/>
            <ac:spMk id="11" creationId="{3849011D-9FC7-446D-3A65-0BCCF4FC6D95}"/>
          </ac:spMkLst>
        </pc:spChg>
        <pc:graphicFrameChg chg="add mod ord modGraphic">
          <ac:chgData name="Pablo Maldonado" userId="ba605dfa-676e-4daa-ab89-9822269649d8" providerId="ADAL" clId="{A0670924-5FA2-41B8-8448-97D9758B3A21}" dt="2023-05-22T11:51:14.449" v="492" actId="2711"/>
          <ac:graphicFrameMkLst>
            <pc:docMk/>
            <pc:sldMk cId="2786250046" sldId="270"/>
            <ac:graphicFrameMk id="4" creationId="{2958AB3D-CB20-906C-2A58-1730F9DD0E47}"/>
          </ac:graphicFrameMkLst>
        </pc:graphicFrameChg>
        <pc:graphicFrameChg chg="add mod modGraphic">
          <ac:chgData name="Pablo Maldonado" userId="ba605dfa-676e-4daa-ab89-9822269649d8" providerId="ADAL" clId="{A0670924-5FA2-41B8-8448-97D9758B3A21}" dt="2023-05-22T11:51:18.529" v="493" actId="2711"/>
          <ac:graphicFrameMkLst>
            <pc:docMk/>
            <pc:sldMk cId="2786250046" sldId="270"/>
            <ac:graphicFrameMk id="5" creationId="{0D286D0D-B8DE-B475-9078-C8761FBB5E7C}"/>
          </ac:graphicFrameMkLst>
        </pc:graphicFrameChg>
      </pc:sldChg>
      <pc:sldChg chg="addSp delSp modSp new mod modClrScheme chgLayout">
        <pc:chgData name="Pablo Maldonado" userId="ba605dfa-676e-4daa-ab89-9822269649d8" providerId="ADAL" clId="{A0670924-5FA2-41B8-8448-97D9758B3A21}" dt="2023-05-22T11:51:39.526" v="545" actId="20577"/>
        <pc:sldMkLst>
          <pc:docMk/>
          <pc:sldMk cId="52094775" sldId="271"/>
        </pc:sldMkLst>
        <pc:spChg chg="del mod ord">
          <ac:chgData name="Pablo Maldonado" userId="ba605dfa-676e-4daa-ab89-9822269649d8" providerId="ADAL" clId="{A0670924-5FA2-41B8-8448-97D9758B3A21}" dt="2023-05-22T11:50:05.248" v="473" actId="700"/>
          <ac:spMkLst>
            <pc:docMk/>
            <pc:sldMk cId="52094775" sldId="271"/>
            <ac:spMk id="2" creationId="{D51D54DD-50A0-1578-F135-942C5BDD0068}"/>
          </ac:spMkLst>
        </pc:spChg>
        <pc:spChg chg="del">
          <ac:chgData name="Pablo Maldonado" userId="ba605dfa-676e-4daa-ab89-9822269649d8" providerId="ADAL" clId="{A0670924-5FA2-41B8-8448-97D9758B3A21}" dt="2023-05-22T11:50:05.248" v="473" actId="700"/>
          <ac:spMkLst>
            <pc:docMk/>
            <pc:sldMk cId="52094775" sldId="271"/>
            <ac:spMk id="3" creationId="{3F226643-E4D6-33F5-68B4-137BCF965947}"/>
          </ac:spMkLst>
        </pc:spChg>
        <pc:spChg chg="del mod ord">
          <ac:chgData name="Pablo Maldonado" userId="ba605dfa-676e-4daa-ab89-9822269649d8" providerId="ADAL" clId="{A0670924-5FA2-41B8-8448-97D9758B3A21}" dt="2023-05-22T11:50:05.248" v="473" actId="700"/>
          <ac:spMkLst>
            <pc:docMk/>
            <pc:sldMk cId="52094775" sldId="271"/>
            <ac:spMk id="4" creationId="{A578F235-5D59-E9F6-D4B4-A8036D64B5E7}"/>
          </ac:spMkLst>
        </pc:spChg>
        <pc:spChg chg="del">
          <ac:chgData name="Pablo Maldonado" userId="ba605dfa-676e-4daa-ab89-9822269649d8" providerId="ADAL" clId="{A0670924-5FA2-41B8-8448-97D9758B3A21}" dt="2023-05-22T11:50:05.248" v="473" actId="700"/>
          <ac:spMkLst>
            <pc:docMk/>
            <pc:sldMk cId="52094775" sldId="271"/>
            <ac:spMk id="5" creationId="{7A7C902E-1E77-4113-7550-B0C825BDB248}"/>
          </ac:spMkLst>
        </pc:spChg>
        <pc:spChg chg="del">
          <ac:chgData name="Pablo Maldonado" userId="ba605dfa-676e-4daa-ab89-9822269649d8" providerId="ADAL" clId="{A0670924-5FA2-41B8-8448-97D9758B3A21}" dt="2023-05-22T11:50:05.248" v="473" actId="700"/>
          <ac:spMkLst>
            <pc:docMk/>
            <pc:sldMk cId="52094775" sldId="271"/>
            <ac:spMk id="6" creationId="{ACCE2658-D91D-EA35-8595-B2D7A97386AC}"/>
          </ac:spMkLst>
        </pc:spChg>
        <pc:spChg chg="add mod ord">
          <ac:chgData name="Pablo Maldonado" userId="ba605dfa-676e-4daa-ab89-9822269649d8" providerId="ADAL" clId="{A0670924-5FA2-41B8-8448-97D9758B3A21}" dt="2023-05-22T11:51:39.526" v="545" actId="20577"/>
          <ac:spMkLst>
            <pc:docMk/>
            <pc:sldMk cId="52094775" sldId="271"/>
            <ac:spMk id="7" creationId="{3C8D4217-3F4B-4662-B919-7285EF43F1FC}"/>
          </ac:spMkLst>
        </pc:spChg>
        <pc:spChg chg="add mod ord">
          <ac:chgData name="Pablo Maldonado" userId="ba605dfa-676e-4daa-ab89-9822269649d8" providerId="ADAL" clId="{A0670924-5FA2-41B8-8448-97D9758B3A21}" dt="2023-05-22T11:51:08.387" v="491" actId="27636"/>
          <ac:spMkLst>
            <pc:docMk/>
            <pc:sldMk cId="52094775" sldId="271"/>
            <ac:spMk id="8" creationId="{1B1C68FC-D83D-F1CF-2D2F-0191C84C4197}"/>
          </ac:spMkLst>
        </pc:spChg>
      </pc:sldChg>
      <pc:sldChg chg="addSp delSp add del setBg delDesignElem">
        <pc:chgData name="Pablo Maldonado" userId="ba605dfa-676e-4daa-ab89-9822269649d8" providerId="ADAL" clId="{A0670924-5FA2-41B8-8448-97D9758B3A21}" dt="2023-05-22T11:46:43.558" v="410"/>
        <pc:sldMkLst>
          <pc:docMk/>
          <pc:sldMk cId="4086129984" sldId="271"/>
        </pc:sldMkLst>
        <pc:spChg chg="add del">
          <ac:chgData name="Pablo Maldonado" userId="ba605dfa-676e-4daa-ab89-9822269649d8" providerId="ADAL" clId="{A0670924-5FA2-41B8-8448-97D9758B3A21}" dt="2023-05-22T11:46:43.558" v="410"/>
          <ac:spMkLst>
            <pc:docMk/>
            <pc:sldMk cId="4086129984" sldId="271"/>
            <ac:spMk id="4103" creationId="{99ED5833-B85B-4103-8A3B-CAB0308E6C15}"/>
          </ac:spMkLst>
        </pc:spChg>
      </pc:sldChg>
      <pc:sldChg chg="addSp delSp modSp new mod">
        <pc:chgData name="Pablo Maldonado" userId="ba605dfa-676e-4daa-ab89-9822269649d8" providerId="ADAL" clId="{A0670924-5FA2-41B8-8448-97D9758B3A21}" dt="2023-05-22T11:52:17.802" v="563"/>
        <pc:sldMkLst>
          <pc:docMk/>
          <pc:sldMk cId="1931927919" sldId="272"/>
        </pc:sldMkLst>
        <pc:spChg chg="mod">
          <ac:chgData name="Pablo Maldonado" userId="ba605dfa-676e-4daa-ab89-9822269649d8" providerId="ADAL" clId="{A0670924-5FA2-41B8-8448-97D9758B3A21}" dt="2023-05-22T11:52:15.874" v="561" actId="14100"/>
          <ac:spMkLst>
            <pc:docMk/>
            <pc:sldMk cId="1931927919" sldId="272"/>
            <ac:spMk id="2" creationId="{6F09306C-83B6-726B-4F41-22DB858C7015}"/>
          </ac:spMkLst>
        </pc:spChg>
        <pc:spChg chg="del">
          <ac:chgData name="Pablo Maldonado" userId="ba605dfa-676e-4daa-ab89-9822269649d8" providerId="ADAL" clId="{A0670924-5FA2-41B8-8448-97D9758B3A21}" dt="2023-05-22T11:52:17.802" v="563"/>
          <ac:spMkLst>
            <pc:docMk/>
            <pc:sldMk cId="1931927919" sldId="272"/>
            <ac:spMk id="3" creationId="{76A27CD0-4F46-F7EC-BA09-53CC000BE504}"/>
          </ac:spMkLst>
        </pc:spChg>
        <pc:picChg chg="add del mod">
          <ac:chgData name="Pablo Maldonado" userId="ba605dfa-676e-4daa-ab89-9822269649d8" providerId="ADAL" clId="{A0670924-5FA2-41B8-8448-97D9758B3A21}" dt="2023-05-22T11:52:16.446" v="562"/>
          <ac:picMkLst>
            <pc:docMk/>
            <pc:sldMk cId="1931927919" sldId="272"/>
            <ac:picMk id="6146" creationId="{16254F8E-A30D-2DAB-07BA-B9A7A4267E57}"/>
          </ac:picMkLst>
        </pc:picChg>
        <pc:picChg chg="add mod">
          <ac:chgData name="Pablo Maldonado" userId="ba605dfa-676e-4daa-ab89-9822269649d8" providerId="ADAL" clId="{A0670924-5FA2-41B8-8448-97D9758B3A21}" dt="2023-05-22T11:52:17.802" v="563"/>
          <ac:picMkLst>
            <pc:docMk/>
            <pc:sldMk cId="1931927919" sldId="272"/>
            <ac:picMk id="6148" creationId="{95A5DE18-743C-D364-C704-02911822A66D}"/>
          </ac:picMkLst>
        </pc:picChg>
      </pc:sldChg>
      <pc:sldChg chg="addSp delSp modSp new mod">
        <pc:chgData name="Pablo Maldonado" userId="ba605dfa-676e-4daa-ab89-9822269649d8" providerId="ADAL" clId="{A0670924-5FA2-41B8-8448-97D9758B3A21}" dt="2023-05-22T11:53:08.172" v="591"/>
        <pc:sldMkLst>
          <pc:docMk/>
          <pc:sldMk cId="596880143" sldId="273"/>
        </pc:sldMkLst>
        <pc:spChg chg="mod">
          <ac:chgData name="Pablo Maldonado" userId="ba605dfa-676e-4daa-ab89-9822269649d8" providerId="ADAL" clId="{A0670924-5FA2-41B8-8448-97D9758B3A21}" dt="2023-05-22T11:53:03.879" v="590" actId="122"/>
          <ac:spMkLst>
            <pc:docMk/>
            <pc:sldMk cId="596880143" sldId="273"/>
            <ac:spMk id="2" creationId="{30FD3E48-9E7C-0856-327C-C249D3743713}"/>
          </ac:spMkLst>
        </pc:spChg>
        <pc:spChg chg="del">
          <ac:chgData name="Pablo Maldonado" userId="ba605dfa-676e-4daa-ab89-9822269649d8" providerId="ADAL" clId="{A0670924-5FA2-41B8-8448-97D9758B3A21}" dt="2023-05-22T11:53:08.172" v="591"/>
          <ac:spMkLst>
            <pc:docMk/>
            <pc:sldMk cId="596880143" sldId="273"/>
            <ac:spMk id="3" creationId="{4E781D32-E343-1310-35DA-A3FE533B30D7}"/>
          </ac:spMkLst>
        </pc:spChg>
        <pc:picChg chg="add mod">
          <ac:chgData name="Pablo Maldonado" userId="ba605dfa-676e-4daa-ab89-9822269649d8" providerId="ADAL" clId="{A0670924-5FA2-41B8-8448-97D9758B3A21}" dt="2023-05-22T11:53:08.172" v="591"/>
          <ac:picMkLst>
            <pc:docMk/>
            <pc:sldMk cId="596880143" sldId="273"/>
            <ac:picMk id="7170" creationId="{3AC2506C-DE0B-AB41-2945-238AAC2E11CE}"/>
          </ac:picMkLst>
        </pc:picChg>
      </pc:sldChg>
      <pc:sldChg chg="addSp delSp modSp new mod">
        <pc:chgData name="Pablo Maldonado" userId="ba605dfa-676e-4daa-ab89-9822269649d8" providerId="ADAL" clId="{A0670924-5FA2-41B8-8448-97D9758B3A21}" dt="2023-05-22T11:54:03.392" v="623"/>
        <pc:sldMkLst>
          <pc:docMk/>
          <pc:sldMk cId="744435854" sldId="274"/>
        </pc:sldMkLst>
        <pc:spChg chg="mod">
          <ac:chgData name="Pablo Maldonado" userId="ba605dfa-676e-4daa-ab89-9822269649d8" providerId="ADAL" clId="{A0670924-5FA2-41B8-8448-97D9758B3A21}" dt="2023-05-22T11:54:00.615" v="620" actId="122"/>
          <ac:spMkLst>
            <pc:docMk/>
            <pc:sldMk cId="744435854" sldId="274"/>
            <ac:spMk id="2" creationId="{4DF482EA-9E78-D113-4226-5C6BFC45B5CA}"/>
          </ac:spMkLst>
        </pc:spChg>
        <pc:spChg chg="del mod">
          <ac:chgData name="Pablo Maldonado" userId="ba605dfa-676e-4daa-ab89-9822269649d8" providerId="ADAL" clId="{A0670924-5FA2-41B8-8448-97D9758B3A21}" dt="2023-05-22T11:54:03.392" v="623"/>
          <ac:spMkLst>
            <pc:docMk/>
            <pc:sldMk cId="744435854" sldId="274"/>
            <ac:spMk id="3" creationId="{6D155BD1-6E15-F68D-3C54-2549FBEE9D94}"/>
          </ac:spMkLst>
        </pc:spChg>
        <pc:picChg chg="add mod">
          <ac:chgData name="Pablo Maldonado" userId="ba605dfa-676e-4daa-ab89-9822269649d8" providerId="ADAL" clId="{A0670924-5FA2-41B8-8448-97D9758B3A21}" dt="2023-05-22T11:54:03.392" v="623"/>
          <ac:picMkLst>
            <pc:docMk/>
            <pc:sldMk cId="744435854" sldId="274"/>
            <ac:picMk id="8194" creationId="{824EE11C-F3D6-7A17-E334-8CB7C3B149CD}"/>
          </ac:picMkLst>
        </pc:picChg>
      </pc:sldChg>
      <pc:sldChg chg="addSp delSp modSp new mod">
        <pc:chgData name="Pablo Maldonado" userId="ba605dfa-676e-4daa-ab89-9822269649d8" providerId="ADAL" clId="{A0670924-5FA2-41B8-8448-97D9758B3A21}" dt="2023-05-22T11:55:37.206" v="659"/>
        <pc:sldMkLst>
          <pc:docMk/>
          <pc:sldMk cId="2564093628" sldId="275"/>
        </pc:sldMkLst>
        <pc:spChg chg="mod">
          <ac:chgData name="Pablo Maldonado" userId="ba605dfa-676e-4daa-ab89-9822269649d8" providerId="ADAL" clId="{A0670924-5FA2-41B8-8448-97D9758B3A21}" dt="2023-05-22T11:55:15.284" v="658" actId="122"/>
          <ac:spMkLst>
            <pc:docMk/>
            <pc:sldMk cId="2564093628" sldId="275"/>
            <ac:spMk id="2" creationId="{84AD2158-3877-0F0A-FCC3-D0491A071501}"/>
          </ac:spMkLst>
        </pc:spChg>
        <pc:spChg chg="del">
          <ac:chgData name="Pablo Maldonado" userId="ba605dfa-676e-4daa-ab89-9822269649d8" providerId="ADAL" clId="{A0670924-5FA2-41B8-8448-97D9758B3A21}" dt="2023-05-22T11:55:37.206" v="659"/>
          <ac:spMkLst>
            <pc:docMk/>
            <pc:sldMk cId="2564093628" sldId="275"/>
            <ac:spMk id="3" creationId="{DB28A290-5BFA-E333-D81B-D3EDC3B64820}"/>
          </ac:spMkLst>
        </pc:spChg>
        <pc:picChg chg="add mod">
          <ac:chgData name="Pablo Maldonado" userId="ba605dfa-676e-4daa-ab89-9822269649d8" providerId="ADAL" clId="{A0670924-5FA2-41B8-8448-97D9758B3A21}" dt="2023-05-22T11:55:37.206" v="659"/>
          <ac:picMkLst>
            <pc:docMk/>
            <pc:sldMk cId="2564093628" sldId="275"/>
            <ac:picMk id="9218" creationId="{DA3AEE6C-46D0-BE04-69ED-CA97028C75C2}"/>
          </ac:picMkLst>
        </pc:picChg>
      </pc:sldChg>
      <pc:sldChg chg="modSp new mod">
        <pc:chgData name="Pablo Maldonado" userId="ba605dfa-676e-4daa-ab89-9822269649d8" providerId="ADAL" clId="{A0670924-5FA2-41B8-8448-97D9758B3A21}" dt="2023-05-22T11:59:44.566" v="1099" actId="20577"/>
        <pc:sldMkLst>
          <pc:docMk/>
          <pc:sldMk cId="1065579129" sldId="276"/>
        </pc:sldMkLst>
        <pc:spChg chg="mod">
          <ac:chgData name="Pablo Maldonado" userId="ba605dfa-676e-4daa-ab89-9822269649d8" providerId="ADAL" clId="{A0670924-5FA2-41B8-8448-97D9758B3A21}" dt="2023-05-22T11:56:57.918" v="668" actId="20577"/>
          <ac:spMkLst>
            <pc:docMk/>
            <pc:sldMk cId="1065579129" sldId="276"/>
            <ac:spMk id="2" creationId="{EB684A3C-F078-DC1D-C6B2-5F7B1804D794}"/>
          </ac:spMkLst>
        </pc:spChg>
        <pc:spChg chg="mod">
          <ac:chgData name="Pablo Maldonado" userId="ba605dfa-676e-4daa-ab89-9822269649d8" providerId="ADAL" clId="{A0670924-5FA2-41B8-8448-97D9758B3A21}" dt="2023-05-22T11:59:44.566" v="1099" actId="20577"/>
          <ac:spMkLst>
            <pc:docMk/>
            <pc:sldMk cId="1065579129" sldId="276"/>
            <ac:spMk id="3" creationId="{39330030-E525-05DA-2F03-6E68E5941B7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E7075-0AF2-CE81-29DE-820310B0C9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ED5F52-6265-4296-43FD-CE303F04D9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97B34E-182B-EABF-CB60-F4CEC5F24CCE}"/>
              </a:ext>
            </a:extLst>
          </p:cNvPr>
          <p:cNvSpPr>
            <a:spLocks noGrp="1"/>
          </p:cNvSpPr>
          <p:nvPr>
            <p:ph type="dt" sz="half" idx="10"/>
          </p:nvPr>
        </p:nvSpPr>
        <p:spPr/>
        <p:txBody>
          <a:bodyPr/>
          <a:lstStyle/>
          <a:p>
            <a:fld id="{6B216FDF-5CB4-4264-B2BD-7A869D275D27}" type="datetimeFigureOut">
              <a:rPr lang="en-US" smtClean="0"/>
              <a:t>5/22/2023</a:t>
            </a:fld>
            <a:endParaRPr lang="en-US"/>
          </a:p>
        </p:txBody>
      </p:sp>
      <p:sp>
        <p:nvSpPr>
          <p:cNvPr id="5" name="Footer Placeholder 4">
            <a:extLst>
              <a:ext uri="{FF2B5EF4-FFF2-40B4-BE49-F238E27FC236}">
                <a16:creationId xmlns:a16="http://schemas.microsoft.com/office/drawing/2014/main" id="{8B86241B-2E0B-486E-B1D1-210659DE9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81A893-5048-BF69-8CFB-231E98540059}"/>
              </a:ext>
            </a:extLst>
          </p:cNvPr>
          <p:cNvSpPr>
            <a:spLocks noGrp="1"/>
          </p:cNvSpPr>
          <p:nvPr>
            <p:ph type="sldNum" sz="quarter" idx="12"/>
          </p:nvPr>
        </p:nvSpPr>
        <p:spPr/>
        <p:txBody>
          <a:bodyPr/>
          <a:lstStyle/>
          <a:p>
            <a:fld id="{A68FFE26-D113-41A4-9342-5A1A26B70B06}" type="slidenum">
              <a:rPr lang="en-US" smtClean="0"/>
              <a:t>‹#›</a:t>
            </a:fld>
            <a:endParaRPr lang="en-US"/>
          </a:p>
        </p:txBody>
      </p:sp>
    </p:spTree>
    <p:extLst>
      <p:ext uri="{BB962C8B-B14F-4D97-AF65-F5344CB8AC3E}">
        <p14:creationId xmlns:p14="http://schemas.microsoft.com/office/powerpoint/2010/main" val="495592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B8120-E472-D0B5-4CC4-0511B80C09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B760D8-0240-B5D0-F72F-055555BFC6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E890CB-4DCF-60F2-39D2-DC79D691AF9E}"/>
              </a:ext>
            </a:extLst>
          </p:cNvPr>
          <p:cNvSpPr>
            <a:spLocks noGrp="1"/>
          </p:cNvSpPr>
          <p:nvPr>
            <p:ph type="dt" sz="half" idx="10"/>
          </p:nvPr>
        </p:nvSpPr>
        <p:spPr/>
        <p:txBody>
          <a:bodyPr/>
          <a:lstStyle/>
          <a:p>
            <a:fld id="{6B216FDF-5CB4-4264-B2BD-7A869D275D27}" type="datetimeFigureOut">
              <a:rPr lang="en-US" smtClean="0"/>
              <a:t>5/22/2023</a:t>
            </a:fld>
            <a:endParaRPr lang="en-US"/>
          </a:p>
        </p:txBody>
      </p:sp>
      <p:sp>
        <p:nvSpPr>
          <p:cNvPr id="5" name="Footer Placeholder 4">
            <a:extLst>
              <a:ext uri="{FF2B5EF4-FFF2-40B4-BE49-F238E27FC236}">
                <a16:creationId xmlns:a16="http://schemas.microsoft.com/office/drawing/2014/main" id="{46F753DE-4A27-15D2-976E-8CAACBDEA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A3855-C702-C022-8A78-CF13199F02D7}"/>
              </a:ext>
            </a:extLst>
          </p:cNvPr>
          <p:cNvSpPr>
            <a:spLocks noGrp="1"/>
          </p:cNvSpPr>
          <p:nvPr>
            <p:ph type="sldNum" sz="quarter" idx="12"/>
          </p:nvPr>
        </p:nvSpPr>
        <p:spPr/>
        <p:txBody>
          <a:bodyPr/>
          <a:lstStyle/>
          <a:p>
            <a:fld id="{A68FFE26-D113-41A4-9342-5A1A26B70B06}" type="slidenum">
              <a:rPr lang="en-US" smtClean="0"/>
              <a:t>‹#›</a:t>
            </a:fld>
            <a:endParaRPr lang="en-US"/>
          </a:p>
        </p:txBody>
      </p:sp>
    </p:spTree>
    <p:extLst>
      <p:ext uri="{BB962C8B-B14F-4D97-AF65-F5344CB8AC3E}">
        <p14:creationId xmlns:p14="http://schemas.microsoft.com/office/powerpoint/2010/main" val="2742313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7DE886-DA92-3E1C-D813-FA25DF2EA4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28FD56-CF9F-D831-3B69-5FDC767181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14E1A9-ED64-5D94-0A38-CF339DA0FC44}"/>
              </a:ext>
            </a:extLst>
          </p:cNvPr>
          <p:cNvSpPr>
            <a:spLocks noGrp="1"/>
          </p:cNvSpPr>
          <p:nvPr>
            <p:ph type="dt" sz="half" idx="10"/>
          </p:nvPr>
        </p:nvSpPr>
        <p:spPr/>
        <p:txBody>
          <a:bodyPr/>
          <a:lstStyle/>
          <a:p>
            <a:fld id="{6B216FDF-5CB4-4264-B2BD-7A869D275D27}" type="datetimeFigureOut">
              <a:rPr lang="en-US" smtClean="0"/>
              <a:t>5/22/2023</a:t>
            </a:fld>
            <a:endParaRPr lang="en-US"/>
          </a:p>
        </p:txBody>
      </p:sp>
      <p:sp>
        <p:nvSpPr>
          <p:cNvPr id="5" name="Footer Placeholder 4">
            <a:extLst>
              <a:ext uri="{FF2B5EF4-FFF2-40B4-BE49-F238E27FC236}">
                <a16:creationId xmlns:a16="http://schemas.microsoft.com/office/drawing/2014/main" id="{A88BB160-2700-7C0B-67E1-8CB36E0AD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054DFF-5E2B-62C9-F50D-ADE5AA361A2F}"/>
              </a:ext>
            </a:extLst>
          </p:cNvPr>
          <p:cNvSpPr>
            <a:spLocks noGrp="1"/>
          </p:cNvSpPr>
          <p:nvPr>
            <p:ph type="sldNum" sz="quarter" idx="12"/>
          </p:nvPr>
        </p:nvSpPr>
        <p:spPr/>
        <p:txBody>
          <a:bodyPr/>
          <a:lstStyle/>
          <a:p>
            <a:fld id="{A68FFE26-D113-41A4-9342-5A1A26B70B06}" type="slidenum">
              <a:rPr lang="en-US" smtClean="0"/>
              <a:t>‹#›</a:t>
            </a:fld>
            <a:endParaRPr lang="en-US"/>
          </a:p>
        </p:txBody>
      </p:sp>
    </p:spTree>
    <p:extLst>
      <p:ext uri="{BB962C8B-B14F-4D97-AF65-F5344CB8AC3E}">
        <p14:creationId xmlns:p14="http://schemas.microsoft.com/office/powerpoint/2010/main" val="3906646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0AF8-C571-FEBB-1EEE-5D5CAABA4B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6360ED-41AD-0BF1-29FD-A3E1ECB897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EDC14-BC49-D8BE-8536-969396819F85}"/>
              </a:ext>
            </a:extLst>
          </p:cNvPr>
          <p:cNvSpPr>
            <a:spLocks noGrp="1"/>
          </p:cNvSpPr>
          <p:nvPr>
            <p:ph type="dt" sz="half" idx="10"/>
          </p:nvPr>
        </p:nvSpPr>
        <p:spPr/>
        <p:txBody>
          <a:bodyPr/>
          <a:lstStyle/>
          <a:p>
            <a:fld id="{6B216FDF-5CB4-4264-B2BD-7A869D275D27}" type="datetimeFigureOut">
              <a:rPr lang="en-US" smtClean="0"/>
              <a:t>5/22/2023</a:t>
            </a:fld>
            <a:endParaRPr lang="en-US"/>
          </a:p>
        </p:txBody>
      </p:sp>
      <p:sp>
        <p:nvSpPr>
          <p:cNvPr id="5" name="Footer Placeholder 4">
            <a:extLst>
              <a:ext uri="{FF2B5EF4-FFF2-40B4-BE49-F238E27FC236}">
                <a16:creationId xmlns:a16="http://schemas.microsoft.com/office/drawing/2014/main" id="{FEB41BF6-0FA2-BDCC-E4CE-4C03F9D65D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37A7E-DBBD-2546-FDF0-74204678906A}"/>
              </a:ext>
            </a:extLst>
          </p:cNvPr>
          <p:cNvSpPr>
            <a:spLocks noGrp="1"/>
          </p:cNvSpPr>
          <p:nvPr>
            <p:ph type="sldNum" sz="quarter" idx="12"/>
          </p:nvPr>
        </p:nvSpPr>
        <p:spPr/>
        <p:txBody>
          <a:bodyPr/>
          <a:lstStyle/>
          <a:p>
            <a:fld id="{A68FFE26-D113-41A4-9342-5A1A26B70B06}" type="slidenum">
              <a:rPr lang="en-US" smtClean="0"/>
              <a:t>‹#›</a:t>
            </a:fld>
            <a:endParaRPr lang="en-US"/>
          </a:p>
        </p:txBody>
      </p:sp>
    </p:spTree>
    <p:extLst>
      <p:ext uri="{BB962C8B-B14F-4D97-AF65-F5344CB8AC3E}">
        <p14:creationId xmlns:p14="http://schemas.microsoft.com/office/powerpoint/2010/main" val="1771148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3C5C-805F-AF2C-2795-736E3E9F9C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025EE0-3BB3-2E22-F85C-B87D09DEBE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193E0C-F562-62C2-33EA-62443D961519}"/>
              </a:ext>
            </a:extLst>
          </p:cNvPr>
          <p:cNvSpPr>
            <a:spLocks noGrp="1"/>
          </p:cNvSpPr>
          <p:nvPr>
            <p:ph type="dt" sz="half" idx="10"/>
          </p:nvPr>
        </p:nvSpPr>
        <p:spPr/>
        <p:txBody>
          <a:bodyPr/>
          <a:lstStyle/>
          <a:p>
            <a:fld id="{6B216FDF-5CB4-4264-B2BD-7A869D275D27}" type="datetimeFigureOut">
              <a:rPr lang="en-US" smtClean="0"/>
              <a:t>5/22/2023</a:t>
            </a:fld>
            <a:endParaRPr lang="en-US"/>
          </a:p>
        </p:txBody>
      </p:sp>
      <p:sp>
        <p:nvSpPr>
          <p:cNvPr id="5" name="Footer Placeholder 4">
            <a:extLst>
              <a:ext uri="{FF2B5EF4-FFF2-40B4-BE49-F238E27FC236}">
                <a16:creationId xmlns:a16="http://schemas.microsoft.com/office/drawing/2014/main" id="{2394C3D5-515A-64A6-12EF-F0D01A65FD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BC2A41-EF46-5D38-CD38-C3022FCB1BD4}"/>
              </a:ext>
            </a:extLst>
          </p:cNvPr>
          <p:cNvSpPr>
            <a:spLocks noGrp="1"/>
          </p:cNvSpPr>
          <p:nvPr>
            <p:ph type="sldNum" sz="quarter" idx="12"/>
          </p:nvPr>
        </p:nvSpPr>
        <p:spPr/>
        <p:txBody>
          <a:bodyPr/>
          <a:lstStyle/>
          <a:p>
            <a:fld id="{A68FFE26-D113-41A4-9342-5A1A26B70B06}" type="slidenum">
              <a:rPr lang="en-US" smtClean="0"/>
              <a:t>‹#›</a:t>
            </a:fld>
            <a:endParaRPr lang="en-US"/>
          </a:p>
        </p:txBody>
      </p:sp>
    </p:spTree>
    <p:extLst>
      <p:ext uri="{BB962C8B-B14F-4D97-AF65-F5344CB8AC3E}">
        <p14:creationId xmlns:p14="http://schemas.microsoft.com/office/powerpoint/2010/main" val="906095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D065E-7EAC-D7C6-63B8-FFED0C5B48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200B92-5656-7C39-1579-04AB705BE3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632FB3-7836-219A-FE9D-4A871F3E70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D7ECA3-7AFC-ECD7-0E91-AFA92A8B97C3}"/>
              </a:ext>
            </a:extLst>
          </p:cNvPr>
          <p:cNvSpPr>
            <a:spLocks noGrp="1"/>
          </p:cNvSpPr>
          <p:nvPr>
            <p:ph type="dt" sz="half" idx="10"/>
          </p:nvPr>
        </p:nvSpPr>
        <p:spPr/>
        <p:txBody>
          <a:bodyPr/>
          <a:lstStyle/>
          <a:p>
            <a:fld id="{6B216FDF-5CB4-4264-B2BD-7A869D275D27}" type="datetimeFigureOut">
              <a:rPr lang="en-US" smtClean="0"/>
              <a:t>5/22/2023</a:t>
            </a:fld>
            <a:endParaRPr lang="en-US"/>
          </a:p>
        </p:txBody>
      </p:sp>
      <p:sp>
        <p:nvSpPr>
          <p:cNvPr id="6" name="Footer Placeholder 5">
            <a:extLst>
              <a:ext uri="{FF2B5EF4-FFF2-40B4-BE49-F238E27FC236}">
                <a16:creationId xmlns:a16="http://schemas.microsoft.com/office/drawing/2014/main" id="{9D2D4B5A-50A6-AC4A-A268-ACE419448F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F7651A-9377-D982-6913-70E85F6049B4}"/>
              </a:ext>
            </a:extLst>
          </p:cNvPr>
          <p:cNvSpPr>
            <a:spLocks noGrp="1"/>
          </p:cNvSpPr>
          <p:nvPr>
            <p:ph type="sldNum" sz="quarter" idx="12"/>
          </p:nvPr>
        </p:nvSpPr>
        <p:spPr/>
        <p:txBody>
          <a:bodyPr/>
          <a:lstStyle/>
          <a:p>
            <a:fld id="{A68FFE26-D113-41A4-9342-5A1A26B70B06}" type="slidenum">
              <a:rPr lang="en-US" smtClean="0"/>
              <a:t>‹#›</a:t>
            </a:fld>
            <a:endParaRPr lang="en-US"/>
          </a:p>
        </p:txBody>
      </p:sp>
    </p:spTree>
    <p:extLst>
      <p:ext uri="{BB962C8B-B14F-4D97-AF65-F5344CB8AC3E}">
        <p14:creationId xmlns:p14="http://schemas.microsoft.com/office/powerpoint/2010/main" val="1087505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89771-9CD4-7F43-95FC-4FBB49D600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BF449C-96BA-4275-7BD0-BF85A0B502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10DE50-BCDC-244F-F30F-160E21ECD9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434D63-A018-8739-4C59-4F1B6BAAE0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15E39-C262-C41F-25F0-C138B329F1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5381FE-07E0-A887-0768-C68D9BAA286F}"/>
              </a:ext>
            </a:extLst>
          </p:cNvPr>
          <p:cNvSpPr>
            <a:spLocks noGrp="1"/>
          </p:cNvSpPr>
          <p:nvPr>
            <p:ph type="dt" sz="half" idx="10"/>
          </p:nvPr>
        </p:nvSpPr>
        <p:spPr/>
        <p:txBody>
          <a:bodyPr/>
          <a:lstStyle/>
          <a:p>
            <a:fld id="{6B216FDF-5CB4-4264-B2BD-7A869D275D27}" type="datetimeFigureOut">
              <a:rPr lang="en-US" smtClean="0"/>
              <a:t>5/22/2023</a:t>
            </a:fld>
            <a:endParaRPr lang="en-US"/>
          </a:p>
        </p:txBody>
      </p:sp>
      <p:sp>
        <p:nvSpPr>
          <p:cNvPr id="8" name="Footer Placeholder 7">
            <a:extLst>
              <a:ext uri="{FF2B5EF4-FFF2-40B4-BE49-F238E27FC236}">
                <a16:creationId xmlns:a16="http://schemas.microsoft.com/office/drawing/2014/main" id="{2190772F-D427-C504-639F-39741989FC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10D4F0-2F1C-E913-09D9-7D5661AF8CFD}"/>
              </a:ext>
            </a:extLst>
          </p:cNvPr>
          <p:cNvSpPr>
            <a:spLocks noGrp="1"/>
          </p:cNvSpPr>
          <p:nvPr>
            <p:ph type="sldNum" sz="quarter" idx="12"/>
          </p:nvPr>
        </p:nvSpPr>
        <p:spPr/>
        <p:txBody>
          <a:bodyPr/>
          <a:lstStyle/>
          <a:p>
            <a:fld id="{A68FFE26-D113-41A4-9342-5A1A26B70B06}" type="slidenum">
              <a:rPr lang="en-US" smtClean="0"/>
              <a:t>‹#›</a:t>
            </a:fld>
            <a:endParaRPr lang="en-US"/>
          </a:p>
        </p:txBody>
      </p:sp>
    </p:spTree>
    <p:extLst>
      <p:ext uri="{BB962C8B-B14F-4D97-AF65-F5344CB8AC3E}">
        <p14:creationId xmlns:p14="http://schemas.microsoft.com/office/powerpoint/2010/main" val="3011597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80F8-C15D-F615-94E5-99D08121F0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BB10B6-AAC4-F2E7-EC94-DC7BD481F316}"/>
              </a:ext>
            </a:extLst>
          </p:cNvPr>
          <p:cNvSpPr>
            <a:spLocks noGrp="1"/>
          </p:cNvSpPr>
          <p:nvPr>
            <p:ph type="dt" sz="half" idx="10"/>
          </p:nvPr>
        </p:nvSpPr>
        <p:spPr/>
        <p:txBody>
          <a:bodyPr/>
          <a:lstStyle/>
          <a:p>
            <a:fld id="{6B216FDF-5CB4-4264-B2BD-7A869D275D27}" type="datetimeFigureOut">
              <a:rPr lang="en-US" smtClean="0"/>
              <a:t>5/22/2023</a:t>
            </a:fld>
            <a:endParaRPr lang="en-US"/>
          </a:p>
        </p:txBody>
      </p:sp>
      <p:sp>
        <p:nvSpPr>
          <p:cNvPr id="4" name="Footer Placeholder 3">
            <a:extLst>
              <a:ext uri="{FF2B5EF4-FFF2-40B4-BE49-F238E27FC236}">
                <a16:creationId xmlns:a16="http://schemas.microsoft.com/office/drawing/2014/main" id="{2F439ADD-C6E9-3554-31B4-FBD6F8A84A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61AB01-9CE0-015A-3D88-EC834B8D7A54}"/>
              </a:ext>
            </a:extLst>
          </p:cNvPr>
          <p:cNvSpPr>
            <a:spLocks noGrp="1"/>
          </p:cNvSpPr>
          <p:nvPr>
            <p:ph type="sldNum" sz="quarter" idx="12"/>
          </p:nvPr>
        </p:nvSpPr>
        <p:spPr/>
        <p:txBody>
          <a:bodyPr/>
          <a:lstStyle/>
          <a:p>
            <a:fld id="{A68FFE26-D113-41A4-9342-5A1A26B70B06}" type="slidenum">
              <a:rPr lang="en-US" smtClean="0"/>
              <a:t>‹#›</a:t>
            </a:fld>
            <a:endParaRPr lang="en-US"/>
          </a:p>
        </p:txBody>
      </p:sp>
    </p:spTree>
    <p:extLst>
      <p:ext uri="{BB962C8B-B14F-4D97-AF65-F5344CB8AC3E}">
        <p14:creationId xmlns:p14="http://schemas.microsoft.com/office/powerpoint/2010/main" val="3459138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0DB8A5-477A-1655-E6AB-501C732F4B3D}"/>
              </a:ext>
            </a:extLst>
          </p:cNvPr>
          <p:cNvSpPr>
            <a:spLocks noGrp="1"/>
          </p:cNvSpPr>
          <p:nvPr>
            <p:ph type="dt" sz="half" idx="10"/>
          </p:nvPr>
        </p:nvSpPr>
        <p:spPr/>
        <p:txBody>
          <a:bodyPr/>
          <a:lstStyle/>
          <a:p>
            <a:fld id="{6B216FDF-5CB4-4264-B2BD-7A869D275D27}" type="datetimeFigureOut">
              <a:rPr lang="en-US" smtClean="0"/>
              <a:t>5/22/2023</a:t>
            </a:fld>
            <a:endParaRPr lang="en-US"/>
          </a:p>
        </p:txBody>
      </p:sp>
      <p:sp>
        <p:nvSpPr>
          <p:cNvPr id="3" name="Footer Placeholder 2">
            <a:extLst>
              <a:ext uri="{FF2B5EF4-FFF2-40B4-BE49-F238E27FC236}">
                <a16:creationId xmlns:a16="http://schemas.microsoft.com/office/drawing/2014/main" id="{8F90ED17-0915-D3F9-11D0-69899491D0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7D42CA-2FC2-D9E4-6B6C-019EA9CDD7C7}"/>
              </a:ext>
            </a:extLst>
          </p:cNvPr>
          <p:cNvSpPr>
            <a:spLocks noGrp="1"/>
          </p:cNvSpPr>
          <p:nvPr>
            <p:ph type="sldNum" sz="quarter" idx="12"/>
          </p:nvPr>
        </p:nvSpPr>
        <p:spPr/>
        <p:txBody>
          <a:bodyPr/>
          <a:lstStyle/>
          <a:p>
            <a:fld id="{A68FFE26-D113-41A4-9342-5A1A26B70B06}" type="slidenum">
              <a:rPr lang="en-US" smtClean="0"/>
              <a:t>‹#›</a:t>
            </a:fld>
            <a:endParaRPr lang="en-US"/>
          </a:p>
        </p:txBody>
      </p:sp>
    </p:spTree>
    <p:extLst>
      <p:ext uri="{BB962C8B-B14F-4D97-AF65-F5344CB8AC3E}">
        <p14:creationId xmlns:p14="http://schemas.microsoft.com/office/powerpoint/2010/main" val="636801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592FE-ABF0-818E-26E4-912680CA5F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33DEA2-C335-2C46-0064-3E7FAE029E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89868B-46E4-D6EB-1186-D41361B202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EE549F-C991-4093-C54B-FB6C547F6BAF}"/>
              </a:ext>
            </a:extLst>
          </p:cNvPr>
          <p:cNvSpPr>
            <a:spLocks noGrp="1"/>
          </p:cNvSpPr>
          <p:nvPr>
            <p:ph type="dt" sz="half" idx="10"/>
          </p:nvPr>
        </p:nvSpPr>
        <p:spPr/>
        <p:txBody>
          <a:bodyPr/>
          <a:lstStyle/>
          <a:p>
            <a:fld id="{6B216FDF-5CB4-4264-B2BD-7A869D275D27}" type="datetimeFigureOut">
              <a:rPr lang="en-US" smtClean="0"/>
              <a:t>5/22/2023</a:t>
            </a:fld>
            <a:endParaRPr lang="en-US"/>
          </a:p>
        </p:txBody>
      </p:sp>
      <p:sp>
        <p:nvSpPr>
          <p:cNvPr id="6" name="Footer Placeholder 5">
            <a:extLst>
              <a:ext uri="{FF2B5EF4-FFF2-40B4-BE49-F238E27FC236}">
                <a16:creationId xmlns:a16="http://schemas.microsoft.com/office/drawing/2014/main" id="{C10964C7-FBD6-1F51-C783-2DE4B7D9CC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39FEA1-ACA2-C4E1-C80A-5451ED10F132}"/>
              </a:ext>
            </a:extLst>
          </p:cNvPr>
          <p:cNvSpPr>
            <a:spLocks noGrp="1"/>
          </p:cNvSpPr>
          <p:nvPr>
            <p:ph type="sldNum" sz="quarter" idx="12"/>
          </p:nvPr>
        </p:nvSpPr>
        <p:spPr/>
        <p:txBody>
          <a:bodyPr/>
          <a:lstStyle/>
          <a:p>
            <a:fld id="{A68FFE26-D113-41A4-9342-5A1A26B70B06}" type="slidenum">
              <a:rPr lang="en-US" smtClean="0"/>
              <a:t>‹#›</a:t>
            </a:fld>
            <a:endParaRPr lang="en-US"/>
          </a:p>
        </p:txBody>
      </p:sp>
    </p:spTree>
    <p:extLst>
      <p:ext uri="{BB962C8B-B14F-4D97-AF65-F5344CB8AC3E}">
        <p14:creationId xmlns:p14="http://schemas.microsoft.com/office/powerpoint/2010/main" val="2797207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675B-D085-B642-FFAE-5870A26F18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47599A-3A1C-C68B-6B4F-BE744C8CF5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5E920A-5F0A-E11B-03F0-60440B83B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99F0F2-21AC-630D-FD12-477B01EAB804}"/>
              </a:ext>
            </a:extLst>
          </p:cNvPr>
          <p:cNvSpPr>
            <a:spLocks noGrp="1"/>
          </p:cNvSpPr>
          <p:nvPr>
            <p:ph type="dt" sz="half" idx="10"/>
          </p:nvPr>
        </p:nvSpPr>
        <p:spPr/>
        <p:txBody>
          <a:bodyPr/>
          <a:lstStyle/>
          <a:p>
            <a:fld id="{6B216FDF-5CB4-4264-B2BD-7A869D275D27}" type="datetimeFigureOut">
              <a:rPr lang="en-US" smtClean="0"/>
              <a:t>5/22/2023</a:t>
            </a:fld>
            <a:endParaRPr lang="en-US"/>
          </a:p>
        </p:txBody>
      </p:sp>
      <p:sp>
        <p:nvSpPr>
          <p:cNvPr id="6" name="Footer Placeholder 5">
            <a:extLst>
              <a:ext uri="{FF2B5EF4-FFF2-40B4-BE49-F238E27FC236}">
                <a16:creationId xmlns:a16="http://schemas.microsoft.com/office/drawing/2014/main" id="{AC326DF9-9395-A64D-60BB-D5FAB6FD8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8B6BEB-7C35-E67C-84D0-7C3AAFA3C11D}"/>
              </a:ext>
            </a:extLst>
          </p:cNvPr>
          <p:cNvSpPr>
            <a:spLocks noGrp="1"/>
          </p:cNvSpPr>
          <p:nvPr>
            <p:ph type="sldNum" sz="quarter" idx="12"/>
          </p:nvPr>
        </p:nvSpPr>
        <p:spPr/>
        <p:txBody>
          <a:bodyPr/>
          <a:lstStyle/>
          <a:p>
            <a:fld id="{A68FFE26-D113-41A4-9342-5A1A26B70B06}" type="slidenum">
              <a:rPr lang="en-US" smtClean="0"/>
              <a:t>‹#›</a:t>
            </a:fld>
            <a:endParaRPr lang="en-US"/>
          </a:p>
        </p:txBody>
      </p:sp>
    </p:spTree>
    <p:extLst>
      <p:ext uri="{BB962C8B-B14F-4D97-AF65-F5344CB8AC3E}">
        <p14:creationId xmlns:p14="http://schemas.microsoft.com/office/powerpoint/2010/main" val="4151536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F2FDA6-DC76-9C0D-DC3A-59253684E2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285766-ACD1-76D0-198B-99AD46ABCD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532E92-9DA3-F9F7-56CC-C488A8B633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16FDF-5CB4-4264-B2BD-7A869D275D27}" type="datetimeFigureOut">
              <a:rPr lang="en-US" smtClean="0"/>
              <a:t>5/22/2023</a:t>
            </a:fld>
            <a:endParaRPr lang="en-US"/>
          </a:p>
        </p:txBody>
      </p:sp>
      <p:sp>
        <p:nvSpPr>
          <p:cNvPr id="5" name="Footer Placeholder 4">
            <a:extLst>
              <a:ext uri="{FF2B5EF4-FFF2-40B4-BE49-F238E27FC236}">
                <a16:creationId xmlns:a16="http://schemas.microsoft.com/office/drawing/2014/main" id="{CE90E214-A003-0173-8A82-7DF4B722C8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B675EF-DD26-FE55-0E11-B7B5B96DD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8FFE26-D113-41A4-9342-5A1A26B70B06}" type="slidenum">
              <a:rPr lang="en-US" smtClean="0"/>
              <a:t>‹#›</a:t>
            </a:fld>
            <a:endParaRPr lang="en-US"/>
          </a:p>
        </p:txBody>
      </p:sp>
    </p:spTree>
    <p:extLst>
      <p:ext uri="{BB962C8B-B14F-4D97-AF65-F5344CB8AC3E}">
        <p14:creationId xmlns:p14="http://schemas.microsoft.com/office/powerpoint/2010/main" val="3583552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file:///C:\Users\pablo\OneDrive%20-%20maldonado.cz\TRAINING\CLIENTS\NOBLEPROG\spotfire\TIB_sfire-analyst_UsersGuide\data\data_details_on_data_table_properties_general.htm"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1BEF53-A808-7DF6-EBD6-360C6F71C726}"/>
              </a:ext>
            </a:extLst>
          </p:cNvPr>
          <p:cNvSpPr>
            <a:spLocks noGrp="1"/>
          </p:cNvSpPr>
          <p:nvPr>
            <p:ph type="title"/>
          </p:nvPr>
        </p:nvSpPr>
        <p:spPr/>
        <p:txBody>
          <a:bodyPr/>
          <a:lstStyle/>
          <a:p>
            <a:pPr algn="ctr"/>
            <a:r>
              <a:rPr lang="en-US" dirty="0"/>
              <a:t>Handling Data</a:t>
            </a:r>
          </a:p>
        </p:txBody>
      </p:sp>
      <p:sp>
        <p:nvSpPr>
          <p:cNvPr id="5" name="Text Placeholder 4">
            <a:extLst>
              <a:ext uri="{FF2B5EF4-FFF2-40B4-BE49-F238E27FC236}">
                <a16:creationId xmlns:a16="http://schemas.microsoft.com/office/drawing/2014/main" id="{AAC011FF-7F66-B4FD-69B0-8C2299E51BE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77414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482EA-9E78-D113-4226-5C6BFC45B5CA}"/>
              </a:ext>
            </a:extLst>
          </p:cNvPr>
          <p:cNvSpPr>
            <a:spLocks noGrp="1"/>
          </p:cNvSpPr>
          <p:nvPr>
            <p:ph type="title"/>
          </p:nvPr>
        </p:nvSpPr>
        <p:spPr/>
        <p:txBody>
          <a:bodyPr/>
          <a:lstStyle/>
          <a:p>
            <a:pPr algn="ctr"/>
            <a:r>
              <a:rPr lang="en-US" dirty="0"/>
              <a:t>Data Canvas – Add Columns </a:t>
            </a:r>
          </a:p>
        </p:txBody>
      </p:sp>
      <p:pic>
        <p:nvPicPr>
          <p:cNvPr id="8194" name="Picture 2">
            <a:extLst>
              <a:ext uri="{FF2B5EF4-FFF2-40B4-BE49-F238E27FC236}">
                <a16:creationId xmlns:a16="http://schemas.microsoft.com/office/drawing/2014/main" id="{824EE11C-F3D6-7A17-E334-8CB7C3B149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05524" y="2287008"/>
            <a:ext cx="6980952" cy="3428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435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D2158-3877-0F0A-FCC3-D0491A071501}"/>
              </a:ext>
            </a:extLst>
          </p:cNvPr>
          <p:cNvSpPr>
            <a:spLocks noGrp="1"/>
          </p:cNvSpPr>
          <p:nvPr>
            <p:ph type="title"/>
          </p:nvPr>
        </p:nvSpPr>
        <p:spPr/>
        <p:txBody>
          <a:bodyPr/>
          <a:lstStyle/>
          <a:p>
            <a:pPr algn="ctr"/>
            <a:r>
              <a:rPr lang="en-US" dirty="0"/>
              <a:t>Data Canvas – Calculated Columns</a:t>
            </a:r>
          </a:p>
        </p:txBody>
      </p:sp>
      <p:pic>
        <p:nvPicPr>
          <p:cNvPr id="9218" name="Picture 2">
            <a:extLst>
              <a:ext uri="{FF2B5EF4-FFF2-40B4-BE49-F238E27FC236}">
                <a16:creationId xmlns:a16="http://schemas.microsoft.com/office/drawing/2014/main" id="{DA3AEE6C-46D0-BE04-69ED-CA97028C75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16438" y="1825625"/>
            <a:ext cx="575912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093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84A3C-F078-DC1D-C6B2-5F7B1804D794}"/>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39330030-E525-05DA-2F03-6E68E5941B7F}"/>
              </a:ext>
            </a:extLst>
          </p:cNvPr>
          <p:cNvSpPr>
            <a:spLocks noGrp="1"/>
          </p:cNvSpPr>
          <p:nvPr>
            <p:ph idx="1"/>
          </p:nvPr>
        </p:nvSpPr>
        <p:spPr/>
        <p:txBody>
          <a:bodyPr/>
          <a:lstStyle/>
          <a:p>
            <a:r>
              <a:rPr lang="en-US" dirty="0"/>
              <a:t>Using the data from NEISS (injuries.csv and products.csv) find:</a:t>
            </a:r>
          </a:p>
          <a:p>
            <a:pPr marL="914400" lvl="1" indent="-457200">
              <a:buFont typeface="+mj-lt"/>
              <a:buAutoNum type="alphaLcParenR"/>
            </a:pPr>
            <a:r>
              <a:rPr lang="en-US" dirty="0"/>
              <a:t>What 3 demographic groups are more prone to injuries?</a:t>
            </a:r>
          </a:p>
          <a:p>
            <a:pPr marL="914400" lvl="1" indent="-457200">
              <a:buFont typeface="+mj-lt"/>
              <a:buAutoNum type="alphaLcParenR"/>
            </a:pPr>
            <a:r>
              <a:rPr lang="en-US" dirty="0"/>
              <a:t>For each of the three groups above, which product category do the get hurt with?</a:t>
            </a:r>
          </a:p>
          <a:p>
            <a:pPr marL="914400" lvl="1" indent="-457200">
              <a:buFont typeface="+mj-lt"/>
              <a:buAutoNum type="alphaLcParenR"/>
            </a:pPr>
            <a:r>
              <a:rPr lang="en-US" dirty="0"/>
              <a:t>Which 3 product categories cause more injuries in the population?</a:t>
            </a:r>
          </a:p>
          <a:p>
            <a:pPr marL="914400" lvl="1" indent="-457200">
              <a:buFont typeface="+mj-lt"/>
              <a:buAutoNum type="alphaLcParenR"/>
            </a:pPr>
            <a:endParaRPr lang="en-US" dirty="0"/>
          </a:p>
        </p:txBody>
      </p:sp>
    </p:spTree>
    <p:extLst>
      <p:ext uri="{BB962C8B-B14F-4D97-AF65-F5344CB8AC3E}">
        <p14:creationId xmlns:p14="http://schemas.microsoft.com/office/powerpoint/2010/main" val="1065579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E3EEE0-4D0D-B2AC-6953-CAC87263BDC3}"/>
              </a:ext>
            </a:extLst>
          </p:cNvPr>
          <p:cNvSpPr>
            <a:spLocks noGrp="1"/>
          </p:cNvSpPr>
          <p:nvPr>
            <p:ph type="title"/>
          </p:nvPr>
        </p:nvSpPr>
        <p:spPr/>
        <p:txBody>
          <a:bodyPr/>
          <a:lstStyle/>
          <a:p>
            <a:r>
              <a:rPr lang="en-US" dirty="0"/>
              <a:t>Data Types</a:t>
            </a:r>
          </a:p>
        </p:txBody>
      </p:sp>
      <p:sp>
        <p:nvSpPr>
          <p:cNvPr id="6" name="Content Placeholder 5">
            <a:extLst>
              <a:ext uri="{FF2B5EF4-FFF2-40B4-BE49-F238E27FC236}">
                <a16:creationId xmlns:a16="http://schemas.microsoft.com/office/drawing/2014/main" id="{A811EDD5-A56C-C098-3F32-6E7BD6994C08}"/>
              </a:ext>
            </a:extLst>
          </p:cNvPr>
          <p:cNvSpPr>
            <a:spLocks noGrp="1"/>
          </p:cNvSpPr>
          <p:nvPr>
            <p:ph sz="half" idx="1"/>
          </p:nvPr>
        </p:nvSpPr>
        <p:spPr/>
        <p:txBody>
          <a:bodyPr>
            <a:normAutofit fontScale="85000" lnSpcReduction="10000"/>
          </a:bodyPr>
          <a:lstStyle/>
          <a:p>
            <a:pPr algn="l"/>
            <a:r>
              <a:rPr lang="en-US" b="0" i="0" dirty="0">
                <a:solidFill>
                  <a:srgbClr val="000000"/>
                </a:solidFill>
                <a:effectLst/>
              </a:rPr>
              <a:t>The category of a column affects what happens when you drag the column to a column selector or to a drop target in a visualization. </a:t>
            </a:r>
          </a:p>
          <a:p>
            <a:pPr algn="l"/>
            <a:r>
              <a:rPr lang="en-US" b="0" i="0" dirty="0">
                <a:solidFill>
                  <a:srgbClr val="000000"/>
                </a:solidFill>
                <a:effectLst/>
              </a:rPr>
              <a:t>It also affects which kinds of visualizations are advised in recommendations. </a:t>
            </a:r>
          </a:p>
          <a:p>
            <a:pPr algn="l"/>
            <a:r>
              <a:rPr lang="en-US" b="0" i="0" dirty="0">
                <a:solidFill>
                  <a:srgbClr val="000000"/>
                </a:solidFill>
                <a:effectLst/>
              </a:rPr>
              <a:t>If the suggested category for a column is not your preferred category, you can change the categorization.</a:t>
            </a:r>
          </a:p>
          <a:p>
            <a:pPr algn="l"/>
            <a:r>
              <a:rPr lang="en-US" b="0" i="0" dirty="0">
                <a:solidFill>
                  <a:srgbClr val="000000"/>
                </a:solidFill>
                <a:effectLst/>
              </a:rPr>
              <a:t>The different categories are Numbers, Currency, Time, Location, Categories, Identifiers, Text, Images, and Binary.</a:t>
            </a:r>
            <a:endParaRPr lang="en-US" dirty="0"/>
          </a:p>
        </p:txBody>
      </p:sp>
      <p:pic>
        <p:nvPicPr>
          <p:cNvPr id="9" name="Picture 2">
            <a:extLst>
              <a:ext uri="{FF2B5EF4-FFF2-40B4-BE49-F238E27FC236}">
                <a16:creationId xmlns:a16="http://schemas.microsoft.com/office/drawing/2014/main" id="{91F31F84-06AF-F387-8A65-FDE35742ABC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205857" y="2015579"/>
            <a:ext cx="3114286" cy="3971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5344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7B1C2-AF76-3D2B-1A65-999BC41269FE}"/>
              </a:ext>
            </a:extLst>
          </p:cNvPr>
          <p:cNvSpPr>
            <a:spLocks noGrp="1"/>
          </p:cNvSpPr>
          <p:nvPr>
            <p:ph type="title"/>
          </p:nvPr>
        </p:nvSpPr>
        <p:spPr/>
        <p:txBody>
          <a:bodyPr/>
          <a:lstStyle/>
          <a:p>
            <a:pPr algn="ctr"/>
            <a:r>
              <a:rPr lang="en-US" dirty="0"/>
              <a:t>Data in Analysis Flyout</a:t>
            </a:r>
          </a:p>
        </p:txBody>
      </p:sp>
      <p:sp>
        <p:nvSpPr>
          <p:cNvPr id="5" name="Text Placeholder 4">
            <a:extLst>
              <a:ext uri="{FF2B5EF4-FFF2-40B4-BE49-F238E27FC236}">
                <a16:creationId xmlns:a16="http://schemas.microsoft.com/office/drawing/2014/main" id="{218FBEC9-E255-31BF-45FE-646FB2AAC124}"/>
              </a:ext>
            </a:extLst>
          </p:cNvPr>
          <p:cNvSpPr>
            <a:spLocks noGrp="1"/>
          </p:cNvSpPr>
          <p:nvPr>
            <p:ph type="body" idx="1"/>
          </p:nvPr>
        </p:nvSpPr>
        <p:spPr/>
        <p:txBody>
          <a:bodyPr/>
          <a:lstStyle/>
          <a:p>
            <a:pPr algn="ctr"/>
            <a:r>
              <a:rPr lang="en-US" dirty="0"/>
              <a:t>Details on Selected Column</a:t>
            </a:r>
          </a:p>
        </p:txBody>
      </p:sp>
      <p:pic>
        <p:nvPicPr>
          <p:cNvPr id="6146" name="Picture 2">
            <a:extLst>
              <a:ext uri="{FF2B5EF4-FFF2-40B4-BE49-F238E27FC236}">
                <a16:creationId xmlns:a16="http://schemas.microsoft.com/office/drawing/2014/main" id="{CD1C42E3-B2D4-6A90-F7EC-8C0E831EF88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1867164" y="2505075"/>
            <a:ext cx="3103034" cy="3684588"/>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a:extLst>
              <a:ext uri="{FF2B5EF4-FFF2-40B4-BE49-F238E27FC236}">
                <a16:creationId xmlns:a16="http://schemas.microsoft.com/office/drawing/2014/main" id="{B177C8CC-5EC4-5718-6DB5-504F7ED03DD3}"/>
              </a:ext>
            </a:extLst>
          </p:cNvPr>
          <p:cNvSpPr>
            <a:spLocks noGrp="1"/>
          </p:cNvSpPr>
          <p:nvPr>
            <p:ph type="body" sz="quarter" idx="3"/>
          </p:nvPr>
        </p:nvSpPr>
        <p:spPr/>
        <p:txBody>
          <a:bodyPr/>
          <a:lstStyle/>
          <a:p>
            <a:pPr algn="ctr"/>
            <a:r>
              <a:rPr lang="en-US" dirty="0"/>
              <a:t>Recommendations from selected columns</a:t>
            </a:r>
          </a:p>
        </p:txBody>
      </p:sp>
      <p:pic>
        <p:nvPicPr>
          <p:cNvPr id="6148" name="Picture 4">
            <a:extLst>
              <a:ext uri="{FF2B5EF4-FFF2-40B4-BE49-F238E27FC236}">
                <a16:creationId xmlns:a16="http://schemas.microsoft.com/office/drawing/2014/main" id="{63FE38B7-C840-04EE-28E6-3291205EDBD1}"/>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6982828" y="2505075"/>
            <a:ext cx="3561932" cy="3684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309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27C07AB-5F33-E09D-67E7-15C5F6D9F9D2}"/>
              </a:ext>
            </a:extLst>
          </p:cNvPr>
          <p:cNvSpPr>
            <a:spLocks noGrp="1"/>
          </p:cNvSpPr>
          <p:nvPr>
            <p:ph type="title"/>
          </p:nvPr>
        </p:nvSpPr>
        <p:spPr/>
        <p:txBody>
          <a:bodyPr/>
          <a:lstStyle/>
          <a:p>
            <a:r>
              <a:rPr lang="en-US" dirty="0"/>
              <a:t>Data in Analysis Flyout – Splitting Columns</a:t>
            </a:r>
          </a:p>
        </p:txBody>
      </p:sp>
      <p:sp>
        <p:nvSpPr>
          <p:cNvPr id="8" name="Content Placeholder 7">
            <a:extLst>
              <a:ext uri="{FF2B5EF4-FFF2-40B4-BE49-F238E27FC236}">
                <a16:creationId xmlns:a16="http://schemas.microsoft.com/office/drawing/2014/main" id="{4DE2C681-D435-B027-9111-FFA72CA813DA}"/>
              </a:ext>
            </a:extLst>
          </p:cNvPr>
          <p:cNvSpPr>
            <a:spLocks noGrp="1"/>
          </p:cNvSpPr>
          <p:nvPr>
            <p:ph idx="1"/>
          </p:nvPr>
        </p:nvSpPr>
        <p:spPr/>
        <p:txBody>
          <a:bodyPr/>
          <a:lstStyle/>
          <a:p>
            <a:endParaRPr lang="en-US" dirty="0"/>
          </a:p>
        </p:txBody>
      </p:sp>
      <p:pic>
        <p:nvPicPr>
          <p:cNvPr id="1026" name="Picture 2">
            <a:extLst>
              <a:ext uri="{FF2B5EF4-FFF2-40B4-BE49-F238E27FC236}">
                <a16:creationId xmlns:a16="http://schemas.microsoft.com/office/drawing/2014/main" id="{3F693700-5C84-0ED0-CC3A-1BCDAA8F4E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2610644"/>
            <a:ext cx="4762500"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405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E8CB1C-16EB-9EBD-2507-DA913181A9C5}"/>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dirty="0"/>
              <a:t>Data in Analysis Flyout – Custom Values</a:t>
            </a:r>
            <a:endParaRPr lang="en-US"/>
          </a:p>
        </p:txBody>
      </p:sp>
      <p:pic>
        <p:nvPicPr>
          <p:cNvPr id="4" name="Picture 3" descr="A screenshot of a data table&#10;&#10;Description automatically generated with low confidence">
            <a:extLst>
              <a:ext uri="{FF2B5EF4-FFF2-40B4-BE49-F238E27FC236}">
                <a16:creationId xmlns:a16="http://schemas.microsoft.com/office/drawing/2014/main" id="{73F3CF3D-5344-6B25-A863-E8AF3AE27B5F}"/>
              </a:ext>
            </a:extLst>
          </p:cNvPr>
          <p:cNvPicPr>
            <a:picLocks noChangeAspect="1"/>
          </p:cNvPicPr>
          <p:nvPr/>
        </p:nvPicPr>
        <p:blipFill>
          <a:blip r:embed="rId2"/>
          <a:stretch>
            <a:fillRect/>
          </a:stretch>
        </p:blipFill>
        <p:spPr>
          <a:xfrm>
            <a:off x="1544947" y="2957665"/>
            <a:ext cx="3100834" cy="3346376"/>
          </a:xfrm>
          <a:prstGeom prst="rect">
            <a:avLst/>
          </a:prstGeom>
        </p:spPr>
      </p:pic>
      <p:pic>
        <p:nvPicPr>
          <p:cNvPr id="4098" name="Picture 2" descr="A screenshot of a computer&#10;&#10;Description automatically generated with medium confidence">
            <a:extLst>
              <a:ext uri="{FF2B5EF4-FFF2-40B4-BE49-F238E27FC236}">
                <a16:creationId xmlns:a16="http://schemas.microsoft.com/office/drawing/2014/main" id="{A0D7927D-0105-F24A-C64C-DC92D82426B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182505" y="2969799"/>
            <a:ext cx="5828261" cy="33221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01AF0C8-9BB3-B23A-9ABA-6E9D772CFFD5}"/>
              </a:ext>
            </a:extLst>
          </p:cNvPr>
          <p:cNvSpPr txBox="1"/>
          <p:nvPr/>
        </p:nvSpPr>
        <p:spPr>
          <a:xfrm>
            <a:off x="1544947" y="2236142"/>
            <a:ext cx="9100653" cy="369332"/>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Concatenate([Employees].[First name]," ",[Employees].[Last name])</a:t>
            </a:r>
            <a:endParaRPr lang="en-US" dirty="0"/>
          </a:p>
        </p:txBody>
      </p:sp>
      <p:sp>
        <p:nvSpPr>
          <p:cNvPr id="7" name="Arrow: Right 6">
            <a:extLst>
              <a:ext uri="{FF2B5EF4-FFF2-40B4-BE49-F238E27FC236}">
                <a16:creationId xmlns:a16="http://schemas.microsoft.com/office/drawing/2014/main" id="{B0D4516B-62C3-2AD3-6C2F-8D47CDE67404}"/>
              </a:ext>
            </a:extLst>
          </p:cNvPr>
          <p:cNvSpPr/>
          <p:nvPr/>
        </p:nvSpPr>
        <p:spPr>
          <a:xfrm>
            <a:off x="5029200" y="4286250"/>
            <a:ext cx="857250" cy="449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8649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E536C-1DC7-F90D-DC34-49440CAFF1F3}"/>
              </a:ext>
            </a:extLst>
          </p:cNvPr>
          <p:cNvSpPr>
            <a:spLocks noGrp="1"/>
          </p:cNvSpPr>
          <p:nvPr>
            <p:ph type="title"/>
          </p:nvPr>
        </p:nvSpPr>
        <p:spPr/>
        <p:txBody>
          <a:bodyPr/>
          <a:lstStyle/>
          <a:p>
            <a:pPr algn="ctr"/>
            <a:r>
              <a:rPr lang="en-US" dirty="0"/>
              <a:t>Data in Analysis Pop-up Menu</a:t>
            </a:r>
          </a:p>
        </p:txBody>
      </p:sp>
      <p:sp>
        <p:nvSpPr>
          <p:cNvPr id="9" name="Text Placeholder 8">
            <a:extLst>
              <a:ext uri="{FF2B5EF4-FFF2-40B4-BE49-F238E27FC236}">
                <a16:creationId xmlns:a16="http://schemas.microsoft.com/office/drawing/2014/main" id="{FC6BA5AF-0318-7232-1B05-6C52E6155948}"/>
              </a:ext>
            </a:extLst>
          </p:cNvPr>
          <p:cNvSpPr>
            <a:spLocks noGrp="1"/>
          </p:cNvSpPr>
          <p:nvPr>
            <p:ph type="body" idx="1"/>
          </p:nvPr>
        </p:nvSpPr>
        <p:spPr/>
        <p:txBody>
          <a:bodyPr/>
          <a:lstStyle/>
          <a:p>
            <a:pPr algn="ctr"/>
            <a:r>
              <a:rPr lang="en-US" dirty="0"/>
              <a:t>Data Tables</a:t>
            </a:r>
          </a:p>
        </p:txBody>
      </p:sp>
      <p:graphicFrame>
        <p:nvGraphicFramePr>
          <p:cNvPr id="4" name="Content Placeholder 3">
            <a:extLst>
              <a:ext uri="{FF2B5EF4-FFF2-40B4-BE49-F238E27FC236}">
                <a16:creationId xmlns:a16="http://schemas.microsoft.com/office/drawing/2014/main" id="{2958AB3D-CB20-906C-2A58-1730F9DD0E47}"/>
              </a:ext>
            </a:extLst>
          </p:cNvPr>
          <p:cNvGraphicFramePr>
            <a:graphicFrameLocks noGrp="1"/>
          </p:cNvGraphicFramePr>
          <p:nvPr>
            <p:ph sz="half" idx="2"/>
            <p:extLst>
              <p:ext uri="{D42A27DB-BD31-4B8C-83A1-F6EECF244321}">
                <p14:modId xmlns:p14="http://schemas.microsoft.com/office/powerpoint/2010/main" val="3902894329"/>
              </p:ext>
            </p:extLst>
          </p:nvPr>
        </p:nvGraphicFramePr>
        <p:xfrm>
          <a:off x="839789" y="2505076"/>
          <a:ext cx="5157786" cy="4034133"/>
        </p:xfrm>
        <a:graphic>
          <a:graphicData uri="http://schemas.openxmlformats.org/drawingml/2006/table">
            <a:tbl>
              <a:tblPr/>
              <a:tblGrid>
                <a:gridCol w="2578893">
                  <a:extLst>
                    <a:ext uri="{9D8B030D-6E8A-4147-A177-3AD203B41FA5}">
                      <a16:colId xmlns:a16="http://schemas.microsoft.com/office/drawing/2014/main" val="2002584463"/>
                    </a:ext>
                  </a:extLst>
                </a:gridCol>
                <a:gridCol w="2578893">
                  <a:extLst>
                    <a:ext uri="{9D8B030D-6E8A-4147-A177-3AD203B41FA5}">
                      <a16:colId xmlns:a16="http://schemas.microsoft.com/office/drawing/2014/main" val="4169017726"/>
                    </a:ext>
                  </a:extLst>
                </a:gridCol>
              </a:tblGrid>
              <a:tr h="245419">
                <a:tc>
                  <a:txBody>
                    <a:bodyPr/>
                    <a:lstStyle/>
                    <a:p>
                      <a:pPr fontAlgn="t"/>
                      <a:r>
                        <a:rPr lang="en-US" sz="1300" b="1">
                          <a:solidFill>
                            <a:srgbClr val="000000"/>
                          </a:solidFill>
                          <a:effectLst/>
                          <a:latin typeface="+mn-lt"/>
                        </a:rPr>
                        <a:t>Option</a:t>
                      </a:r>
                    </a:p>
                  </a:txBody>
                  <a:tcPr marL="26993" marR="26993" marT="26993" marB="26993">
                    <a:lnL w="9525" cap="flat" cmpd="sng" algn="ctr">
                      <a:solidFill>
                        <a:srgbClr val="EAEAEA"/>
                      </a:solidFill>
                      <a:prstDash val="solid"/>
                      <a:round/>
                      <a:headEnd type="none" w="med" len="med"/>
                      <a:tailEnd type="none" w="med" len="med"/>
                    </a:lnL>
                    <a:lnR>
                      <a:noFill/>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2F2F2"/>
                    </a:solidFill>
                  </a:tcPr>
                </a:tc>
                <a:tc>
                  <a:txBody>
                    <a:bodyPr/>
                    <a:lstStyle/>
                    <a:p>
                      <a:pPr fontAlgn="t"/>
                      <a:r>
                        <a:rPr lang="en-US" sz="1300" b="1" dirty="0">
                          <a:solidFill>
                            <a:srgbClr val="000000"/>
                          </a:solidFill>
                          <a:effectLst/>
                          <a:latin typeface="+mn-lt"/>
                        </a:rPr>
                        <a:t>Description</a:t>
                      </a:r>
                    </a:p>
                  </a:txBody>
                  <a:tcPr marL="26993" marR="26993" marT="26993" marB="26993">
                    <a:lnL>
                      <a:noFill/>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2F2F2"/>
                    </a:solidFill>
                  </a:tcPr>
                </a:tc>
                <a:extLst>
                  <a:ext uri="{0D108BD9-81ED-4DB2-BD59-A6C34878D82A}">
                    <a16:rowId xmlns:a16="http://schemas.microsoft.com/office/drawing/2014/main" val="2190463399"/>
                  </a:ext>
                </a:extLst>
              </a:tr>
              <a:tr h="438285">
                <a:tc>
                  <a:txBody>
                    <a:bodyPr/>
                    <a:lstStyle/>
                    <a:p>
                      <a:pPr algn="l" fontAlgn="t"/>
                      <a:r>
                        <a:rPr lang="en-US" sz="1300" b="1" dirty="0">
                          <a:effectLst/>
                          <a:latin typeface="+mn-lt"/>
                        </a:rPr>
                        <a:t>Rename...</a:t>
                      </a:r>
                    </a:p>
                  </a:txBody>
                  <a:tcPr marL="26993" marR="26993" marT="26993" marB="26993">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9F9F9"/>
                    </a:solidFill>
                  </a:tcPr>
                </a:tc>
                <a:tc>
                  <a:txBody>
                    <a:bodyPr/>
                    <a:lstStyle/>
                    <a:p>
                      <a:pPr algn="l" fontAlgn="t"/>
                      <a:r>
                        <a:rPr lang="en-US" sz="1300" b="0">
                          <a:effectLst/>
                          <a:latin typeface="+mn-lt"/>
                        </a:rPr>
                        <a:t>Allows you to change the name of the selected data table.</a:t>
                      </a:r>
                    </a:p>
                  </a:txBody>
                  <a:tcPr marL="26993" marR="26993" marT="26993" marB="26993">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9F9F9"/>
                    </a:solidFill>
                  </a:tcPr>
                </a:tc>
                <a:extLst>
                  <a:ext uri="{0D108BD9-81ED-4DB2-BD59-A6C34878D82A}">
                    <a16:rowId xmlns:a16="http://schemas.microsoft.com/office/drawing/2014/main" val="21731240"/>
                  </a:ext>
                </a:extLst>
              </a:tr>
              <a:tr h="1016880">
                <a:tc>
                  <a:txBody>
                    <a:bodyPr/>
                    <a:lstStyle/>
                    <a:p>
                      <a:pPr algn="l" fontAlgn="t"/>
                      <a:r>
                        <a:rPr lang="en-US" sz="1300" b="1" dirty="0">
                          <a:effectLst/>
                          <a:latin typeface="+mn-lt"/>
                        </a:rPr>
                        <a:t>Sort order</a:t>
                      </a:r>
                    </a:p>
                  </a:txBody>
                  <a:tcPr marL="26993" marR="26993" marT="26993" marB="26993">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9F9F9"/>
                    </a:solidFill>
                  </a:tcPr>
                </a:tc>
                <a:tc>
                  <a:txBody>
                    <a:bodyPr/>
                    <a:lstStyle/>
                    <a:p>
                      <a:pPr algn="l" fontAlgn="t"/>
                      <a:r>
                        <a:rPr lang="en-US" sz="1300" b="0" dirty="0">
                          <a:effectLst/>
                          <a:latin typeface="+mn-lt"/>
                        </a:rPr>
                        <a:t>Changes the display of columns in the flyout. Choose from: Categorized, No sorting, Ascending or Descending views (and Hierarchical, for cube data).</a:t>
                      </a:r>
                    </a:p>
                  </a:txBody>
                  <a:tcPr marL="26993" marR="26993" marT="26993" marB="26993">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9F9F9"/>
                    </a:solidFill>
                  </a:tcPr>
                </a:tc>
                <a:extLst>
                  <a:ext uri="{0D108BD9-81ED-4DB2-BD59-A6C34878D82A}">
                    <a16:rowId xmlns:a16="http://schemas.microsoft.com/office/drawing/2014/main" val="3402917070"/>
                  </a:ext>
                </a:extLst>
              </a:tr>
              <a:tr h="631150">
                <a:tc>
                  <a:txBody>
                    <a:bodyPr/>
                    <a:lstStyle/>
                    <a:p>
                      <a:pPr algn="l" fontAlgn="t"/>
                      <a:r>
                        <a:rPr lang="en-US" sz="1300" b="1" dirty="0">
                          <a:effectLst/>
                          <a:latin typeface="+mn-lt"/>
                        </a:rPr>
                        <a:t>Set as default data table</a:t>
                      </a:r>
                    </a:p>
                  </a:txBody>
                  <a:tcPr marL="26993" marR="26993" marT="26993" marB="26993">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9F9F9"/>
                    </a:solidFill>
                  </a:tcPr>
                </a:tc>
                <a:tc>
                  <a:txBody>
                    <a:bodyPr/>
                    <a:lstStyle/>
                    <a:p>
                      <a:pPr algn="l" fontAlgn="t"/>
                      <a:r>
                        <a:rPr lang="en-US" sz="1300" b="0" dirty="0">
                          <a:effectLst/>
                          <a:latin typeface="+mn-lt"/>
                        </a:rPr>
                        <a:t>Sets the selected data table to be the default data table in the analysis.</a:t>
                      </a:r>
                    </a:p>
                  </a:txBody>
                  <a:tcPr marL="26993" marR="26993" marT="26993" marB="26993">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9F9F9"/>
                    </a:solidFill>
                  </a:tcPr>
                </a:tc>
                <a:extLst>
                  <a:ext uri="{0D108BD9-81ED-4DB2-BD59-A6C34878D82A}">
                    <a16:rowId xmlns:a16="http://schemas.microsoft.com/office/drawing/2014/main" val="178750297"/>
                  </a:ext>
                </a:extLst>
              </a:tr>
              <a:tr h="1656065">
                <a:tc>
                  <a:txBody>
                    <a:bodyPr/>
                    <a:lstStyle/>
                    <a:p>
                      <a:pPr algn="l" fontAlgn="t"/>
                      <a:r>
                        <a:rPr lang="en-US" sz="1300" b="1">
                          <a:effectLst/>
                          <a:latin typeface="+mn-lt"/>
                        </a:rPr>
                        <a:t>Data table properties</a:t>
                      </a:r>
                      <a:br>
                        <a:rPr lang="en-US" sz="1300" b="1">
                          <a:effectLst/>
                          <a:latin typeface="+mn-lt"/>
                        </a:rPr>
                      </a:br>
                      <a:endParaRPr lang="en-US" sz="1300" b="1">
                        <a:effectLst/>
                        <a:latin typeface="+mn-lt"/>
                      </a:endParaRPr>
                    </a:p>
                  </a:txBody>
                  <a:tcPr marL="26993" marR="26993" marT="26993" marB="26993">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9F9F9"/>
                    </a:solidFill>
                  </a:tcPr>
                </a:tc>
                <a:tc>
                  <a:txBody>
                    <a:bodyPr/>
                    <a:lstStyle/>
                    <a:p>
                      <a:pPr algn="l" fontAlgn="t"/>
                      <a:r>
                        <a:rPr lang="en-US" sz="1300" b="0" dirty="0">
                          <a:effectLst/>
                          <a:latin typeface="+mn-lt"/>
                        </a:rPr>
                        <a:t>Opens the </a:t>
                      </a:r>
                      <a:r>
                        <a:rPr lang="en-US" sz="1300" b="0" u="none" strike="noStrike" dirty="0">
                          <a:solidFill>
                            <a:srgbClr val="1388D8"/>
                          </a:solidFill>
                          <a:effectLst/>
                          <a:latin typeface="+mn-lt"/>
                          <a:hlinkClick r:id="rId2"/>
                        </a:rPr>
                        <a:t>Data Table Properties dialog</a:t>
                      </a:r>
                      <a:r>
                        <a:rPr lang="en-US" sz="1300" b="0" dirty="0">
                          <a:effectLst/>
                          <a:latin typeface="+mn-lt"/>
                        </a:rPr>
                        <a:t> where you can edit the properties of the data tables in the analysis, including relations across tables (internal and external). </a:t>
                      </a:r>
                    </a:p>
                  </a:txBody>
                  <a:tcPr marL="26993" marR="26993" marT="26993" marB="26993">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9F9F9"/>
                    </a:solidFill>
                  </a:tcPr>
                </a:tc>
                <a:extLst>
                  <a:ext uri="{0D108BD9-81ED-4DB2-BD59-A6C34878D82A}">
                    <a16:rowId xmlns:a16="http://schemas.microsoft.com/office/drawing/2014/main" val="2764878822"/>
                  </a:ext>
                </a:extLst>
              </a:tr>
            </a:tbl>
          </a:graphicData>
        </a:graphic>
      </p:graphicFrame>
      <p:sp>
        <p:nvSpPr>
          <p:cNvPr id="10" name="Text Placeholder 9">
            <a:extLst>
              <a:ext uri="{FF2B5EF4-FFF2-40B4-BE49-F238E27FC236}">
                <a16:creationId xmlns:a16="http://schemas.microsoft.com/office/drawing/2014/main" id="{8B2AD674-F54B-2338-9D8B-4A71AD4AAA6F}"/>
              </a:ext>
            </a:extLst>
          </p:cNvPr>
          <p:cNvSpPr>
            <a:spLocks noGrp="1"/>
          </p:cNvSpPr>
          <p:nvPr>
            <p:ph type="body" sz="quarter" idx="3"/>
          </p:nvPr>
        </p:nvSpPr>
        <p:spPr/>
        <p:txBody>
          <a:bodyPr/>
          <a:lstStyle/>
          <a:p>
            <a:pPr algn="ctr"/>
            <a:r>
              <a:rPr lang="en-US" dirty="0"/>
              <a:t>Columns</a:t>
            </a:r>
          </a:p>
        </p:txBody>
      </p:sp>
      <p:sp>
        <p:nvSpPr>
          <p:cNvPr id="11" name="Content Placeholder 10">
            <a:extLst>
              <a:ext uri="{FF2B5EF4-FFF2-40B4-BE49-F238E27FC236}">
                <a16:creationId xmlns:a16="http://schemas.microsoft.com/office/drawing/2014/main" id="{3849011D-9FC7-446D-3A65-0BCCF4FC6D95}"/>
              </a:ext>
            </a:extLst>
          </p:cNvPr>
          <p:cNvSpPr>
            <a:spLocks noGrp="1"/>
          </p:cNvSpPr>
          <p:nvPr>
            <p:ph sz="quarter" idx="4"/>
          </p:nvPr>
        </p:nvSpPr>
        <p:spPr/>
        <p:txBody>
          <a:bodyPr/>
          <a:lstStyle/>
          <a:p>
            <a:endParaRPr lang="en-US" dirty="0"/>
          </a:p>
        </p:txBody>
      </p:sp>
      <p:graphicFrame>
        <p:nvGraphicFramePr>
          <p:cNvPr id="5" name="Table 4">
            <a:extLst>
              <a:ext uri="{FF2B5EF4-FFF2-40B4-BE49-F238E27FC236}">
                <a16:creationId xmlns:a16="http://schemas.microsoft.com/office/drawing/2014/main" id="{0D286D0D-B8DE-B475-9078-C8761FBB5E7C}"/>
              </a:ext>
            </a:extLst>
          </p:cNvPr>
          <p:cNvGraphicFramePr>
            <a:graphicFrameLocks noGrp="1"/>
          </p:cNvGraphicFramePr>
          <p:nvPr>
            <p:extLst>
              <p:ext uri="{D42A27DB-BD31-4B8C-83A1-F6EECF244321}">
                <p14:modId xmlns:p14="http://schemas.microsoft.com/office/powerpoint/2010/main" val="2933847048"/>
              </p:ext>
            </p:extLst>
          </p:nvPr>
        </p:nvGraphicFramePr>
        <p:xfrm>
          <a:off x="6169024" y="2505075"/>
          <a:ext cx="5183188" cy="4025284"/>
        </p:xfrm>
        <a:graphic>
          <a:graphicData uri="http://schemas.openxmlformats.org/drawingml/2006/table">
            <a:tbl>
              <a:tblPr/>
              <a:tblGrid>
                <a:gridCol w="2023233">
                  <a:extLst>
                    <a:ext uri="{9D8B030D-6E8A-4147-A177-3AD203B41FA5}">
                      <a16:colId xmlns:a16="http://schemas.microsoft.com/office/drawing/2014/main" val="3706072849"/>
                    </a:ext>
                  </a:extLst>
                </a:gridCol>
                <a:gridCol w="3159955">
                  <a:extLst>
                    <a:ext uri="{9D8B030D-6E8A-4147-A177-3AD203B41FA5}">
                      <a16:colId xmlns:a16="http://schemas.microsoft.com/office/drawing/2014/main" val="2794630920"/>
                    </a:ext>
                  </a:extLst>
                </a:gridCol>
              </a:tblGrid>
              <a:tr h="175580">
                <a:tc>
                  <a:txBody>
                    <a:bodyPr/>
                    <a:lstStyle/>
                    <a:p>
                      <a:pPr fontAlgn="t"/>
                      <a:r>
                        <a:rPr lang="en-US" sz="1300" b="1" dirty="0">
                          <a:solidFill>
                            <a:srgbClr val="000000"/>
                          </a:solidFill>
                          <a:effectLst/>
                          <a:latin typeface="+mn-lt"/>
                        </a:rPr>
                        <a:t>Option</a:t>
                      </a:r>
                    </a:p>
                  </a:txBody>
                  <a:tcPr marL="19085" marR="19085" marT="19085" marB="19085">
                    <a:lnL w="9525" cap="flat" cmpd="sng" algn="ctr">
                      <a:solidFill>
                        <a:srgbClr val="EAEAEA"/>
                      </a:solidFill>
                      <a:prstDash val="solid"/>
                      <a:round/>
                      <a:headEnd type="none" w="med" len="med"/>
                      <a:tailEnd type="none" w="med" len="med"/>
                    </a:lnL>
                    <a:lnR>
                      <a:noFill/>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2F2F2"/>
                    </a:solidFill>
                  </a:tcPr>
                </a:tc>
                <a:tc>
                  <a:txBody>
                    <a:bodyPr/>
                    <a:lstStyle/>
                    <a:p>
                      <a:pPr fontAlgn="t"/>
                      <a:r>
                        <a:rPr lang="en-US" sz="1300" b="1" dirty="0">
                          <a:solidFill>
                            <a:srgbClr val="000000"/>
                          </a:solidFill>
                          <a:effectLst/>
                          <a:latin typeface="+mn-lt"/>
                        </a:rPr>
                        <a:t>Description</a:t>
                      </a:r>
                    </a:p>
                  </a:txBody>
                  <a:tcPr marL="19085" marR="19085" marT="19085" marB="19085">
                    <a:lnL>
                      <a:noFill/>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2F2F2"/>
                    </a:solidFill>
                  </a:tcPr>
                </a:tc>
                <a:extLst>
                  <a:ext uri="{0D108BD9-81ED-4DB2-BD59-A6C34878D82A}">
                    <a16:rowId xmlns:a16="http://schemas.microsoft.com/office/drawing/2014/main" val="800039289"/>
                  </a:ext>
                </a:extLst>
              </a:tr>
              <a:tr h="725223">
                <a:tc>
                  <a:txBody>
                    <a:bodyPr/>
                    <a:lstStyle/>
                    <a:p>
                      <a:pPr algn="l" fontAlgn="t"/>
                      <a:r>
                        <a:rPr lang="en-US" sz="1300" b="1" dirty="0">
                          <a:effectLst/>
                          <a:latin typeface="+mn-lt"/>
                        </a:rPr>
                        <a:t>Rename...</a:t>
                      </a:r>
                    </a:p>
                  </a:txBody>
                  <a:tcPr marL="19085" marR="19085" marT="19085" marB="19085">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9F9F9"/>
                    </a:solidFill>
                  </a:tcPr>
                </a:tc>
                <a:tc>
                  <a:txBody>
                    <a:bodyPr/>
                    <a:lstStyle/>
                    <a:p>
                      <a:pPr algn="l" fontAlgn="t"/>
                      <a:r>
                        <a:rPr lang="en-US" sz="1300" b="0" dirty="0">
                          <a:effectLst/>
                          <a:latin typeface="+mn-lt"/>
                        </a:rPr>
                        <a:t>Allows you to change the name of the selected column.</a:t>
                      </a:r>
                    </a:p>
                    <a:p>
                      <a:pPr algn="l" fontAlgn="t"/>
                      <a:r>
                        <a:rPr lang="en-US" sz="1300" b="1" dirty="0">
                          <a:effectLst/>
                          <a:latin typeface="+mn-lt"/>
                        </a:rPr>
                        <a:t>Note:</a:t>
                      </a:r>
                      <a:r>
                        <a:rPr lang="en-US" sz="1300" b="0" dirty="0">
                          <a:effectLst/>
                          <a:latin typeface="+mn-lt"/>
                        </a:rPr>
                        <a:t> The columns use the same name as their corresponding filters, so renaming a column will also change the filter name, if a filter exists for the column.</a:t>
                      </a:r>
                    </a:p>
                  </a:txBody>
                  <a:tcPr marL="19085" marR="19085" marT="19085" marB="19085">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9F9F9"/>
                    </a:solidFill>
                  </a:tcPr>
                </a:tc>
                <a:extLst>
                  <a:ext uri="{0D108BD9-81ED-4DB2-BD59-A6C34878D82A}">
                    <a16:rowId xmlns:a16="http://schemas.microsoft.com/office/drawing/2014/main" val="2338598247"/>
                  </a:ext>
                </a:extLst>
              </a:tr>
              <a:tr h="312991">
                <a:tc>
                  <a:txBody>
                    <a:bodyPr/>
                    <a:lstStyle/>
                    <a:p>
                      <a:pPr algn="l" fontAlgn="t"/>
                      <a:r>
                        <a:rPr lang="en-US" sz="1300" b="1">
                          <a:effectLst/>
                          <a:latin typeface="+mn-lt"/>
                        </a:rPr>
                        <a:t>Delete</a:t>
                      </a:r>
                    </a:p>
                  </a:txBody>
                  <a:tcPr marL="19085" marR="19085" marT="19085" marB="19085">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9F9F9"/>
                    </a:solidFill>
                  </a:tcPr>
                </a:tc>
                <a:tc>
                  <a:txBody>
                    <a:bodyPr/>
                    <a:lstStyle/>
                    <a:p>
                      <a:pPr algn="l" fontAlgn="t"/>
                      <a:r>
                        <a:rPr lang="en-US" sz="1300" b="0" dirty="0">
                          <a:effectLst/>
                          <a:latin typeface="+mn-lt"/>
                        </a:rPr>
                        <a:t>[Only available for in-memory data tables.]</a:t>
                      </a:r>
                    </a:p>
                    <a:p>
                      <a:pPr algn="l" fontAlgn="t"/>
                      <a:r>
                        <a:rPr lang="en-US" sz="1300" b="0" dirty="0">
                          <a:effectLst/>
                          <a:latin typeface="+mn-lt"/>
                        </a:rPr>
                        <a:t>Deletes the selected columns from the data table.</a:t>
                      </a:r>
                    </a:p>
                  </a:txBody>
                  <a:tcPr marL="19085" marR="19085" marT="19085" marB="19085">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9F9F9"/>
                    </a:solidFill>
                  </a:tcPr>
                </a:tc>
                <a:extLst>
                  <a:ext uri="{0D108BD9-81ED-4DB2-BD59-A6C34878D82A}">
                    <a16:rowId xmlns:a16="http://schemas.microsoft.com/office/drawing/2014/main" val="2212552840"/>
                  </a:ext>
                </a:extLst>
              </a:tr>
              <a:tr h="862634">
                <a:tc>
                  <a:txBody>
                    <a:bodyPr/>
                    <a:lstStyle/>
                    <a:p>
                      <a:pPr algn="l" fontAlgn="t"/>
                      <a:r>
                        <a:rPr lang="en-US" sz="1300" b="1">
                          <a:effectLst/>
                          <a:latin typeface="+mn-lt"/>
                        </a:rPr>
                        <a:t>Create filter</a:t>
                      </a:r>
                    </a:p>
                  </a:txBody>
                  <a:tcPr marL="19085" marR="19085" marT="19085" marB="19085">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9F9F9"/>
                    </a:solidFill>
                  </a:tcPr>
                </a:tc>
                <a:tc>
                  <a:txBody>
                    <a:bodyPr/>
                    <a:lstStyle/>
                    <a:p>
                      <a:pPr algn="l" fontAlgn="t"/>
                      <a:r>
                        <a:rPr lang="en-US" sz="1300" b="0" dirty="0">
                          <a:effectLst/>
                          <a:latin typeface="+mn-lt"/>
                        </a:rPr>
                        <a:t>[Only available for columns which currently do not have a corresponding filter.]</a:t>
                      </a:r>
                    </a:p>
                    <a:p>
                      <a:pPr algn="l" fontAlgn="t"/>
                      <a:r>
                        <a:rPr lang="en-US" sz="1300" b="0" dirty="0">
                          <a:effectLst/>
                          <a:latin typeface="+mn-lt"/>
                        </a:rPr>
                        <a:t>Creates filters for the selected columns.</a:t>
                      </a:r>
                    </a:p>
                  </a:txBody>
                  <a:tcPr marL="19085" marR="19085" marT="19085" marB="19085">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9F9F9"/>
                    </a:solidFill>
                  </a:tcPr>
                </a:tc>
                <a:extLst>
                  <a:ext uri="{0D108BD9-81ED-4DB2-BD59-A6C34878D82A}">
                    <a16:rowId xmlns:a16="http://schemas.microsoft.com/office/drawing/2014/main" val="291666579"/>
                  </a:ext>
                </a:extLst>
              </a:tr>
              <a:tr h="429036">
                <a:tc>
                  <a:txBody>
                    <a:bodyPr/>
                    <a:lstStyle/>
                    <a:p>
                      <a:pPr algn="l" fontAlgn="t"/>
                      <a:r>
                        <a:rPr lang="en-US" sz="1300" b="1">
                          <a:effectLst/>
                          <a:latin typeface="+mn-lt"/>
                        </a:rPr>
                        <a:t>Change categorization</a:t>
                      </a:r>
                    </a:p>
                  </a:txBody>
                  <a:tcPr marL="19085" marR="19085" marT="19085" marB="19085">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9F9F9"/>
                    </a:solidFill>
                  </a:tcPr>
                </a:tc>
                <a:tc>
                  <a:txBody>
                    <a:bodyPr/>
                    <a:lstStyle/>
                    <a:p>
                      <a:pPr algn="l" fontAlgn="t"/>
                      <a:r>
                        <a:rPr lang="en-US" sz="1300" b="0" dirty="0">
                          <a:effectLst/>
                          <a:latin typeface="+mn-lt"/>
                        </a:rPr>
                        <a:t>Allows you to change the category for the selected column. </a:t>
                      </a:r>
                    </a:p>
                  </a:txBody>
                  <a:tcPr marL="19085" marR="19085" marT="19085" marB="19085">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9F9F9"/>
                    </a:solidFill>
                  </a:tcPr>
                </a:tc>
                <a:extLst>
                  <a:ext uri="{0D108BD9-81ED-4DB2-BD59-A6C34878D82A}">
                    <a16:rowId xmlns:a16="http://schemas.microsoft.com/office/drawing/2014/main" val="1948536447"/>
                  </a:ext>
                </a:extLst>
              </a:tr>
              <a:tr h="170601">
                <a:tc>
                  <a:txBody>
                    <a:bodyPr/>
                    <a:lstStyle/>
                    <a:p>
                      <a:pPr algn="l" fontAlgn="t"/>
                      <a:r>
                        <a:rPr lang="en-US" sz="1300" b="1" dirty="0">
                          <a:effectLst/>
                          <a:latin typeface="+mn-lt"/>
                        </a:rPr>
                        <a:t>Geocoding</a:t>
                      </a:r>
                    </a:p>
                  </a:txBody>
                  <a:tcPr marL="19085" marR="19085" marT="19085" marB="19085">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9F9F9"/>
                    </a:solidFill>
                  </a:tcPr>
                </a:tc>
                <a:tc>
                  <a:txBody>
                    <a:bodyPr/>
                    <a:lstStyle/>
                    <a:p>
                      <a:pPr algn="l" fontAlgn="t"/>
                      <a:r>
                        <a:rPr lang="en-US" sz="1300" b="0" dirty="0">
                          <a:effectLst/>
                          <a:latin typeface="+mn-lt"/>
                        </a:rPr>
                        <a:t>Allows you to find a geocoding hierarchy in the library and manually specify that a column should be used for geocoding.</a:t>
                      </a:r>
                    </a:p>
                  </a:txBody>
                  <a:tcPr marL="19085" marR="19085" marT="19085" marB="19085">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9F9F9"/>
                    </a:solidFill>
                  </a:tcPr>
                </a:tc>
                <a:extLst>
                  <a:ext uri="{0D108BD9-81ED-4DB2-BD59-A6C34878D82A}">
                    <a16:rowId xmlns:a16="http://schemas.microsoft.com/office/drawing/2014/main" val="2545132592"/>
                  </a:ext>
                </a:extLst>
              </a:tr>
            </a:tbl>
          </a:graphicData>
        </a:graphic>
      </p:graphicFrame>
    </p:spTree>
    <p:extLst>
      <p:ext uri="{BB962C8B-B14F-4D97-AF65-F5344CB8AC3E}">
        <p14:creationId xmlns:p14="http://schemas.microsoft.com/office/powerpoint/2010/main" val="278625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C8D4217-3F4B-4662-B919-7285EF43F1FC}"/>
              </a:ext>
            </a:extLst>
          </p:cNvPr>
          <p:cNvSpPr>
            <a:spLocks noGrp="1"/>
          </p:cNvSpPr>
          <p:nvPr>
            <p:ph type="title"/>
          </p:nvPr>
        </p:nvSpPr>
        <p:spPr/>
        <p:txBody>
          <a:bodyPr/>
          <a:lstStyle/>
          <a:p>
            <a:r>
              <a:rPr lang="en-US" dirty="0"/>
              <a:t>Data in Analysis Flyout – Filter Transformation</a:t>
            </a:r>
          </a:p>
        </p:txBody>
      </p:sp>
      <p:sp>
        <p:nvSpPr>
          <p:cNvPr id="8" name="Content Placeholder 7">
            <a:extLst>
              <a:ext uri="{FF2B5EF4-FFF2-40B4-BE49-F238E27FC236}">
                <a16:creationId xmlns:a16="http://schemas.microsoft.com/office/drawing/2014/main" id="{1B1C68FC-D83D-F1CF-2D2F-0191C84C4197}"/>
              </a:ext>
            </a:extLst>
          </p:cNvPr>
          <p:cNvSpPr>
            <a:spLocks noGrp="1"/>
          </p:cNvSpPr>
          <p:nvPr>
            <p:ph idx="1"/>
          </p:nvPr>
        </p:nvSpPr>
        <p:spPr/>
        <p:txBody>
          <a:bodyPr>
            <a:normAutofit/>
          </a:bodyPr>
          <a:lstStyle/>
          <a:p>
            <a:pPr algn="l"/>
            <a:r>
              <a:rPr lang="en-US" b="0" i="0" dirty="0">
                <a:solidFill>
                  <a:srgbClr val="000000"/>
                </a:solidFill>
                <a:effectLst/>
              </a:rPr>
              <a:t>Filtering out data using filters, or deleting marked rows, might sometimes not be permanent enough to remove unwanted data from your analysis, because reloading the data or resetting the filters might bring the undesired data back.</a:t>
            </a:r>
          </a:p>
          <a:p>
            <a:pPr algn="l"/>
            <a:r>
              <a:rPr lang="en-US" b="0" i="0" dirty="0">
                <a:solidFill>
                  <a:srgbClr val="000000"/>
                </a:solidFill>
                <a:effectLst/>
              </a:rPr>
              <a:t>If you want to make sure that values gets permanently removed, you can instead add a </a:t>
            </a:r>
            <a:r>
              <a:rPr lang="en-US" b="1" i="0" dirty="0">
                <a:solidFill>
                  <a:srgbClr val="000000"/>
                </a:solidFill>
                <a:effectLst/>
              </a:rPr>
              <a:t>Filter rows</a:t>
            </a:r>
            <a:r>
              <a:rPr lang="en-US" b="0" i="0" dirty="0">
                <a:solidFill>
                  <a:srgbClr val="000000"/>
                </a:solidFill>
                <a:effectLst/>
              </a:rPr>
              <a:t> transformation.</a:t>
            </a:r>
          </a:p>
          <a:p>
            <a:pPr marL="514350" indent="-514350" algn="l">
              <a:buFont typeface="+mj-lt"/>
              <a:buAutoNum type="arabicPeriod"/>
            </a:pPr>
            <a:r>
              <a:rPr lang="en-US" b="0" i="0" dirty="0">
                <a:solidFill>
                  <a:srgbClr val="000000"/>
                </a:solidFill>
                <a:effectLst/>
              </a:rPr>
              <a:t>In the </a:t>
            </a:r>
            <a:r>
              <a:rPr lang="en-US" b="1" i="0" dirty="0">
                <a:solidFill>
                  <a:srgbClr val="000000"/>
                </a:solidFill>
                <a:effectLst/>
              </a:rPr>
              <a:t>Filters</a:t>
            </a:r>
            <a:r>
              <a:rPr lang="en-US" b="0" i="0" dirty="0">
                <a:solidFill>
                  <a:srgbClr val="000000"/>
                </a:solidFill>
                <a:effectLst/>
              </a:rPr>
              <a:t> panel, or in the </a:t>
            </a:r>
            <a:r>
              <a:rPr lang="en-US" b="1" i="0" dirty="0">
                <a:solidFill>
                  <a:srgbClr val="000000"/>
                </a:solidFill>
                <a:effectLst/>
              </a:rPr>
              <a:t>Data in analysis</a:t>
            </a:r>
            <a:r>
              <a:rPr lang="en-US" b="0" i="0" dirty="0">
                <a:solidFill>
                  <a:srgbClr val="000000"/>
                </a:solidFill>
                <a:effectLst/>
              </a:rPr>
              <a:t> flyout, filter your data to include only what you want to keep in the analysis.</a:t>
            </a:r>
          </a:p>
          <a:p>
            <a:pPr algn="l">
              <a:buFont typeface="+mj-lt"/>
              <a:buAutoNum type="arabicPeriod"/>
            </a:pPr>
            <a:r>
              <a:rPr lang="en-US" dirty="0">
                <a:solidFill>
                  <a:srgbClr val="000000"/>
                </a:solidFill>
              </a:rPr>
              <a:t> </a:t>
            </a:r>
            <a:r>
              <a:rPr lang="en-US" b="0" i="0" dirty="0">
                <a:solidFill>
                  <a:srgbClr val="000000"/>
                </a:solidFill>
                <a:effectLst/>
              </a:rPr>
              <a:t>When you are done, right-click the filter and select </a:t>
            </a:r>
            <a:r>
              <a:rPr lang="en-US" b="1" i="0" dirty="0">
                <a:solidFill>
                  <a:srgbClr val="000000"/>
                </a:solidFill>
                <a:effectLst/>
              </a:rPr>
              <a:t>Create Filter Transformation</a:t>
            </a:r>
            <a:r>
              <a:rPr lang="en-US" b="0" i="0" dirty="0">
                <a:solidFill>
                  <a:srgbClr val="000000"/>
                </a:solidFill>
                <a:effectLst/>
              </a:rPr>
              <a:t> from the pop-up menu.</a:t>
            </a:r>
          </a:p>
          <a:p>
            <a:endParaRPr lang="en-US" dirty="0"/>
          </a:p>
        </p:txBody>
      </p:sp>
    </p:spTree>
    <p:extLst>
      <p:ext uri="{BB962C8B-B14F-4D97-AF65-F5344CB8AC3E}">
        <p14:creationId xmlns:p14="http://schemas.microsoft.com/office/powerpoint/2010/main" val="52094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9306C-83B6-726B-4F41-22DB858C7015}"/>
              </a:ext>
            </a:extLst>
          </p:cNvPr>
          <p:cNvSpPr>
            <a:spLocks noGrp="1"/>
          </p:cNvSpPr>
          <p:nvPr>
            <p:ph type="title"/>
          </p:nvPr>
        </p:nvSpPr>
        <p:spPr/>
        <p:txBody>
          <a:bodyPr/>
          <a:lstStyle/>
          <a:p>
            <a:pPr algn="ctr"/>
            <a:r>
              <a:rPr lang="en-US" dirty="0"/>
              <a:t>Data Canvas</a:t>
            </a:r>
          </a:p>
        </p:txBody>
      </p:sp>
      <p:pic>
        <p:nvPicPr>
          <p:cNvPr id="6148" name="Picture 4">
            <a:extLst>
              <a:ext uri="{FF2B5EF4-FFF2-40B4-BE49-F238E27FC236}">
                <a16:creationId xmlns:a16="http://schemas.microsoft.com/office/drawing/2014/main" id="{95A5DE18-743C-D364-C704-02911822A6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93128" y="1825625"/>
            <a:ext cx="740574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927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D3E48-9E7C-0856-327C-C249D3743713}"/>
              </a:ext>
            </a:extLst>
          </p:cNvPr>
          <p:cNvSpPr>
            <a:spLocks noGrp="1"/>
          </p:cNvSpPr>
          <p:nvPr>
            <p:ph type="title"/>
          </p:nvPr>
        </p:nvSpPr>
        <p:spPr/>
        <p:txBody>
          <a:bodyPr/>
          <a:lstStyle/>
          <a:p>
            <a:pPr algn="ctr"/>
            <a:r>
              <a:rPr lang="en-US" dirty="0"/>
              <a:t>Data Canvas – Add Rows</a:t>
            </a:r>
          </a:p>
        </p:txBody>
      </p:sp>
      <p:pic>
        <p:nvPicPr>
          <p:cNvPr id="7170" name="Picture 2">
            <a:extLst>
              <a:ext uri="{FF2B5EF4-FFF2-40B4-BE49-F238E27FC236}">
                <a16:creationId xmlns:a16="http://schemas.microsoft.com/office/drawing/2014/main" id="{3AC2506C-DE0B-AB41-2945-238AAC2E11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00762" y="2439389"/>
            <a:ext cx="6990476" cy="3123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880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542</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Courier New</vt:lpstr>
      <vt:lpstr>Office Theme</vt:lpstr>
      <vt:lpstr>Handling Data</vt:lpstr>
      <vt:lpstr>Data Types</vt:lpstr>
      <vt:lpstr>Data in Analysis Flyout</vt:lpstr>
      <vt:lpstr>Data in Analysis Flyout – Splitting Columns</vt:lpstr>
      <vt:lpstr>Data in Analysis Flyout – Custom Values</vt:lpstr>
      <vt:lpstr>Data in Analysis Pop-up Menu</vt:lpstr>
      <vt:lpstr>Data in Analysis Flyout – Filter Transformation</vt:lpstr>
      <vt:lpstr>Data Canvas</vt:lpstr>
      <vt:lpstr>Data Canvas – Add Rows</vt:lpstr>
      <vt:lpstr>Data Canvas – Add Columns </vt:lpstr>
      <vt:lpstr>Data Canvas – Calculated Columns</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Data</dc:title>
  <dc:creator>Pablo Maldonado</dc:creator>
  <cp:lastModifiedBy>Pablo Maldonado</cp:lastModifiedBy>
  <cp:revision>1</cp:revision>
  <dcterms:created xsi:type="dcterms:W3CDTF">2023-05-22T11:33:42Z</dcterms:created>
  <dcterms:modified xsi:type="dcterms:W3CDTF">2023-05-22T11:59:47Z</dcterms:modified>
</cp:coreProperties>
</file>