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CDC7-93EA-F3EF-16FB-942AC9035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B7533-DB44-B95E-63FE-AF2558F1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8CC5B-3A3F-B021-6138-3E01A9F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005-874D-79FB-08FF-F3EC346F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4573-6399-CB38-AF2F-3154CDB4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B156-2B83-902F-996B-0784C05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F62C-6B2F-6D28-0C23-DF815661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DD5AB-1F3A-53DB-7720-04928A70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722F-24CF-7243-22A6-35BE174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2DE8-4937-16B7-B527-0840E40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89660-7B7C-CABD-C492-E9C37AE04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0AF90-95B6-D82C-5D15-735880D68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7A2A-E1A8-3B74-EA83-4DFD1D79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889C-EDC2-BCCC-0C3B-775BDAE1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D7A6-8AE0-65F5-C603-9DF6743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58D-0A1C-58E4-1967-ED058C8F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C8C3-D9F4-CB47-A269-8202E3F1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AE29-E3CA-DFA7-1BD8-1402F20F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F23A-6511-42CB-903A-47FDA464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6B7B-71D7-A292-DA7D-ADCA26A7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F36B-21BA-5843-9DCC-07FB7D0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6D01-E9A6-883A-F7A2-A5E1E3EE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770F-64AC-9EA7-60EC-93D9FC2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B8B8-F2A7-71A6-A948-00342C1E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7BDD-E933-523D-7511-D960DD29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8C45-B8F0-233F-0F6B-ED320BA5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9EAB-717A-D4A9-E534-30233E46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F682-CD62-45EF-0481-D60E3FC1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A0745-D0FE-5BFB-1D9C-B28AF8EC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A7E2-FC45-A223-0EFF-91A6ED72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1A46E-5334-98C3-74E4-661BA6C7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0FD8-EA28-9918-AD5E-91C2DE3C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418-066C-2A55-CA70-7F3F67F2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4CAF-456C-F97B-E4B4-B372ACE3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F52FF-A4AE-1D3D-F8E6-247F25F6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B048F-9F9F-C011-09A8-0111EE91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F5CEC-A5E0-73D9-0551-995A2E3D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E8B5B-11E4-D2F5-670E-A9770841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549A5-4F70-DB6F-1CE8-1884D4A8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418B-2B63-9966-EFD5-7B223D4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2B1CB-B679-BA1D-85B6-73B0207F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91C73-F4AB-CEEB-F897-40A0184D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4FBD-3954-72FF-C473-A3E9E999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D1B92-2200-9F73-AF76-7D5C3C54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C80F6-1A16-3753-730C-9B36DFD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526B-0A62-2E39-8EF9-1EEB2655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0FE7-69F5-9D64-BF87-98382685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F284-741F-9EF7-123B-7DFDDB9D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EBEA-6C45-50E0-0305-CE9A0603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1799-7426-4E1A-4CFC-82377D12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3887-AD18-9671-EDE8-0D72C078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A23B-66F6-73D3-17C3-6885DAC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20B4-3939-416C-EE80-CF693A1E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D19BE-B2B3-2E18-932C-7C186BA4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8D67-D24A-CFEE-353A-C101B108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2CEBE-5D5E-8FC5-A68F-AEC5E1F1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584B4-F9A4-68C0-8197-965B9AC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C267-A07F-0288-FCDD-55ECA9D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2681A-1B9F-D270-892F-2059460C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8DC20-023D-3174-BC81-2CF640EA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D522-BE63-7443-172E-BEB73A87F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D4BF-06C1-4F4B-9FA1-BE570A20B8A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B111-BEBA-FF0B-3644-A9A3BBDA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EB95-F144-2596-1BB9-0202E747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B08F-F094-4A0D-8179-EF80737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73B5-CDA5-8E18-5BF0-C5D3AE8E2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9DF1B-EBE3-A17D-3CF1-37DE1E313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233A-082C-5B2A-FA84-643EA354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75D1-A850-6458-CA17-8960B31B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34AF1DB-4A6C-9192-329D-AAD11F8C3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2556"/>
            <a:ext cx="51625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3774D54-1084-7108-C0D0-09B84CD5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2" y="2672556"/>
            <a:ext cx="51339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841E-65C6-B574-0575-44D1255F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319DD-1B6D-B485-5136-8F73FE70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381" y="1825625"/>
            <a:ext cx="6939238" cy="4351338"/>
          </a:xfrm>
        </p:spPr>
      </p:pic>
    </p:spTree>
    <p:extLst>
      <p:ext uri="{BB962C8B-B14F-4D97-AF65-F5344CB8AC3E}">
        <p14:creationId xmlns:p14="http://schemas.microsoft.com/office/powerpoint/2010/main" val="328155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712CC-C47C-FF36-6C1A-62173B19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Chart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7349B7B-7857-7F0A-FC1B-CBC2039503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5" r="-1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0012B3B-EF83-30EB-AB45-C776B6A6D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" r="14719" b="-2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4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C532-3C18-A12F-A758-A1AC3E22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KPI Chart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7B995B-C19F-C32B-1BD2-ABC00C9E7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47" y="1929865"/>
            <a:ext cx="6761905" cy="4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5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8076-152C-F04C-5935-BD46F031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D778-6CBC-6967-A5B1-4D9E0F11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SP500 data to create a KPI chart for the close price per industry.</a:t>
            </a:r>
          </a:p>
          <a:p>
            <a:r>
              <a:rPr lang="en-US" dirty="0"/>
              <a:t>Create a details visualization that shows a line chart of each of the stocks in </a:t>
            </a:r>
            <a:r>
              <a:rPr lang="en-US"/>
              <a:t>that industry.</a:t>
            </a:r>
          </a:p>
        </p:txBody>
      </p:sp>
    </p:spTree>
    <p:extLst>
      <p:ext uri="{BB962C8B-B14F-4D97-AF65-F5344CB8AC3E}">
        <p14:creationId xmlns:p14="http://schemas.microsoft.com/office/powerpoint/2010/main" val="229189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6D7E-E026-B92D-E9FB-62AF0F2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912D-99C0-A8EE-1922-0DFF663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40D36-32C8-A180-37E6-3F8F2861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7" y="2510631"/>
            <a:ext cx="35147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7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AA0D-BB4E-CFF1-9006-3426067B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Table / Pivot Table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E23C08-38B7-268F-EE5D-108577413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17" y="2538524"/>
            <a:ext cx="5485714" cy="17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A3C3A6-9DA1-CFA6-5EF1-D36E2FDA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48" y="2662237"/>
            <a:ext cx="27241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BB34-FB08-95D6-787B-AD2E833B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Graphical Table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B6E756-058A-F556-006E-B3857DC09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85" y="2215579"/>
            <a:ext cx="4971429" cy="35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0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59012-AA60-EB89-CF36-5BDAAB5C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Bar 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4A782C-75E7-8D3F-4FF1-2A89B14C3E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593994"/>
            <a:ext cx="3797536" cy="189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C17A1C3-C3F7-6FBB-7D63-04A16C0A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660429"/>
            <a:ext cx="3797536" cy="17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0FAE50-1C22-8C87-3779-0FFDF398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679911"/>
            <a:ext cx="3797536" cy="17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1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24A2-996A-9D3E-26B5-7E1356AD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616E-66CE-84AC-2EF4-C9A7FF45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BDE6D0-F01F-0395-A1B7-9D6AED64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9" y="2663031"/>
            <a:ext cx="22669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070CDA2-BABD-C175-61A5-1FF910C0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08" y="2663031"/>
            <a:ext cx="73437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9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9277-9F0A-31CB-1F86-AFF202F4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Chart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F61E5A-0C7A-A702-5B4F-4C98D36C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294"/>
            <a:ext cx="5016782" cy="28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369F562-45CC-8687-765E-897CE2A4E5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20" y="2113970"/>
            <a:ext cx="5459306" cy="29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3E29-411B-0C3A-F55A-A8220847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Combination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1C7B7-5A7E-F27E-CBE3-D29F1599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6460330-526D-F364-3956-EB5A089E0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7" y="2565918"/>
            <a:ext cx="6323525" cy="30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6F0D23C-48F8-0020-F529-BB971651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88" y="2565918"/>
            <a:ext cx="5311715" cy="30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4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816C-3EF5-ABAC-8250-013C5F2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Pie Chart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F6CA60-5434-2E62-C07C-46777BCF0D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09" y="2272722"/>
            <a:ext cx="3952381" cy="34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Visualizations</vt:lpstr>
      <vt:lpstr>Table</vt:lpstr>
      <vt:lpstr>Cross Table / Pivot Table</vt:lpstr>
      <vt:lpstr>Graphical Table</vt:lpstr>
      <vt:lpstr>Bar Chart</vt:lpstr>
      <vt:lpstr>Waterfall Chart</vt:lpstr>
      <vt:lpstr>Line Chart</vt:lpstr>
      <vt:lpstr>Combination Chart</vt:lpstr>
      <vt:lpstr>Pie Chart</vt:lpstr>
      <vt:lpstr>Scatter Plot</vt:lpstr>
      <vt:lpstr>Scatter Plot</vt:lpstr>
      <vt:lpstr>Map Chart</vt:lpstr>
      <vt:lpstr>KPI Chart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Pablo Maldonado</dc:creator>
  <cp:lastModifiedBy>Pablo Maldonado</cp:lastModifiedBy>
  <cp:revision>4</cp:revision>
  <dcterms:created xsi:type="dcterms:W3CDTF">2023-05-22T12:00:59Z</dcterms:created>
  <dcterms:modified xsi:type="dcterms:W3CDTF">2023-05-22T12:21:04Z</dcterms:modified>
</cp:coreProperties>
</file>