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32F1-FE81-CC1C-07CF-274BDB828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7CD0-6AA8-0D75-6F85-7D341CA6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3282-2283-2C68-98C0-70DAFDAA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744A-3CED-2470-7D2C-865A8705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7C68-F269-5CD3-61AD-5271B501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72FE-B181-508E-003C-DAEB49D8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F81EC-438D-5E73-2097-F873E51F7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87B7-B632-7620-F767-C5E8B57A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71FC-89C8-DEC0-EE99-0D07FF95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579F-6730-2742-EB00-2E0F22D2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53B5D-D3FB-00C0-50BB-6915C8D75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D86F-C9BA-6C6C-803F-D615F767A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AC4E-C61D-8067-FCE4-8A164CCF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5241-B2BE-E58F-62C4-31D9A30A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C286B-74EF-EE0B-37BC-EE9729AB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28AC-1E67-C416-1E68-D2831024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206C-A7F2-FE98-C725-E9362791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F1AC5-EF0D-4081-2DCD-C9899711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3C9D7-3AA8-1498-BBD2-914D701B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B98E-B16D-FBFE-6B57-41EEB56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0841-4EDB-56B4-A269-2053D253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9AA34-8B8E-49EB-4FF5-25E24C56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30A7-3C58-1FFD-F5E9-33715E31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C1631-2D12-B035-8AF2-AC1FA4BA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0B7D-E6A7-40C4-0803-F3C3B43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1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2946-57CA-593A-9118-9615DE94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AC6B-321C-498B-E2D1-59143E8B2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BCD61-0503-B7C6-DABF-A499F116C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44834-965E-B650-5F20-78A2165F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DB1E3-98D4-ABBF-E8FC-965BAAD2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025E-B1EC-C7F2-C280-A29FE5CC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78FB-3340-C602-8DAB-C060124A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C9F1-7086-5911-6E0A-5A0A67ED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D0C7-2FB0-B520-1DDB-06C242AE4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6E095-96F1-BF56-4BCB-930D68264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AFED6-5896-C93E-3D30-282A3A19C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B48FF-7262-B67B-4D2D-5749C8C4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A90A8-42BF-490E-F4E6-A44A4E9F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1F28D-80CC-C662-2918-8A501745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6B6D-39B1-3D15-5472-A48CFE33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8BBCB-8A6D-E511-1A61-02187269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BDE13-263D-AFF0-ACFF-A5CF83F9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48854-3D87-4C50-965C-13E741D8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2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C2885-F2CF-0ECF-D9C0-F31C8C8C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350F6-56D7-05F7-D842-1D71AC8B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5EE9D-6CF9-0111-F6B7-D1CDCF5F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48A2-9967-A7D7-5DB9-1AC44BD4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A1C4-307F-931F-E181-6552112E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D5D5-8081-4161-9981-DEF5B462C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3DE68-F6EA-A173-9B9D-950FCEC8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DC64-26A4-3D31-8B5E-EEC4A7FE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6EB9-8B83-F18D-80EF-D4410476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976D-83D6-1B77-7ADB-CFF10D53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1AB2B-E187-CD47-DECE-B6054D774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F5B48-682D-EA04-B31C-1887B782D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F59DC-F704-47AB-0505-A526A587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D66DD-11E0-BC16-F162-B965C053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41FE7-50E6-8DF9-78C7-A704C767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3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6EAF0-955E-9ED5-F2BB-A033ABA9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8D59F-694C-F3F3-204B-B9B5A96E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E092-C4CC-20C4-9E8C-5F5B96367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CA6E-5770-4330-BB11-CFBD9932EC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C1E0-B683-DB0E-5BCD-53EB2EBD7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5086-4B7A-F6A7-E35F-AF8FD9673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2896-5F0A-4F89-B5AC-BC450338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A1AF-3587-2F46-CEC9-58671324E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6C06E-94F0-A7C2-B9BD-C19644704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5AF5-EF54-7DB8-D762-2BC72A9F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D40AE-FCF9-E2C3-4A11-9A4CA215D6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0843"/>
            <a:ext cx="2190476" cy="27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149D22-22A0-C5A5-8E01-F82866832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800547"/>
            <a:ext cx="57626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9941EDE-DCB8-441F-BBE2-1DCA4BD65EAC}"/>
              </a:ext>
            </a:extLst>
          </p:cNvPr>
          <p:cNvSpPr/>
          <p:nvPr/>
        </p:nvSpPr>
        <p:spPr>
          <a:xfrm>
            <a:off x="3778898" y="3713584"/>
            <a:ext cx="1035698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71C1-A749-CC70-6DD2-A62D806E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Expressions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02E4-50C1-6E4E-D44E-B941DFAB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Markers are, quite simply, a representation of how you have divided your data into different slices. A marker can represent everything from all rows in your data to a single row, depending on how you have set up your visualization. </a:t>
            </a:r>
          </a:p>
          <a:p>
            <a:r>
              <a:rPr lang="en-US" dirty="0"/>
              <a:t>Setting up a visualization is basically deciding how the data is to be divided and how the data is to be aggregated over the slices. For example, if the aggregation method is </a:t>
            </a:r>
            <a:r>
              <a:rPr lang="en-US" b="1" dirty="0"/>
              <a:t>Sum()</a:t>
            </a:r>
            <a:r>
              <a:rPr lang="en-US" dirty="0"/>
              <a:t>, the total value of all sales for each product and year are summed up in one marker.</a:t>
            </a:r>
          </a:p>
        </p:txBody>
      </p:sp>
    </p:spTree>
    <p:extLst>
      <p:ext uri="{BB962C8B-B14F-4D97-AF65-F5344CB8AC3E}">
        <p14:creationId xmlns:p14="http://schemas.microsoft.com/office/powerpoint/2010/main" val="373324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5FF08-7B41-7DEA-BBCD-22D7281C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Custom Expressions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144EEF-7452-C279-6A7B-2EEFB78D2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34" y="2979593"/>
            <a:ext cx="5828261" cy="271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E24090A-28AB-52F1-F859-BB82DC857B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2979593"/>
            <a:ext cx="5828261" cy="271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10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5FF08-7B41-7DEA-BBCD-22D7281C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Custom Expressions</a:t>
            </a:r>
          </a:p>
        </p:txBody>
      </p:sp>
      <p:pic>
        <p:nvPicPr>
          <p:cNvPr id="3074" name="Picture 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8350D7C5-2039-9F64-739D-FAA86AC4F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34" y="2615326"/>
            <a:ext cx="5828261" cy="34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371622A2-1B63-C8DD-B645-F644BB6C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2622612"/>
            <a:ext cx="5828261" cy="342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3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596E-5402-F1F7-2C85-E684883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Aggregations in Custom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0BE1-714D-2D81-6E4C-5D4A8A9C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Region Product Sales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EAST Phone 42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EAST Phone 118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EAST Chair 190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WEST Desk 19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WEST Chair 20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CENTRAL Phone 18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CENTRAL Desk 17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CENTRAL Desk 12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CENTRAL Desk 13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CENTRAL Chair 20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C6FA-3A2A-3438-9490-033AF3D0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Max Total Sales per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7FAA-5953-A65E-DB91-D1648C55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calculated column: Max(Sum([Sales]) OVER ([Region]))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DE3880-BD75-5B67-709D-66D6B6A1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10681"/>
            <a:ext cx="20383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603D1DC-58FD-51BD-D4A6-AE7085BC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88" y="3489649"/>
            <a:ext cx="2190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05FF0E7-524E-97AF-C0EF-40EDF09A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76" y="2901156"/>
            <a:ext cx="4095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E706708-936B-ED8B-8507-9E2787899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2" t="-2824" b="-1"/>
          <a:stretch/>
        </p:blipFill>
        <p:spPr bwMode="auto">
          <a:xfrm>
            <a:off x="9740964" y="2780522"/>
            <a:ext cx="1996167" cy="2311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103BF9-924B-90E3-32CD-36DA225EA105}"/>
              </a:ext>
            </a:extLst>
          </p:cNvPr>
          <p:cNvSpPr/>
          <p:nvPr/>
        </p:nvSpPr>
        <p:spPr>
          <a:xfrm>
            <a:off x="2528596" y="5226843"/>
            <a:ext cx="1091682" cy="558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E98DC9-A425-0E50-56E0-2129599FC770}"/>
              </a:ext>
            </a:extLst>
          </p:cNvPr>
          <p:cNvSpPr/>
          <p:nvPr/>
        </p:nvSpPr>
        <p:spPr>
          <a:xfrm>
            <a:off x="4906735" y="5226843"/>
            <a:ext cx="1091682" cy="558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2E699BC-2ECB-3BA5-2E33-DB8D0D92CA18}"/>
              </a:ext>
            </a:extLst>
          </p:cNvPr>
          <p:cNvSpPr/>
          <p:nvPr/>
        </p:nvSpPr>
        <p:spPr>
          <a:xfrm>
            <a:off x="9002485" y="5226843"/>
            <a:ext cx="1091682" cy="558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2730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16B0-6028-901E-EDB2-6EF8701F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Best selling product per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AEE2-A238-A3E5-84FB-C07B6D12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used in visualizations, nested aggregations can take filtering into account. Examples below are with and without “Chair”.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6C188B2-AE3D-F58B-8072-3F6F64B10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51" y="2821845"/>
            <a:ext cx="31242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C417C4F-3267-DFB4-B1A4-EA312903B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51" y="2821845"/>
            <a:ext cx="31242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8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562F-FF24-3E6F-2F6C-124B6C1A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Aggregation in Custom Expressions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D75DC4-074D-BC94-B8F3-A7D06DBB2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09" y="2703784"/>
            <a:ext cx="2038095" cy="21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99B1F09-9166-6EC8-12D6-B68C6D53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21" y="2998922"/>
            <a:ext cx="22193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5D8F373-B414-314E-DB34-08BCEA9A5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63" y="2998921"/>
            <a:ext cx="3990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035C3DB-476C-3AFA-990A-953A761A9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855" y="3429000"/>
            <a:ext cx="12192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8261730-DB9D-3C12-E37C-BB0430877FF3}"/>
              </a:ext>
            </a:extLst>
          </p:cNvPr>
          <p:cNvSpPr/>
          <p:nvPr/>
        </p:nvSpPr>
        <p:spPr>
          <a:xfrm>
            <a:off x="2827176" y="5090818"/>
            <a:ext cx="1152529" cy="666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1570D50-05F9-DC65-C4C6-B7FF35BCFA65}"/>
              </a:ext>
            </a:extLst>
          </p:cNvPr>
          <p:cNvSpPr/>
          <p:nvPr/>
        </p:nvSpPr>
        <p:spPr>
          <a:xfrm>
            <a:off x="5639198" y="5090818"/>
            <a:ext cx="1152529" cy="666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Pairwise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03A21-1DA3-F73A-1853-E70F0AD8DA2C}"/>
              </a:ext>
            </a:extLst>
          </p:cNvPr>
          <p:cNvSpPr/>
          <p:nvPr/>
        </p:nvSpPr>
        <p:spPr>
          <a:xfrm>
            <a:off x="9630173" y="5090818"/>
            <a:ext cx="1152529" cy="666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7915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 Expressions</vt:lpstr>
      <vt:lpstr>Introduction</vt:lpstr>
      <vt:lpstr>Custom Expressions Overview</vt:lpstr>
      <vt:lpstr>Basic Custom Expressions</vt:lpstr>
      <vt:lpstr>Basic Custom Expressions</vt:lpstr>
      <vt:lpstr>Aggregations in Custom Expressions</vt:lpstr>
      <vt:lpstr>Example – Max Total Sales per Region</vt:lpstr>
      <vt:lpstr>Example – Best selling product per region</vt:lpstr>
      <vt:lpstr>Aggregation in Custom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Expressions</dc:title>
  <dc:creator>Pablo Maldonado</dc:creator>
  <cp:lastModifiedBy>Pablo Maldonado</cp:lastModifiedBy>
  <cp:revision>3</cp:revision>
  <dcterms:created xsi:type="dcterms:W3CDTF">2023-05-22T13:11:52Z</dcterms:created>
  <dcterms:modified xsi:type="dcterms:W3CDTF">2023-05-22T13:45:13Z</dcterms:modified>
</cp:coreProperties>
</file>