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698" r:id="rId2"/>
    <p:sldId id="4707" r:id="rId3"/>
    <p:sldId id="4709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9EED-B99E-444D-AFC9-F707946A8E37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8C8B-8D04-4814-879C-04D2F3DC3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05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5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3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4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3326DF-E5CA-4FB7-B8A0-286788E0C6AF}"/>
              </a:ext>
            </a:extLst>
          </p:cNvPr>
          <p:cNvSpPr/>
          <p:nvPr userDrawn="1"/>
        </p:nvSpPr>
        <p:spPr>
          <a:xfrm>
            <a:off x="225552" y="243840"/>
            <a:ext cx="11767485" cy="6391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09913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7723" y="6472592"/>
            <a:ext cx="353177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3484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3EE8648-8A0B-4214-A746-EE72BE828BC4}"/>
              </a:ext>
            </a:extLst>
          </p:cNvPr>
          <p:cNvSpPr/>
          <p:nvPr/>
        </p:nvSpPr>
        <p:spPr>
          <a:xfrm>
            <a:off x="4403415" y="1254122"/>
            <a:ext cx="1852909" cy="84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2399" dirty="0">
              <a:solidFill>
                <a:srgbClr val="5F5F5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7517D-3CE8-478B-9E46-CEE4AA8850B6}"/>
              </a:ext>
            </a:extLst>
          </p:cNvPr>
          <p:cNvSpPr/>
          <p:nvPr/>
        </p:nvSpPr>
        <p:spPr>
          <a:xfrm>
            <a:off x="414528" y="428507"/>
            <a:ext cx="11379633" cy="154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414529" y="2218906"/>
            <a:ext cx="4224527" cy="40697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8F3401-D618-415A-8D0C-101DC281584F}"/>
              </a:ext>
            </a:extLst>
          </p:cNvPr>
          <p:cNvGrpSpPr/>
          <p:nvPr/>
        </p:nvGrpSpPr>
        <p:grpSpPr>
          <a:xfrm>
            <a:off x="5373805" y="2215851"/>
            <a:ext cx="6420356" cy="4072840"/>
            <a:chOff x="2052809" y="4452043"/>
            <a:chExt cx="3101216" cy="20936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30EE3FF-0943-428C-8443-411A16C5FAA3}"/>
                </a:ext>
              </a:extLst>
            </p:cNvPr>
            <p:cNvSpPr/>
            <p:nvPr/>
          </p:nvSpPr>
          <p:spPr>
            <a:xfrm>
              <a:off x="2052812" y="4453613"/>
              <a:ext cx="3101213" cy="2092065"/>
            </a:xfrm>
            <a:prstGeom prst="rect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243777" tIns="182832" rIns="182832" bIns="182832" rtlCol="0" anchor="ctr">
              <a:noAutofit/>
            </a:bodyPr>
            <a:lstStyle/>
            <a:p>
              <a:pPr algn="ctr" defTabSz="1218804" eaLnBrk="0" fontAlgn="base" hangingPunct="0">
                <a:lnSpc>
                  <a:spcPct val="90000"/>
                </a:lnSpc>
                <a:spcBef>
                  <a:spcPts val="800"/>
                </a:spcBef>
                <a:defRPr/>
              </a:pPr>
              <a:endParaRPr lang="en-US" sz="2399" dirty="0" err="1">
                <a:solidFill>
                  <a:srgbClr val="CCCCCC"/>
                </a:solidFill>
                <a:latin typeface="Arial"/>
                <a:ea typeface="MS PGothic" panose="020B0600070205080204" pitchFamily="34" charset="-128"/>
                <a:sym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990E59-9ABC-40E9-99FE-53A70F3E5BA7}"/>
                </a:ext>
              </a:extLst>
            </p:cNvPr>
            <p:cNvSpPr txBox="1"/>
            <p:nvPr/>
          </p:nvSpPr>
          <p:spPr>
            <a:xfrm>
              <a:off x="2052809" y="4452043"/>
              <a:ext cx="3101214" cy="1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 eaLnBrk="0" fontAlgn="base" hangingPunct="0">
                <a:buClr>
                  <a:srgbClr val="FFFFFF"/>
                </a:buClr>
                <a:defRPr/>
              </a:pPr>
              <a:r>
                <a:rPr lang="en-AU" sz="1400" b="1" dirty="0">
                  <a:solidFill>
                    <a:srgbClr val="3A81B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New Business/Upsell</a:t>
              </a:r>
              <a:endParaRPr lang="en-US" sz="1400" b="1" dirty="0" err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4373063" y="1193556"/>
            <a:ext cx="34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FY2020 Overview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16C351-0F73-48A6-8AFA-AA6426C53331}"/>
              </a:ext>
            </a:extLst>
          </p:cNvPr>
          <p:cNvSpPr txBox="1"/>
          <p:nvPr/>
        </p:nvSpPr>
        <p:spPr>
          <a:xfrm>
            <a:off x="435451" y="2235307"/>
            <a:ext cx="2973684" cy="307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804" eaLnBrk="0" fontAlgn="base" hangingPunct="0">
              <a:buClr>
                <a:srgbClr val="FFFFFF"/>
              </a:buClr>
              <a:defRPr/>
            </a:pPr>
            <a:r>
              <a:rPr lang="en-AU" sz="14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Quarter Overview</a:t>
            </a:r>
            <a:endParaRPr lang="en-US" sz="14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DC30A-D8CA-4918-AD81-77B0492E7E7D}"/>
              </a:ext>
            </a:extLst>
          </p:cNvPr>
          <p:cNvSpPr txBox="1"/>
          <p:nvPr/>
        </p:nvSpPr>
        <p:spPr>
          <a:xfrm>
            <a:off x="2451543" y="682625"/>
            <a:ext cx="732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New Business/Upsell Chart PH">
            <a:extLst>
              <a:ext uri="{FF2B5EF4-FFF2-40B4-BE49-F238E27FC236}">
                <a16:creationId xmlns:a16="http://schemas.microsoft.com/office/drawing/2014/main" id="{691682AC-E52A-49E4-AB77-08C32A708A5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2846832"/>
            <a:ext cx="6088242" cy="3163824"/>
          </a:xfrm>
          <a:prstGeom prst="rect">
            <a:avLst/>
          </a:prstGeom>
        </p:spPr>
      </p:pic>
      <p:pic>
        <p:nvPicPr>
          <p:cNvPr id="5" name="Quarter Overview Chart PH">
            <a:extLst>
              <a:ext uri="{FF2B5EF4-FFF2-40B4-BE49-F238E27FC236}">
                <a16:creationId xmlns:a16="http://schemas.microsoft.com/office/drawing/2014/main" id="{AC362A54-BDDF-4A02-846A-3E96BB313C8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6" y="2846832"/>
            <a:ext cx="3923885" cy="31638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3041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New Business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>
            <a:extLst>
              <a:ext uri="{FF2B5EF4-FFF2-40B4-BE49-F238E27FC236}">
                <a16:creationId xmlns:a16="http://schemas.microsoft.com/office/drawing/2014/main" id="{34A9A098-2823-41A5-A59A-FCB6C5114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507"/>
              </p:ext>
            </p:extLst>
          </p:nvPr>
        </p:nvGraphicFramePr>
        <p:xfrm>
          <a:off x="873149" y="1478165"/>
          <a:ext cx="10711542" cy="48412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489064724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586788048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4080858938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01454782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131885519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418863510"/>
                    </a:ext>
                  </a:extLst>
                </a:gridCol>
              </a:tblGrid>
              <a:tr h="570231">
                <a:tc>
                  <a:txBody>
                    <a:bodyPr/>
                    <a:lstStyle/>
                    <a:p>
                      <a:r>
                        <a:rPr lang="en-US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Billing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30867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/>
                        <a:t>139519986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Deborah Mangan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$17,274.74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23619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/>
                        <a:t>207008307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Murry Cornforth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$26,746.18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16151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/>
                        <a:t>220999168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Nadeen Regelous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Minnesota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$43,199.58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18470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/>
                        <a:t>271329976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Suellen Algar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$32,613.53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54555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/>
                        <a:t>353867246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Kimberlee Erington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$27,686.09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35271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/>
                        <a:t>554198664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Cheri Castelli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$73,077.12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57195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/>
                        <a:t>905504121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Katheryn Cardo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New Jersey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$16,838.60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451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17810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Upsell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able Placeholder">
            <a:extLst>
              <a:ext uri="{FF2B5EF4-FFF2-40B4-BE49-F238E27FC236}">
                <a16:creationId xmlns:a16="http://schemas.microsoft.com/office/drawing/2014/main" id="{913A55A5-7F1F-49A7-9AED-097581318D4B}"/>
              </a:ext>
            </a:extLst>
          </p:cNvPr>
          <p:cNvSpPr/>
          <p:nvPr/>
        </p:nvSpPr>
        <p:spPr>
          <a:xfrm>
            <a:off x="873149" y="1478165"/>
            <a:ext cx="10711543" cy="45618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1976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RESENTATION LAYOUTS" val="HwYNanup"/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95</Words>
  <Application>Microsoft Office PowerPoint</Application>
  <PresentationFormat>Widescreen</PresentationFormat>
  <Paragraphs>59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Lucida Grande</vt:lpstr>
      <vt:lpstr>Open Sans</vt:lpstr>
      <vt:lpstr>Verdana</vt:lpstr>
      <vt:lpstr>Presentation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Junaidy Laures</dc:creator>
  <cp:lastModifiedBy>Pablo Maldonado</cp:lastModifiedBy>
  <cp:revision>19</cp:revision>
  <dcterms:created xsi:type="dcterms:W3CDTF">2020-03-09T06:59:27Z</dcterms:created>
  <dcterms:modified xsi:type="dcterms:W3CDTF">2022-02-16T10:57:46Z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BA858345-08B2-45F0-AB91-BB1762C0C1BC</vt:lpwstr>
  </property>
  <property fmtid="{D5CDD505-2E9C-101B-9397-08002B2CF9AE}" pid="3" name="ArticulatePath">
    <vt:lpwstr>UiPath ANZ Partner Dashboard Blank</vt:lpwstr>
  </property>
</Properties>
</file>