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5" r:id="rId4"/>
    <p:sldId id="259" r:id="rId5"/>
    <p:sldId id="261" r:id="rId6"/>
    <p:sldId id="260" r:id="rId7"/>
    <p:sldId id="266" r:id="rId8"/>
    <p:sldId id="267" r:id="rId9"/>
    <p:sldId id="268" r:id="rId10"/>
    <p:sldId id="269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432FF"/>
    <a:srgbClr val="FFFC00"/>
    <a:srgbClr val="FF40FF"/>
    <a:srgbClr val="9437FF"/>
    <a:srgbClr val="00FDFF"/>
    <a:srgbClr val="73FDD6"/>
    <a:srgbClr val="00FA00"/>
    <a:srgbClr val="8E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711"/>
  </p:normalViewPr>
  <p:slideViewPr>
    <p:cSldViewPr snapToGrid="0" snapToObjects="1">
      <p:cViewPr>
        <p:scale>
          <a:sx n="80" d="100"/>
          <a:sy n="80" d="100"/>
        </p:scale>
        <p:origin x="4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1EB39-6FCF-9849-9A5D-0E445AD2430D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0552-F758-A048-ADEB-40BACE55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8A5967C-A865-3E44-AE76-0AB0AC9B44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9747" y="-2680297"/>
            <a:ext cx="6890082" cy="122506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59D395-C77C-644C-8BDB-EC9710DEC566}"/>
              </a:ext>
            </a:extLst>
          </p:cNvPr>
          <p:cNvSpPr/>
          <p:nvPr userDrawn="1"/>
        </p:nvSpPr>
        <p:spPr>
          <a:xfrm>
            <a:off x="-30987" y="-144378"/>
            <a:ext cx="12271113" cy="4744222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EFCF2C-23DC-C046-BC54-2523FB4183DE}"/>
              </a:ext>
            </a:extLst>
          </p:cNvPr>
          <p:cNvSpPr/>
          <p:nvPr userDrawn="1"/>
        </p:nvSpPr>
        <p:spPr>
          <a:xfrm>
            <a:off x="-30988" y="4600243"/>
            <a:ext cx="12271113" cy="228983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1DD35C-9B4D-644C-A25F-E41723B8E66F}"/>
              </a:ext>
            </a:extLst>
          </p:cNvPr>
          <p:cNvSpPr txBox="1"/>
          <p:nvPr userDrawn="1"/>
        </p:nvSpPr>
        <p:spPr>
          <a:xfrm>
            <a:off x="7519705" y="2093436"/>
            <a:ext cx="4517352" cy="313350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6000" dirty="0"/>
              <a:t>LONDON</a:t>
            </a:r>
          </a:p>
          <a:p>
            <a:r>
              <a:rPr lang="en-US" sz="6000" dirty="0"/>
              <a:t>DIGITAL</a:t>
            </a:r>
          </a:p>
          <a:p>
            <a:r>
              <a:rPr lang="en-US" sz="6000" dirty="0"/>
              <a:t>DEVELOPERS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1CCA-566D-2C47-AA89-CCCD0F90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AA34-6614-0B44-BA62-EE8F9953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E6AA-7751-2D4F-8118-BE03BD8A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05" y="2093436"/>
            <a:ext cx="7095687" cy="2387600"/>
          </a:xfrm>
          <a:solidFill>
            <a:srgbClr val="C0000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0060-50C3-2446-8926-CD7F09CEAA46}"/>
              </a:ext>
            </a:extLst>
          </p:cNvPr>
          <p:cNvSpPr txBox="1"/>
          <p:nvPr userDrawn="1"/>
        </p:nvSpPr>
        <p:spPr>
          <a:xfrm>
            <a:off x="559189" y="6359819"/>
            <a:ext cx="2103396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LONDON DIGITAL DEVELOPERS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A8ACC6-C989-8040-8D45-47ABBF7980BF}"/>
              </a:ext>
            </a:extLst>
          </p:cNvPr>
          <p:cNvGrpSpPr/>
          <p:nvPr userDrawn="1"/>
        </p:nvGrpSpPr>
        <p:grpSpPr>
          <a:xfrm rot="16200000">
            <a:off x="251750" y="6379095"/>
            <a:ext cx="276999" cy="238446"/>
            <a:chOff x="6609347" y="1825625"/>
            <a:chExt cx="1013711" cy="872624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F36A22F5-EB76-0846-8C4B-BBC87E1A19C6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DCBED3B8-FD1D-EA41-9AD0-FF3A1FD6B66F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65156CA9-5B9D-3940-8340-A25768FC011D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933BA4B-186E-1241-9B3D-9DEA267E71AE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F376F1-F192-6249-82E9-E2D8BC5B826C}"/>
              </a:ext>
            </a:extLst>
          </p:cNvPr>
          <p:cNvGrpSpPr/>
          <p:nvPr userDrawn="1"/>
        </p:nvGrpSpPr>
        <p:grpSpPr>
          <a:xfrm rot="16200000">
            <a:off x="10946168" y="2259856"/>
            <a:ext cx="1033553" cy="889702"/>
            <a:chOff x="6609347" y="1825625"/>
            <a:chExt cx="1013711" cy="872624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B346B4C-8206-8347-ABB4-5C6B0366219C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998587AD-CBCF-7B40-A35E-4449C98CA86F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F19B781D-F3CC-9243-AF5B-7ADD3D8102FA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81A2356C-370D-2A48-8844-6FA290E86880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F3506FB8-1F7D-E048-B5DE-2078877C0E60}"/>
              </a:ext>
            </a:extLst>
          </p:cNvPr>
          <p:cNvSpPr txBox="1">
            <a:spLocks/>
          </p:cNvSpPr>
          <p:nvPr userDrawn="1"/>
        </p:nvSpPr>
        <p:spPr>
          <a:xfrm>
            <a:off x="284205" y="4615885"/>
            <a:ext cx="7108866" cy="11838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altLang="en-US" sz="4000" b="0" kern="1200" cap="none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27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FB32-0631-4846-8EBB-D21A1110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1D67-5788-9C43-9611-661C0AEF9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CD54D-7518-FC40-B585-F5296C33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6BCE-F897-E84B-A52C-D38643E3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98C9-F9AD-1542-ABA4-18C12D6D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E79B-90B5-FC47-AA2F-9C17FEB6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1719-2FC8-D84C-B921-9E61B812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E8D0-7340-EF4C-9B97-C8645F76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779F0-6B01-574E-BBC2-702110ED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01240-0F31-A942-9511-CD4494FC2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202B9-DF2A-F141-8254-A413131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5B3A2-6FC7-9F4E-8C03-2033998F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EE4C4-7882-D542-A0D2-C480D63F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6BE1-905B-0744-9395-F5AF1CFE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4D41-CF4D-0148-8B57-23A720B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8150-ED0F-C14B-B73A-54D5BC88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F933-5F77-EB46-AAFB-A267C9A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94FD1-D18F-9045-A65B-2AA679E4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C0069-21A4-AC44-AFA4-8154093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0C36-5781-864F-A489-90E27509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D733-550B-1647-AA8D-8B1A086B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FF2C-B482-6344-8354-7513773A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2051F-5429-8A47-8677-32DCD6E1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5812-9117-9444-A0FE-DECE5225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5931-3F30-044E-8681-33D026FD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8B65-D193-CC4A-B968-C84A3B3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7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6FF5-1C46-E147-A93C-EBE7AF1F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FD349-FCEA-E045-A39B-CD8F993D4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ABC8-15A8-AA48-8601-1966ABC7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D9263-D146-5C4B-8853-6A073FE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CADA1-A5FD-CA45-B940-BFC528F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BD596-B562-6D42-902B-49229EDE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146-2BE0-3648-BA70-0A6B36F6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D678-3BE7-7646-B4CD-EE0AE5C6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5214-D122-5644-B316-DF5D57E3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4E9F-011E-9B4D-AC6A-FB7D58C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1471-71EA-9B4A-AC15-B7F30B23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6D5B7-9C9C-FF42-B44F-91BC2123F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1BB71-3457-4041-AD2A-426A11EB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B65E-970C-CA43-91B6-4AC1A366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205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007E-426E-6F40-BDA9-E7604250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DA13-5C9C-F141-A354-FD9E7F8D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D4AB7-751B-1D4A-8975-33614BF33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67000"/>
            <a:ext cx="6858001" cy="1219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687456" y="6400801"/>
            <a:ext cx="872107" cy="36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bg1"/>
                </a:solidFill>
              </a:rPr>
              <a:t>1-</a:t>
            </a:r>
            <a:fld id="{ABA28972-6D48-4F49-8D9E-11DAC31E3DF7}" type="slidenum">
              <a:rPr lang="en-US" sz="1200" smtClean="0">
                <a:solidFill>
                  <a:schemeClr val="bg1"/>
                </a:solidFill>
              </a:rPr>
              <a:pPr marL="0" marR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9289-BD27-459E-B5E4-7A6D8211A2D8}"/>
              </a:ext>
            </a:extLst>
          </p:cNvPr>
          <p:cNvSpPr/>
          <p:nvPr userDrawn="1"/>
        </p:nvSpPr>
        <p:spPr>
          <a:xfrm>
            <a:off x="-1" y="-1"/>
            <a:ext cx="12192001" cy="45750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8EFDC-A45B-43A9-94C4-B64934D3E72C}"/>
              </a:ext>
            </a:extLst>
          </p:cNvPr>
          <p:cNvSpPr/>
          <p:nvPr userDrawn="1"/>
        </p:nvSpPr>
        <p:spPr>
          <a:xfrm>
            <a:off x="0" y="3429190"/>
            <a:ext cx="12192000" cy="3429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407217"/>
            <a:ext cx="12192000" cy="1183834"/>
          </a:xfr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0" cap="none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CE5EE-D624-4F57-A02A-0785B55B0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925EC-D091-4149-BBBC-7DC12F33BEB6}"/>
              </a:ext>
            </a:extLst>
          </p:cNvPr>
          <p:cNvSpPr txBox="1"/>
          <p:nvPr userDrawn="1"/>
        </p:nvSpPr>
        <p:spPr>
          <a:xfrm>
            <a:off x="559189" y="6359819"/>
            <a:ext cx="2103396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LONDON DIGITAL DEVELOPERS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8C78B2-0F33-D043-B72B-1AB93071BD6B}"/>
              </a:ext>
            </a:extLst>
          </p:cNvPr>
          <p:cNvGrpSpPr/>
          <p:nvPr userDrawn="1"/>
        </p:nvGrpSpPr>
        <p:grpSpPr>
          <a:xfrm rot="16200000">
            <a:off x="251750" y="6379095"/>
            <a:ext cx="276999" cy="238446"/>
            <a:chOff x="6609347" y="1825625"/>
            <a:chExt cx="1013711" cy="872624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9AC43A91-AF5F-2E4C-A041-E4B0CC14849F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11C2160-C649-344B-9582-901E3994F894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F5F8E6A-9FA3-2D4C-B399-4072F6A5CA54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4858300-875E-C541-80F0-4FEB691C0466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56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D4AB7-751B-1D4A-8975-33614BF33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67000"/>
            <a:ext cx="6858001" cy="1219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687456" y="6400801"/>
            <a:ext cx="872107" cy="36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bg1"/>
                </a:solidFill>
              </a:rPr>
              <a:t>1-</a:t>
            </a:r>
            <a:fld id="{ABA28972-6D48-4F49-8D9E-11DAC31E3DF7}" type="slidenum">
              <a:rPr lang="en-US" sz="1200" smtClean="0">
                <a:solidFill>
                  <a:schemeClr val="bg1"/>
                </a:solidFill>
              </a:rPr>
              <a:pPr marL="0" marR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9289-BD27-459E-B5E4-7A6D8211A2D8}"/>
              </a:ext>
            </a:extLst>
          </p:cNvPr>
          <p:cNvSpPr/>
          <p:nvPr userDrawn="1"/>
        </p:nvSpPr>
        <p:spPr>
          <a:xfrm>
            <a:off x="-1" y="-190"/>
            <a:ext cx="12192001" cy="4575198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8EFDC-A45B-43A9-94C4-B64934D3E72C}"/>
              </a:ext>
            </a:extLst>
          </p:cNvPr>
          <p:cNvSpPr/>
          <p:nvPr userDrawn="1"/>
        </p:nvSpPr>
        <p:spPr>
          <a:xfrm>
            <a:off x="0" y="3429190"/>
            <a:ext cx="12192000" cy="3429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407217"/>
            <a:ext cx="12192000" cy="1183834"/>
          </a:xfr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0" cap="none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CE5EE-D624-4F57-A02A-0785B55B0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925EC-D091-4149-BBBC-7DC12F33BEB6}"/>
              </a:ext>
            </a:extLst>
          </p:cNvPr>
          <p:cNvSpPr txBox="1"/>
          <p:nvPr userDrawn="1"/>
        </p:nvSpPr>
        <p:spPr>
          <a:xfrm>
            <a:off x="559189" y="6359819"/>
            <a:ext cx="2103396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LONDON DIGITAL DEVELOPERS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8C78B2-0F33-D043-B72B-1AB93071BD6B}"/>
              </a:ext>
            </a:extLst>
          </p:cNvPr>
          <p:cNvGrpSpPr/>
          <p:nvPr userDrawn="1"/>
        </p:nvGrpSpPr>
        <p:grpSpPr>
          <a:xfrm rot="16200000">
            <a:off x="251750" y="6379095"/>
            <a:ext cx="276999" cy="238446"/>
            <a:chOff x="6609347" y="1825625"/>
            <a:chExt cx="1013711" cy="872624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9AC43A91-AF5F-2E4C-A041-E4B0CC14849F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11C2160-C649-344B-9582-901E3994F894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F5F8E6A-9FA3-2D4C-B399-4072F6A5CA54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4858300-875E-C541-80F0-4FEB691C0466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D4AB7-751B-1D4A-8975-33614BF33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67000"/>
            <a:ext cx="6858001" cy="1219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687456" y="6400801"/>
            <a:ext cx="872107" cy="36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bg1"/>
                </a:solidFill>
              </a:rPr>
              <a:t>1-</a:t>
            </a:r>
            <a:fld id="{ABA28972-6D48-4F49-8D9E-11DAC31E3DF7}" type="slidenum">
              <a:rPr lang="en-US" sz="1200" smtClean="0">
                <a:solidFill>
                  <a:schemeClr val="bg1"/>
                </a:solidFill>
              </a:rPr>
              <a:pPr marL="0" marR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9289-BD27-459E-B5E4-7A6D8211A2D8}"/>
              </a:ext>
            </a:extLst>
          </p:cNvPr>
          <p:cNvSpPr/>
          <p:nvPr userDrawn="1"/>
        </p:nvSpPr>
        <p:spPr>
          <a:xfrm>
            <a:off x="-1" y="-190"/>
            <a:ext cx="12192001" cy="4575198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8EFDC-A45B-43A9-94C4-B64934D3E72C}"/>
              </a:ext>
            </a:extLst>
          </p:cNvPr>
          <p:cNvSpPr/>
          <p:nvPr userDrawn="1"/>
        </p:nvSpPr>
        <p:spPr>
          <a:xfrm>
            <a:off x="0" y="3429190"/>
            <a:ext cx="12192000" cy="3429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407217"/>
            <a:ext cx="12192000" cy="1183834"/>
          </a:xfr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0" cap="none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CE5EE-D624-4F57-A02A-0785B55B0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925EC-D091-4149-BBBC-7DC12F33BEB6}"/>
              </a:ext>
            </a:extLst>
          </p:cNvPr>
          <p:cNvSpPr txBox="1"/>
          <p:nvPr userDrawn="1"/>
        </p:nvSpPr>
        <p:spPr>
          <a:xfrm>
            <a:off x="559189" y="6359819"/>
            <a:ext cx="2103396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LONDON DIGITAL DEVELOPERS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8C78B2-0F33-D043-B72B-1AB93071BD6B}"/>
              </a:ext>
            </a:extLst>
          </p:cNvPr>
          <p:cNvGrpSpPr/>
          <p:nvPr userDrawn="1"/>
        </p:nvGrpSpPr>
        <p:grpSpPr>
          <a:xfrm rot="16200000">
            <a:off x="251750" y="6379095"/>
            <a:ext cx="276999" cy="238446"/>
            <a:chOff x="6609347" y="1825625"/>
            <a:chExt cx="1013711" cy="872624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9AC43A91-AF5F-2E4C-A041-E4B0CC14849F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11C2160-C649-344B-9582-901E3994F894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F5F8E6A-9FA3-2D4C-B399-4072F6A5CA54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4858300-875E-C541-80F0-4FEB691C0466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740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D4AB7-751B-1D4A-8975-33614BF33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67000"/>
            <a:ext cx="6858001" cy="1219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687456" y="6400801"/>
            <a:ext cx="872107" cy="36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bg1"/>
                </a:solidFill>
              </a:rPr>
              <a:t>1-</a:t>
            </a:r>
            <a:fld id="{ABA28972-6D48-4F49-8D9E-11DAC31E3DF7}" type="slidenum">
              <a:rPr lang="en-US" sz="1200" smtClean="0">
                <a:solidFill>
                  <a:schemeClr val="bg1"/>
                </a:solidFill>
              </a:rPr>
              <a:pPr marL="0" marR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9289-BD27-459E-B5E4-7A6D8211A2D8}"/>
              </a:ext>
            </a:extLst>
          </p:cNvPr>
          <p:cNvSpPr/>
          <p:nvPr userDrawn="1"/>
        </p:nvSpPr>
        <p:spPr>
          <a:xfrm>
            <a:off x="-1" y="-190"/>
            <a:ext cx="12192001" cy="45751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8EFDC-A45B-43A9-94C4-B64934D3E72C}"/>
              </a:ext>
            </a:extLst>
          </p:cNvPr>
          <p:cNvSpPr/>
          <p:nvPr userDrawn="1"/>
        </p:nvSpPr>
        <p:spPr>
          <a:xfrm>
            <a:off x="0" y="3429190"/>
            <a:ext cx="12192000" cy="3429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407217"/>
            <a:ext cx="12192000" cy="1183834"/>
          </a:xfr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0" cap="none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CE5EE-D624-4F57-A02A-0785B55B0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925EC-D091-4149-BBBC-7DC12F33BEB6}"/>
              </a:ext>
            </a:extLst>
          </p:cNvPr>
          <p:cNvSpPr txBox="1"/>
          <p:nvPr userDrawn="1"/>
        </p:nvSpPr>
        <p:spPr>
          <a:xfrm>
            <a:off x="559189" y="6359819"/>
            <a:ext cx="2103396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LONDON DIGITAL DEVELOPERS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8C78B2-0F33-D043-B72B-1AB93071BD6B}"/>
              </a:ext>
            </a:extLst>
          </p:cNvPr>
          <p:cNvGrpSpPr/>
          <p:nvPr userDrawn="1"/>
        </p:nvGrpSpPr>
        <p:grpSpPr>
          <a:xfrm rot="16200000">
            <a:off x="251750" y="6379095"/>
            <a:ext cx="276999" cy="238446"/>
            <a:chOff x="6609347" y="1825625"/>
            <a:chExt cx="1013711" cy="872624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9AC43A91-AF5F-2E4C-A041-E4B0CC14849F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11C2160-C649-344B-9582-901E3994F894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1F5F8E6A-9FA3-2D4C-B399-4072F6A5CA54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4858300-875E-C541-80F0-4FEB691C0466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90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F14B-4539-264E-B658-58A4A9CB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ADA7-EFEF-9D4E-B8A8-A0778FD2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4" y="1215609"/>
            <a:ext cx="11688721" cy="48662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C9A5-D5C7-604A-ADC5-E3A4CA13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C2CB-9FE2-A04F-A66C-2705E82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F840-D96E-2F49-8C8D-6F49C83F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B2CE8-CE2A-554D-92F2-2BE707C01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280F9-4573-8B44-ABDB-4717781E1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E8D543-590A-204C-9D08-3F38EF8CB937}"/>
              </a:ext>
            </a:extLst>
          </p:cNvPr>
          <p:cNvGrpSpPr/>
          <p:nvPr userDrawn="1"/>
        </p:nvGrpSpPr>
        <p:grpSpPr>
          <a:xfrm>
            <a:off x="-23258" y="1064573"/>
            <a:ext cx="12100527" cy="5165242"/>
            <a:chOff x="-23258" y="1064573"/>
            <a:chExt cx="12100527" cy="51652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1E8E7E-5E5F-F942-8E85-53020ADDAEEE}"/>
                </a:ext>
              </a:extLst>
            </p:cNvPr>
            <p:cNvSpPr txBox="1"/>
            <p:nvPr/>
          </p:nvSpPr>
          <p:spPr>
            <a:xfrm rot="16200000">
              <a:off x="-855342" y="5089954"/>
              <a:ext cx="19719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SIZE OF WORK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47C92F-CF2A-7449-99EE-0ACF3F456ED3}"/>
                </a:ext>
              </a:extLst>
            </p:cNvPr>
            <p:cNvCxnSpPr>
              <a:cxnSpLocks/>
            </p:cNvCxnSpPr>
            <p:nvPr/>
          </p:nvCxnSpPr>
          <p:spPr>
            <a:xfrm>
              <a:off x="123783" y="1384210"/>
              <a:ext cx="0" cy="2988218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D709547-0A33-DC45-B245-4564C2DC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23783" y="1415214"/>
              <a:ext cx="11953486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7A8740-8317-5A40-BD9B-2775A3BA1502}"/>
                </a:ext>
              </a:extLst>
            </p:cNvPr>
            <p:cNvSpPr txBox="1"/>
            <p:nvPr/>
          </p:nvSpPr>
          <p:spPr>
            <a:xfrm>
              <a:off x="4691680" y="1064573"/>
              <a:ext cx="27093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PRODUCT MATURITY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A69F20-9790-A54A-9C26-EFE8A3F47C70}"/>
                </a:ext>
              </a:extLst>
            </p:cNvPr>
            <p:cNvSpPr/>
            <p:nvPr/>
          </p:nvSpPr>
          <p:spPr>
            <a:xfrm>
              <a:off x="295092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D789CB-D4EE-A349-A30B-77023015C664}"/>
                </a:ext>
              </a:extLst>
            </p:cNvPr>
            <p:cNvSpPr/>
            <p:nvPr/>
          </p:nvSpPr>
          <p:spPr>
            <a:xfrm>
              <a:off x="10512494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E5C77F-FF09-D543-BE91-0F9603DD7C99}"/>
                </a:ext>
              </a:extLst>
            </p:cNvPr>
            <p:cNvSpPr/>
            <p:nvPr/>
          </p:nvSpPr>
          <p:spPr>
            <a:xfrm>
              <a:off x="7823704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CB452E-DD29-B845-B5C0-703AE43C7C64}"/>
                </a:ext>
              </a:extLst>
            </p:cNvPr>
            <p:cNvSpPr/>
            <p:nvPr/>
          </p:nvSpPr>
          <p:spPr>
            <a:xfrm>
              <a:off x="9974736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ACCAD6-082E-C547-9E21-AAAAECA0072B}"/>
                </a:ext>
              </a:extLst>
            </p:cNvPr>
            <p:cNvSpPr/>
            <p:nvPr/>
          </p:nvSpPr>
          <p:spPr>
            <a:xfrm>
              <a:off x="8899220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A4372D-86C8-F84C-B826-218E009D7819}"/>
                </a:ext>
              </a:extLst>
            </p:cNvPr>
            <p:cNvSpPr/>
            <p:nvPr/>
          </p:nvSpPr>
          <p:spPr>
            <a:xfrm>
              <a:off x="8361462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978DC8-3E29-FF41-A78E-299414BEC00A}"/>
                </a:ext>
              </a:extLst>
            </p:cNvPr>
            <p:cNvSpPr/>
            <p:nvPr/>
          </p:nvSpPr>
          <p:spPr>
            <a:xfrm>
              <a:off x="7285946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B7BC87-4DEB-FA4D-91FA-CDEFF5E4C7DF}"/>
                </a:ext>
              </a:extLst>
            </p:cNvPr>
            <p:cNvSpPr/>
            <p:nvPr/>
          </p:nvSpPr>
          <p:spPr>
            <a:xfrm>
              <a:off x="6748188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A96AD6-03DC-7B40-B371-8EFCFBD3B032}"/>
                </a:ext>
              </a:extLst>
            </p:cNvPr>
            <p:cNvSpPr/>
            <p:nvPr/>
          </p:nvSpPr>
          <p:spPr>
            <a:xfrm>
              <a:off x="1908366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852788-17D8-A54C-A4B0-897FD274EE6C}"/>
                </a:ext>
              </a:extLst>
            </p:cNvPr>
            <p:cNvSpPr/>
            <p:nvPr/>
          </p:nvSpPr>
          <p:spPr>
            <a:xfrm>
              <a:off x="2446124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B236E7-07AE-564C-A98C-1E1FD8B33A61}"/>
                </a:ext>
              </a:extLst>
            </p:cNvPr>
            <p:cNvSpPr/>
            <p:nvPr/>
          </p:nvSpPr>
          <p:spPr>
            <a:xfrm>
              <a:off x="3521640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359E28-A131-EC4C-8129-842AEC88263A}"/>
                </a:ext>
              </a:extLst>
            </p:cNvPr>
            <p:cNvSpPr/>
            <p:nvPr/>
          </p:nvSpPr>
          <p:spPr>
            <a:xfrm>
              <a:off x="2983882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8FADCA-D447-E943-BC5B-4652D5EFB547}"/>
                </a:ext>
              </a:extLst>
            </p:cNvPr>
            <p:cNvSpPr/>
            <p:nvPr/>
          </p:nvSpPr>
          <p:spPr>
            <a:xfrm>
              <a:off x="1370608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2BE436-CADC-2949-89BB-01B6845BBA16}"/>
                </a:ext>
              </a:extLst>
            </p:cNvPr>
            <p:cNvSpPr/>
            <p:nvPr/>
          </p:nvSpPr>
          <p:spPr>
            <a:xfrm>
              <a:off x="6210430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10C3A8-1171-2E4D-8089-413C9BAF61B8}"/>
                </a:ext>
              </a:extLst>
            </p:cNvPr>
            <p:cNvSpPr/>
            <p:nvPr/>
          </p:nvSpPr>
          <p:spPr>
            <a:xfrm>
              <a:off x="5672672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F66307-9685-0B45-A328-A5EF69960ABF}"/>
                </a:ext>
              </a:extLst>
            </p:cNvPr>
            <p:cNvSpPr txBox="1"/>
            <p:nvPr/>
          </p:nvSpPr>
          <p:spPr>
            <a:xfrm>
              <a:off x="290554" y="1548630"/>
              <a:ext cx="1024131" cy="330032"/>
            </a:xfrm>
            <a:prstGeom prst="rect">
              <a:avLst/>
            </a:prstGeom>
            <a:solidFill>
              <a:srgbClr val="FF2600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THINKING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EA5611-9691-2F40-BA1C-61DB62E0C0EA}"/>
                </a:ext>
              </a:extLst>
            </p:cNvPr>
            <p:cNvSpPr txBox="1"/>
            <p:nvPr/>
          </p:nvSpPr>
          <p:spPr>
            <a:xfrm>
              <a:off x="2449167" y="1548630"/>
              <a:ext cx="1554310" cy="330072"/>
            </a:xfrm>
            <a:prstGeom prst="rect">
              <a:avLst/>
            </a:prstGeom>
            <a:solidFill>
              <a:srgbClr val="FFFC00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/>
                <a:t>DESIGN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5D0372-0EB3-2546-B80C-AD78F8E8ED99}"/>
                </a:ext>
              </a:extLst>
            </p:cNvPr>
            <p:cNvSpPr txBox="1"/>
            <p:nvPr/>
          </p:nvSpPr>
          <p:spPr>
            <a:xfrm>
              <a:off x="5667489" y="1548630"/>
              <a:ext cx="1024778" cy="330072"/>
            </a:xfrm>
            <a:prstGeom prst="rect">
              <a:avLst/>
            </a:prstGeom>
            <a:solidFill>
              <a:srgbClr val="73FDD6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/>
                <a:t>ASSURE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2AB135-9101-524C-8C36-EA19B6B8377B}"/>
                </a:ext>
              </a:extLst>
            </p:cNvPr>
            <p:cNvSpPr txBox="1"/>
            <p:nvPr/>
          </p:nvSpPr>
          <p:spPr>
            <a:xfrm>
              <a:off x="4058328" y="1548630"/>
              <a:ext cx="1554310" cy="330072"/>
            </a:xfrm>
            <a:prstGeom prst="rect">
              <a:avLst/>
            </a:prstGeom>
            <a:solidFill>
              <a:srgbClr val="8EFA00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/>
                <a:t>CONSTRUCTION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D077CD-212D-E048-94F1-EB6B08639EB7}"/>
                </a:ext>
              </a:extLst>
            </p:cNvPr>
            <p:cNvSpPr txBox="1"/>
            <p:nvPr/>
          </p:nvSpPr>
          <p:spPr>
            <a:xfrm>
              <a:off x="7822632" y="1548630"/>
              <a:ext cx="1019595" cy="330072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/>
                <a:t>SELL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08B7B9-7601-2D4B-837C-86872249C71A}"/>
                </a:ext>
              </a:extLst>
            </p:cNvPr>
            <p:cNvSpPr txBox="1"/>
            <p:nvPr/>
          </p:nvSpPr>
          <p:spPr>
            <a:xfrm>
              <a:off x="9971520" y="1548630"/>
              <a:ext cx="1019594" cy="330072"/>
            </a:xfrm>
            <a:prstGeom prst="rect">
              <a:avLst/>
            </a:prstGeom>
            <a:solidFill>
              <a:srgbClr val="9437FF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SUPPORT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475CF9-0D86-DD4B-911C-5977723BA68B}"/>
                </a:ext>
              </a:extLst>
            </p:cNvPr>
            <p:cNvSpPr txBox="1"/>
            <p:nvPr/>
          </p:nvSpPr>
          <p:spPr>
            <a:xfrm>
              <a:off x="11053142" y="1548630"/>
              <a:ext cx="1024127" cy="314683"/>
            </a:xfrm>
            <a:prstGeom prst="rect">
              <a:avLst/>
            </a:prstGeom>
            <a:solidFill>
              <a:srgbClr val="FF40FF"/>
            </a:solidFill>
            <a:ln w="12700">
              <a:solidFill>
                <a:schemeClr val="tx1"/>
              </a:solidFill>
            </a:ln>
          </p:spPr>
          <p:txBody>
            <a:bodyPr wrap="square" lIns="36000" tIns="72000" rIns="36000" bIns="72000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DECOM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F96F83-EAD3-0B41-9D50-F2DAF2E3E082}"/>
                </a:ext>
              </a:extLst>
            </p:cNvPr>
            <p:cNvSpPr txBox="1"/>
            <p:nvPr/>
          </p:nvSpPr>
          <p:spPr>
            <a:xfrm>
              <a:off x="6747117" y="1548630"/>
              <a:ext cx="1020666" cy="330072"/>
            </a:xfrm>
            <a:prstGeom prst="rect">
              <a:avLst/>
            </a:prstGeom>
            <a:solidFill>
              <a:srgbClr val="00FDFF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/>
                <a:t>LAUNCH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EFB525-09D5-3749-A863-058328D2D5E3}"/>
                </a:ext>
              </a:extLst>
            </p:cNvPr>
            <p:cNvSpPr txBox="1"/>
            <p:nvPr/>
          </p:nvSpPr>
          <p:spPr>
            <a:xfrm>
              <a:off x="8897077" y="1548630"/>
              <a:ext cx="1019594" cy="330072"/>
            </a:xfrm>
            <a:prstGeom prst="rect">
              <a:avLst/>
            </a:prstGeom>
            <a:solidFill>
              <a:srgbClr val="0432FF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ACCOUNT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E2D07-99DE-A446-9354-BD22F2D3D7CA}"/>
                </a:ext>
              </a:extLst>
            </p:cNvPr>
            <p:cNvSpPr txBox="1"/>
            <p:nvPr/>
          </p:nvSpPr>
          <p:spPr>
            <a:xfrm>
              <a:off x="1369534" y="1548630"/>
              <a:ext cx="1017603" cy="330072"/>
            </a:xfrm>
            <a:prstGeom prst="rect">
              <a:avLst/>
            </a:prstGeom>
            <a:solidFill>
              <a:srgbClr val="FF9300"/>
            </a:solidFill>
            <a:ln w="12700">
              <a:solidFill>
                <a:schemeClr val="tx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A866AB-05D4-BC43-ADA7-E242BF79C252}"/>
                </a:ext>
              </a:extLst>
            </p:cNvPr>
            <p:cNvSpPr/>
            <p:nvPr/>
          </p:nvSpPr>
          <p:spPr>
            <a:xfrm>
              <a:off x="4059398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B3AFFB-61C2-FB46-B392-7A75A89E9E61}"/>
                </a:ext>
              </a:extLst>
            </p:cNvPr>
            <p:cNvSpPr/>
            <p:nvPr/>
          </p:nvSpPr>
          <p:spPr>
            <a:xfrm>
              <a:off x="4597156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AC3AF7-DDC1-AB49-9417-1940CF709737}"/>
                </a:ext>
              </a:extLst>
            </p:cNvPr>
            <p:cNvSpPr/>
            <p:nvPr/>
          </p:nvSpPr>
          <p:spPr>
            <a:xfrm>
              <a:off x="5134914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51AF03-95A2-7043-B815-ECBAFB75C70D}"/>
                </a:ext>
              </a:extLst>
            </p:cNvPr>
            <p:cNvSpPr/>
            <p:nvPr/>
          </p:nvSpPr>
          <p:spPr>
            <a:xfrm>
              <a:off x="832850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CD38B-B6C2-484D-B4BA-660FEE73CEAE}"/>
                </a:ext>
              </a:extLst>
            </p:cNvPr>
            <p:cNvSpPr/>
            <p:nvPr/>
          </p:nvSpPr>
          <p:spPr>
            <a:xfrm>
              <a:off x="11050252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47F677-E903-544A-95C9-2BB27FC834A2}"/>
                </a:ext>
              </a:extLst>
            </p:cNvPr>
            <p:cNvSpPr/>
            <p:nvPr/>
          </p:nvSpPr>
          <p:spPr>
            <a:xfrm>
              <a:off x="11588017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BEF44-DD83-3641-9412-F8B330609166}"/>
                </a:ext>
              </a:extLst>
            </p:cNvPr>
            <p:cNvSpPr/>
            <p:nvPr/>
          </p:nvSpPr>
          <p:spPr>
            <a:xfrm>
              <a:off x="9436978" y="193024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08C440-03AB-4C41-8C0B-B9AB8ADCAE81}"/>
                </a:ext>
              </a:extLst>
            </p:cNvPr>
            <p:cNvSpPr/>
            <p:nvPr/>
          </p:nvSpPr>
          <p:spPr>
            <a:xfrm>
              <a:off x="295092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FFECAF-F85E-0944-9E0E-2CB7CEB0B5C3}"/>
                </a:ext>
              </a:extLst>
            </p:cNvPr>
            <p:cNvSpPr/>
            <p:nvPr/>
          </p:nvSpPr>
          <p:spPr>
            <a:xfrm>
              <a:off x="10512494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FB285B-A4B0-0345-BA8A-E06F55C844DD}"/>
                </a:ext>
              </a:extLst>
            </p:cNvPr>
            <p:cNvSpPr/>
            <p:nvPr/>
          </p:nvSpPr>
          <p:spPr>
            <a:xfrm>
              <a:off x="7823704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E454AD3-2381-BB48-B032-660C0410F9C0}"/>
                </a:ext>
              </a:extLst>
            </p:cNvPr>
            <p:cNvSpPr/>
            <p:nvPr/>
          </p:nvSpPr>
          <p:spPr>
            <a:xfrm>
              <a:off x="9974736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9E421D-5925-164F-8EFC-338EC7D3F579}"/>
                </a:ext>
              </a:extLst>
            </p:cNvPr>
            <p:cNvSpPr/>
            <p:nvPr/>
          </p:nvSpPr>
          <p:spPr>
            <a:xfrm>
              <a:off x="8899220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934380-D5EC-CA49-BA25-4AB06D2B82B9}"/>
                </a:ext>
              </a:extLst>
            </p:cNvPr>
            <p:cNvSpPr/>
            <p:nvPr/>
          </p:nvSpPr>
          <p:spPr>
            <a:xfrm>
              <a:off x="8361462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67EE38-00D4-B741-84F5-03CF67C09F24}"/>
                </a:ext>
              </a:extLst>
            </p:cNvPr>
            <p:cNvSpPr/>
            <p:nvPr/>
          </p:nvSpPr>
          <p:spPr>
            <a:xfrm>
              <a:off x="7285946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2FF65A-D501-D041-BCD1-FCE3173540A8}"/>
                </a:ext>
              </a:extLst>
            </p:cNvPr>
            <p:cNvSpPr/>
            <p:nvPr/>
          </p:nvSpPr>
          <p:spPr>
            <a:xfrm>
              <a:off x="6748188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192E0E-8958-9E4E-BCB9-1C046089A647}"/>
                </a:ext>
              </a:extLst>
            </p:cNvPr>
            <p:cNvSpPr/>
            <p:nvPr/>
          </p:nvSpPr>
          <p:spPr>
            <a:xfrm>
              <a:off x="1908366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99E6FF-70AA-6F43-AA29-8AA12106771D}"/>
                </a:ext>
              </a:extLst>
            </p:cNvPr>
            <p:cNvSpPr/>
            <p:nvPr/>
          </p:nvSpPr>
          <p:spPr>
            <a:xfrm>
              <a:off x="2446124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F703201-37D6-3540-9346-177562CE8592}"/>
                </a:ext>
              </a:extLst>
            </p:cNvPr>
            <p:cNvSpPr/>
            <p:nvPr/>
          </p:nvSpPr>
          <p:spPr>
            <a:xfrm>
              <a:off x="3521640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BF1E97-C3AD-3642-A9FC-CC6AC3598234}"/>
                </a:ext>
              </a:extLst>
            </p:cNvPr>
            <p:cNvSpPr/>
            <p:nvPr/>
          </p:nvSpPr>
          <p:spPr>
            <a:xfrm>
              <a:off x="2983882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6A6DC5-BF00-3C4D-B3A9-2DB377417CF7}"/>
                </a:ext>
              </a:extLst>
            </p:cNvPr>
            <p:cNvSpPr/>
            <p:nvPr/>
          </p:nvSpPr>
          <p:spPr>
            <a:xfrm>
              <a:off x="1370608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A5419AF-4F7D-9840-BD5E-A084B2D7175F}"/>
                </a:ext>
              </a:extLst>
            </p:cNvPr>
            <p:cNvSpPr/>
            <p:nvPr/>
          </p:nvSpPr>
          <p:spPr>
            <a:xfrm>
              <a:off x="6210430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DB93653-88E4-4D46-AF3C-13F89371C6B8}"/>
                </a:ext>
              </a:extLst>
            </p:cNvPr>
            <p:cNvSpPr/>
            <p:nvPr/>
          </p:nvSpPr>
          <p:spPr>
            <a:xfrm>
              <a:off x="5672672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55C66A-53C3-714F-A8A8-4E086C5D5E12}"/>
                </a:ext>
              </a:extLst>
            </p:cNvPr>
            <p:cNvSpPr/>
            <p:nvPr/>
          </p:nvSpPr>
          <p:spPr>
            <a:xfrm>
              <a:off x="4059398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BFB17FB-0FEE-E247-A79B-CB542B74EC98}"/>
                </a:ext>
              </a:extLst>
            </p:cNvPr>
            <p:cNvSpPr/>
            <p:nvPr/>
          </p:nvSpPr>
          <p:spPr>
            <a:xfrm>
              <a:off x="4597156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74964B-A7A3-D049-B576-95C165B3226B}"/>
                </a:ext>
              </a:extLst>
            </p:cNvPr>
            <p:cNvSpPr/>
            <p:nvPr/>
          </p:nvSpPr>
          <p:spPr>
            <a:xfrm>
              <a:off x="5134914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8FA7F6-6BE5-FF42-A7DC-01E632BC4F24}"/>
                </a:ext>
              </a:extLst>
            </p:cNvPr>
            <p:cNvSpPr/>
            <p:nvPr/>
          </p:nvSpPr>
          <p:spPr>
            <a:xfrm>
              <a:off x="832850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318C28D-8BE9-1341-9B5E-AC48E6A34C7B}"/>
                </a:ext>
              </a:extLst>
            </p:cNvPr>
            <p:cNvSpPr/>
            <p:nvPr/>
          </p:nvSpPr>
          <p:spPr>
            <a:xfrm>
              <a:off x="11050252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973E325-A4EA-EB40-9C8A-E24FFFE81D74}"/>
                </a:ext>
              </a:extLst>
            </p:cNvPr>
            <p:cNvSpPr/>
            <p:nvPr/>
          </p:nvSpPr>
          <p:spPr>
            <a:xfrm>
              <a:off x="11588017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EC09B86-4854-E643-BD2F-E850284625EC}"/>
                </a:ext>
              </a:extLst>
            </p:cNvPr>
            <p:cNvSpPr/>
            <p:nvPr/>
          </p:nvSpPr>
          <p:spPr>
            <a:xfrm>
              <a:off x="9436978" y="247285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80DB848-A757-5347-92B2-03A51EA10F22}"/>
                </a:ext>
              </a:extLst>
            </p:cNvPr>
            <p:cNvSpPr/>
            <p:nvPr/>
          </p:nvSpPr>
          <p:spPr>
            <a:xfrm>
              <a:off x="298493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AEF945-0879-1043-8662-AC838C30BEC2}"/>
                </a:ext>
              </a:extLst>
            </p:cNvPr>
            <p:cNvSpPr/>
            <p:nvPr/>
          </p:nvSpPr>
          <p:spPr>
            <a:xfrm>
              <a:off x="10515895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8067ADE-A89D-B041-AA2A-397ECCEF98F4}"/>
                </a:ext>
              </a:extLst>
            </p:cNvPr>
            <p:cNvSpPr/>
            <p:nvPr/>
          </p:nvSpPr>
          <p:spPr>
            <a:xfrm>
              <a:off x="7827105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CF5164-B797-0945-867B-ED4245C95516}"/>
                </a:ext>
              </a:extLst>
            </p:cNvPr>
            <p:cNvSpPr/>
            <p:nvPr/>
          </p:nvSpPr>
          <p:spPr>
            <a:xfrm>
              <a:off x="9978137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E606EC6-23B1-6B48-BC44-8D631175D96F}"/>
                </a:ext>
              </a:extLst>
            </p:cNvPr>
            <p:cNvSpPr/>
            <p:nvPr/>
          </p:nvSpPr>
          <p:spPr>
            <a:xfrm>
              <a:off x="8902621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ECF26F-7A23-624F-B5A5-AB84BD293D72}"/>
                </a:ext>
              </a:extLst>
            </p:cNvPr>
            <p:cNvSpPr/>
            <p:nvPr/>
          </p:nvSpPr>
          <p:spPr>
            <a:xfrm>
              <a:off x="8364863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BC5119A-14BD-954B-BBF4-1E5A5BB89450}"/>
                </a:ext>
              </a:extLst>
            </p:cNvPr>
            <p:cNvSpPr/>
            <p:nvPr/>
          </p:nvSpPr>
          <p:spPr>
            <a:xfrm>
              <a:off x="7289347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1F00FE-2E53-D746-ADFE-99C38EDF6A63}"/>
                </a:ext>
              </a:extLst>
            </p:cNvPr>
            <p:cNvSpPr/>
            <p:nvPr/>
          </p:nvSpPr>
          <p:spPr>
            <a:xfrm>
              <a:off x="6751589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276F1A-715C-E143-A2A6-137C91A659DE}"/>
                </a:ext>
              </a:extLst>
            </p:cNvPr>
            <p:cNvSpPr/>
            <p:nvPr/>
          </p:nvSpPr>
          <p:spPr>
            <a:xfrm>
              <a:off x="1911767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6516A0-A11A-6648-A805-C424A5C85AA1}"/>
                </a:ext>
              </a:extLst>
            </p:cNvPr>
            <p:cNvSpPr/>
            <p:nvPr/>
          </p:nvSpPr>
          <p:spPr>
            <a:xfrm>
              <a:off x="2449525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DA46DA-C494-6149-BBF4-A6988B5E8CE8}"/>
                </a:ext>
              </a:extLst>
            </p:cNvPr>
            <p:cNvSpPr/>
            <p:nvPr/>
          </p:nvSpPr>
          <p:spPr>
            <a:xfrm>
              <a:off x="3525041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CB358EC-3702-1C40-A8B3-FA7A9AF3FE44}"/>
                </a:ext>
              </a:extLst>
            </p:cNvPr>
            <p:cNvSpPr/>
            <p:nvPr/>
          </p:nvSpPr>
          <p:spPr>
            <a:xfrm>
              <a:off x="2987283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493152B-CC21-6C44-80A3-4E899ACD14E8}"/>
                </a:ext>
              </a:extLst>
            </p:cNvPr>
            <p:cNvSpPr/>
            <p:nvPr/>
          </p:nvSpPr>
          <p:spPr>
            <a:xfrm>
              <a:off x="1374009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BAEC7A-1EB7-1F43-9EF2-217D2F99E53B}"/>
                </a:ext>
              </a:extLst>
            </p:cNvPr>
            <p:cNvSpPr/>
            <p:nvPr/>
          </p:nvSpPr>
          <p:spPr>
            <a:xfrm>
              <a:off x="6213831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75F8FD-D5CA-794E-BB89-D9B1241776B9}"/>
                </a:ext>
              </a:extLst>
            </p:cNvPr>
            <p:cNvSpPr/>
            <p:nvPr/>
          </p:nvSpPr>
          <p:spPr>
            <a:xfrm>
              <a:off x="5676073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D37825-49AF-8448-A8C7-39CC45876534}"/>
                </a:ext>
              </a:extLst>
            </p:cNvPr>
            <p:cNvSpPr/>
            <p:nvPr/>
          </p:nvSpPr>
          <p:spPr>
            <a:xfrm>
              <a:off x="4062799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44899F-13E7-BD4F-AD00-AF26933D7BF8}"/>
                </a:ext>
              </a:extLst>
            </p:cNvPr>
            <p:cNvSpPr/>
            <p:nvPr/>
          </p:nvSpPr>
          <p:spPr>
            <a:xfrm>
              <a:off x="4600557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9E9C37E-EDEE-F241-B728-41B4A577F3AB}"/>
                </a:ext>
              </a:extLst>
            </p:cNvPr>
            <p:cNvSpPr/>
            <p:nvPr/>
          </p:nvSpPr>
          <p:spPr>
            <a:xfrm>
              <a:off x="5138315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295EE-70AC-7245-AA11-C601DE88B37A}"/>
                </a:ext>
              </a:extLst>
            </p:cNvPr>
            <p:cNvSpPr/>
            <p:nvPr/>
          </p:nvSpPr>
          <p:spPr>
            <a:xfrm>
              <a:off x="836251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C951B7C-E0B1-844B-AA7E-431EFC6465A8}"/>
                </a:ext>
              </a:extLst>
            </p:cNvPr>
            <p:cNvSpPr/>
            <p:nvPr/>
          </p:nvSpPr>
          <p:spPr>
            <a:xfrm>
              <a:off x="11053653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911AFC-E41A-0447-A206-CB76B124F5AF}"/>
                </a:ext>
              </a:extLst>
            </p:cNvPr>
            <p:cNvSpPr/>
            <p:nvPr/>
          </p:nvSpPr>
          <p:spPr>
            <a:xfrm>
              <a:off x="11591418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B4DDA3-181A-C747-BB16-F1001DA799C7}"/>
                </a:ext>
              </a:extLst>
            </p:cNvPr>
            <p:cNvSpPr/>
            <p:nvPr/>
          </p:nvSpPr>
          <p:spPr>
            <a:xfrm>
              <a:off x="9440379" y="301546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DE9062-10C6-264C-B91B-CA4B36FA34C3}"/>
                </a:ext>
              </a:extLst>
            </p:cNvPr>
            <p:cNvSpPr/>
            <p:nvPr/>
          </p:nvSpPr>
          <p:spPr>
            <a:xfrm>
              <a:off x="298493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324E8AF-7214-BB47-A629-19DCA6C82A68}"/>
                </a:ext>
              </a:extLst>
            </p:cNvPr>
            <p:cNvSpPr/>
            <p:nvPr/>
          </p:nvSpPr>
          <p:spPr>
            <a:xfrm>
              <a:off x="10515895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E016763-6D0F-DF41-9824-ED7243486F76}"/>
                </a:ext>
              </a:extLst>
            </p:cNvPr>
            <p:cNvSpPr/>
            <p:nvPr/>
          </p:nvSpPr>
          <p:spPr>
            <a:xfrm>
              <a:off x="7827105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F2AB94D-65B1-8F44-BADF-E8699D6E306B}"/>
                </a:ext>
              </a:extLst>
            </p:cNvPr>
            <p:cNvSpPr/>
            <p:nvPr/>
          </p:nvSpPr>
          <p:spPr>
            <a:xfrm>
              <a:off x="9978137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FDBF05-C05F-A44A-A51F-E3F80382301B}"/>
                </a:ext>
              </a:extLst>
            </p:cNvPr>
            <p:cNvSpPr/>
            <p:nvPr/>
          </p:nvSpPr>
          <p:spPr>
            <a:xfrm>
              <a:off x="8902621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692944-90AD-CF4F-857F-08C6CEF481F4}"/>
                </a:ext>
              </a:extLst>
            </p:cNvPr>
            <p:cNvSpPr/>
            <p:nvPr/>
          </p:nvSpPr>
          <p:spPr>
            <a:xfrm>
              <a:off x="8364863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543D740-5107-964D-A185-90AD263EE9FF}"/>
                </a:ext>
              </a:extLst>
            </p:cNvPr>
            <p:cNvSpPr/>
            <p:nvPr/>
          </p:nvSpPr>
          <p:spPr>
            <a:xfrm>
              <a:off x="7289347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524044D-3BC8-E747-ADA4-5D43A8C4CB6A}"/>
                </a:ext>
              </a:extLst>
            </p:cNvPr>
            <p:cNvSpPr/>
            <p:nvPr/>
          </p:nvSpPr>
          <p:spPr>
            <a:xfrm>
              <a:off x="6751589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63A33D9-26DC-9040-AEAC-C1BA416A82C9}"/>
                </a:ext>
              </a:extLst>
            </p:cNvPr>
            <p:cNvSpPr/>
            <p:nvPr/>
          </p:nvSpPr>
          <p:spPr>
            <a:xfrm>
              <a:off x="1911767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5EE74F0-2DCA-E849-8377-859A79450B7E}"/>
                </a:ext>
              </a:extLst>
            </p:cNvPr>
            <p:cNvSpPr/>
            <p:nvPr/>
          </p:nvSpPr>
          <p:spPr>
            <a:xfrm>
              <a:off x="2449525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F70874-7F21-994D-AE8E-2EADB0996E6F}"/>
                </a:ext>
              </a:extLst>
            </p:cNvPr>
            <p:cNvSpPr/>
            <p:nvPr/>
          </p:nvSpPr>
          <p:spPr>
            <a:xfrm>
              <a:off x="3525041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A3881D-640A-E44B-9B54-F33040248D9C}"/>
                </a:ext>
              </a:extLst>
            </p:cNvPr>
            <p:cNvSpPr/>
            <p:nvPr/>
          </p:nvSpPr>
          <p:spPr>
            <a:xfrm>
              <a:off x="2987283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052436-55DF-E949-89B5-584E9518D74D}"/>
                </a:ext>
              </a:extLst>
            </p:cNvPr>
            <p:cNvSpPr/>
            <p:nvPr/>
          </p:nvSpPr>
          <p:spPr>
            <a:xfrm>
              <a:off x="1374009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BF977BB-124A-AB44-BFAA-1660B6F65588}"/>
                </a:ext>
              </a:extLst>
            </p:cNvPr>
            <p:cNvSpPr/>
            <p:nvPr/>
          </p:nvSpPr>
          <p:spPr>
            <a:xfrm>
              <a:off x="6213831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1678566-E12C-354F-BAC9-495320E39A4A}"/>
                </a:ext>
              </a:extLst>
            </p:cNvPr>
            <p:cNvSpPr/>
            <p:nvPr/>
          </p:nvSpPr>
          <p:spPr>
            <a:xfrm>
              <a:off x="5676073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303F1A-D6C2-7A4D-A974-C0F41DF9433F}"/>
                </a:ext>
              </a:extLst>
            </p:cNvPr>
            <p:cNvSpPr/>
            <p:nvPr/>
          </p:nvSpPr>
          <p:spPr>
            <a:xfrm>
              <a:off x="4062799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EDA5BA-2B40-1846-BB74-0DFA101F21C3}"/>
                </a:ext>
              </a:extLst>
            </p:cNvPr>
            <p:cNvSpPr/>
            <p:nvPr/>
          </p:nvSpPr>
          <p:spPr>
            <a:xfrm>
              <a:off x="4600557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56696A-15DF-4843-AEFA-1C3626FECF60}"/>
                </a:ext>
              </a:extLst>
            </p:cNvPr>
            <p:cNvSpPr/>
            <p:nvPr/>
          </p:nvSpPr>
          <p:spPr>
            <a:xfrm>
              <a:off x="5138315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F342C2-E753-0245-B398-99144EAEFC9F}"/>
                </a:ext>
              </a:extLst>
            </p:cNvPr>
            <p:cNvSpPr/>
            <p:nvPr/>
          </p:nvSpPr>
          <p:spPr>
            <a:xfrm>
              <a:off x="836251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AC44EA1-F60B-8646-95C9-3C01FA22F457}"/>
                </a:ext>
              </a:extLst>
            </p:cNvPr>
            <p:cNvSpPr/>
            <p:nvPr/>
          </p:nvSpPr>
          <p:spPr>
            <a:xfrm>
              <a:off x="11053653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2B517D3-749F-8546-9272-6E60D7EE787D}"/>
                </a:ext>
              </a:extLst>
            </p:cNvPr>
            <p:cNvSpPr/>
            <p:nvPr/>
          </p:nvSpPr>
          <p:spPr>
            <a:xfrm>
              <a:off x="11591418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6EA61C9-41D9-C047-93FA-A200CC343E49}"/>
                </a:ext>
              </a:extLst>
            </p:cNvPr>
            <p:cNvSpPr/>
            <p:nvPr/>
          </p:nvSpPr>
          <p:spPr>
            <a:xfrm>
              <a:off x="9440379" y="3558067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5573968-991D-7642-8B8A-93DCB8DA7033}"/>
                </a:ext>
              </a:extLst>
            </p:cNvPr>
            <p:cNvSpPr/>
            <p:nvPr/>
          </p:nvSpPr>
          <p:spPr>
            <a:xfrm>
              <a:off x="298493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2A05F5-E67A-6E48-98FF-1A7E21DA3627}"/>
                </a:ext>
              </a:extLst>
            </p:cNvPr>
            <p:cNvSpPr/>
            <p:nvPr/>
          </p:nvSpPr>
          <p:spPr>
            <a:xfrm>
              <a:off x="10515895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BC9B69F-FF70-8541-A056-3349B5134C8A}"/>
                </a:ext>
              </a:extLst>
            </p:cNvPr>
            <p:cNvSpPr/>
            <p:nvPr/>
          </p:nvSpPr>
          <p:spPr>
            <a:xfrm>
              <a:off x="7827105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2763F7-8F96-AA4C-9442-9B873B40E8EF}"/>
                </a:ext>
              </a:extLst>
            </p:cNvPr>
            <p:cNvSpPr/>
            <p:nvPr/>
          </p:nvSpPr>
          <p:spPr>
            <a:xfrm>
              <a:off x="9978137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0FEFBA2-5B22-9745-9456-B25E6E1BA046}"/>
                </a:ext>
              </a:extLst>
            </p:cNvPr>
            <p:cNvSpPr/>
            <p:nvPr/>
          </p:nvSpPr>
          <p:spPr>
            <a:xfrm>
              <a:off x="8902621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30C3B62-EE10-9749-BCCE-BDBDDA76573F}"/>
                </a:ext>
              </a:extLst>
            </p:cNvPr>
            <p:cNvSpPr/>
            <p:nvPr/>
          </p:nvSpPr>
          <p:spPr>
            <a:xfrm>
              <a:off x="8364863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4A4629-24D2-1C41-95C0-EDD2554AD098}"/>
                </a:ext>
              </a:extLst>
            </p:cNvPr>
            <p:cNvSpPr/>
            <p:nvPr/>
          </p:nvSpPr>
          <p:spPr>
            <a:xfrm>
              <a:off x="7289347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C364AE6-FA38-9448-8CBB-398BA74CC852}"/>
                </a:ext>
              </a:extLst>
            </p:cNvPr>
            <p:cNvSpPr/>
            <p:nvPr/>
          </p:nvSpPr>
          <p:spPr>
            <a:xfrm>
              <a:off x="6751589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92148B-A854-4A45-BC54-13840ECF38C8}"/>
                </a:ext>
              </a:extLst>
            </p:cNvPr>
            <p:cNvSpPr/>
            <p:nvPr/>
          </p:nvSpPr>
          <p:spPr>
            <a:xfrm>
              <a:off x="1911767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81042F-C6E5-1F4A-932B-C4B60F86A0C8}"/>
                </a:ext>
              </a:extLst>
            </p:cNvPr>
            <p:cNvSpPr/>
            <p:nvPr/>
          </p:nvSpPr>
          <p:spPr>
            <a:xfrm>
              <a:off x="2449525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CEC4A8-FB0F-5443-8CFC-B21B81FE3116}"/>
                </a:ext>
              </a:extLst>
            </p:cNvPr>
            <p:cNvSpPr/>
            <p:nvPr/>
          </p:nvSpPr>
          <p:spPr>
            <a:xfrm>
              <a:off x="3525041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532FB16-CD1E-DF43-9E8B-55BD4A52BFAC}"/>
                </a:ext>
              </a:extLst>
            </p:cNvPr>
            <p:cNvSpPr/>
            <p:nvPr/>
          </p:nvSpPr>
          <p:spPr>
            <a:xfrm>
              <a:off x="2987283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4244361-47BE-FE47-AEEC-01015DB9B443}"/>
                </a:ext>
              </a:extLst>
            </p:cNvPr>
            <p:cNvSpPr/>
            <p:nvPr/>
          </p:nvSpPr>
          <p:spPr>
            <a:xfrm>
              <a:off x="1374009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EB2A924-096D-9740-B788-610A920B2300}"/>
                </a:ext>
              </a:extLst>
            </p:cNvPr>
            <p:cNvSpPr/>
            <p:nvPr/>
          </p:nvSpPr>
          <p:spPr>
            <a:xfrm>
              <a:off x="6213831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B4680F3-A936-2E4F-8F0F-5E1C59A9DB7D}"/>
                </a:ext>
              </a:extLst>
            </p:cNvPr>
            <p:cNvSpPr/>
            <p:nvPr/>
          </p:nvSpPr>
          <p:spPr>
            <a:xfrm>
              <a:off x="5676073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2427925-682D-5B40-BAC7-D27D5E5F2AEA}"/>
                </a:ext>
              </a:extLst>
            </p:cNvPr>
            <p:cNvSpPr/>
            <p:nvPr/>
          </p:nvSpPr>
          <p:spPr>
            <a:xfrm>
              <a:off x="4062799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24D39EA-48C9-4D4F-B3F0-0C8A54F55EC4}"/>
                </a:ext>
              </a:extLst>
            </p:cNvPr>
            <p:cNvSpPr/>
            <p:nvPr/>
          </p:nvSpPr>
          <p:spPr>
            <a:xfrm>
              <a:off x="4600557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DF1DD9D-B3C5-1C44-80BB-52691767C17A}"/>
                </a:ext>
              </a:extLst>
            </p:cNvPr>
            <p:cNvSpPr/>
            <p:nvPr/>
          </p:nvSpPr>
          <p:spPr>
            <a:xfrm>
              <a:off x="5138315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0C7B3F-54A2-634B-8AD2-00E8E278EB12}"/>
                </a:ext>
              </a:extLst>
            </p:cNvPr>
            <p:cNvSpPr/>
            <p:nvPr/>
          </p:nvSpPr>
          <p:spPr>
            <a:xfrm>
              <a:off x="836251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A03B943-05C3-714F-8005-3234FEF6827A}"/>
                </a:ext>
              </a:extLst>
            </p:cNvPr>
            <p:cNvSpPr/>
            <p:nvPr/>
          </p:nvSpPr>
          <p:spPr>
            <a:xfrm>
              <a:off x="11053653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AD732CF-2AAF-EE43-86B0-446E250329E8}"/>
                </a:ext>
              </a:extLst>
            </p:cNvPr>
            <p:cNvSpPr/>
            <p:nvPr/>
          </p:nvSpPr>
          <p:spPr>
            <a:xfrm>
              <a:off x="11591418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5B8E44D-85F4-3E42-BA3E-D712DDB09150}"/>
                </a:ext>
              </a:extLst>
            </p:cNvPr>
            <p:cNvSpPr/>
            <p:nvPr/>
          </p:nvSpPr>
          <p:spPr>
            <a:xfrm>
              <a:off x="9440379" y="4100673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85C9C78-DD5A-CC44-91E4-3E50018C438D}"/>
                </a:ext>
              </a:extLst>
            </p:cNvPr>
            <p:cNvSpPr/>
            <p:nvPr/>
          </p:nvSpPr>
          <p:spPr>
            <a:xfrm>
              <a:off x="298493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DB18D49-599F-624A-9B68-93793E9E82FA}"/>
                </a:ext>
              </a:extLst>
            </p:cNvPr>
            <p:cNvSpPr/>
            <p:nvPr/>
          </p:nvSpPr>
          <p:spPr>
            <a:xfrm>
              <a:off x="10515895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7DFD29-EF95-3F45-AE7C-C04181A71AF8}"/>
                </a:ext>
              </a:extLst>
            </p:cNvPr>
            <p:cNvSpPr/>
            <p:nvPr/>
          </p:nvSpPr>
          <p:spPr>
            <a:xfrm>
              <a:off x="7827105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3FE9BB4-D56B-8141-BC57-8D1FA5EFF8AE}"/>
                </a:ext>
              </a:extLst>
            </p:cNvPr>
            <p:cNvSpPr/>
            <p:nvPr/>
          </p:nvSpPr>
          <p:spPr>
            <a:xfrm>
              <a:off x="9978137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8CDDC0D-6936-0C46-9813-EFCA982D2FB5}"/>
                </a:ext>
              </a:extLst>
            </p:cNvPr>
            <p:cNvSpPr/>
            <p:nvPr/>
          </p:nvSpPr>
          <p:spPr>
            <a:xfrm>
              <a:off x="8902621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C808FD7-CA74-7B46-A662-2914F2335894}"/>
                </a:ext>
              </a:extLst>
            </p:cNvPr>
            <p:cNvSpPr/>
            <p:nvPr/>
          </p:nvSpPr>
          <p:spPr>
            <a:xfrm>
              <a:off x="8364863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19680A5-A44F-464E-81A5-D4317DEACE11}"/>
                </a:ext>
              </a:extLst>
            </p:cNvPr>
            <p:cNvSpPr/>
            <p:nvPr/>
          </p:nvSpPr>
          <p:spPr>
            <a:xfrm>
              <a:off x="7289347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FC50BB-E873-434E-B75A-052884C3E3A2}"/>
                </a:ext>
              </a:extLst>
            </p:cNvPr>
            <p:cNvSpPr/>
            <p:nvPr/>
          </p:nvSpPr>
          <p:spPr>
            <a:xfrm>
              <a:off x="6751589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7A7DBD-1906-E34E-AA60-864123787B67}"/>
                </a:ext>
              </a:extLst>
            </p:cNvPr>
            <p:cNvSpPr/>
            <p:nvPr/>
          </p:nvSpPr>
          <p:spPr>
            <a:xfrm>
              <a:off x="1911767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55F312C-2955-BA4C-869B-F13F4C1A49BB}"/>
                </a:ext>
              </a:extLst>
            </p:cNvPr>
            <p:cNvSpPr/>
            <p:nvPr/>
          </p:nvSpPr>
          <p:spPr>
            <a:xfrm>
              <a:off x="2449525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8465CF9-9A2B-514F-AEF7-1A75386070A9}"/>
                </a:ext>
              </a:extLst>
            </p:cNvPr>
            <p:cNvSpPr/>
            <p:nvPr/>
          </p:nvSpPr>
          <p:spPr>
            <a:xfrm>
              <a:off x="3525041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35D4C18-C33B-AA4F-825D-7464C35BAD75}"/>
                </a:ext>
              </a:extLst>
            </p:cNvPr>
            <p:cNvSpPr/>
            <p:nvPr/>
          </p:nvSpPr>
          <p:spPr>
            <a:xfrm>
              <a:off x="2987283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B151863-794D-BD4A-909A-7CC4ACF21F83}"/>
                </a:ext>
              </a:extLst>
            </p:cNvPr>
            <p:cNvSpPr/>
            <p:nvPr/>
          </p:nvSpPr>
          <p:spPr>
            <a:xfrm>
              <a:off x="1374009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B8EED51-414D-DA41-B3B8-1F91C4CF81CD}"/>
                </a:ext>
              </a:extLst>
            </p:cNvPr>
            <p:cNvSpPr/>
            <p:nvPr/>
          </p:nvSpPr>
          <p:spPr>
            <a:xfrm>
              <a:off x="6213831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2122CB0-84A1-2A49-AE17-C1420A44C4A2}"/>
                </a:ext>
              </a:extLst>
            </p:cNvPr>
            <p:cNvSpPr/>
            <p:nvPr/>
          </p:nvSpPr>
          <p:spPr>
            <a:xfrm>
              <a:off x="5676073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D789C1B-B283-934C-BFE8-C2E1871A889D}"/>
                </a:ext>
              </a:extLst>
            </p:cNvPr>
            <p:cNvSpPr/>
            <p:nvPr/>
          </p:nvSpPr>
          <p:spPr>
            <a:xfrm>
              <a:off x="4062799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BEE0814-E0AF-4141-8435-0D80C9679381}"/>
                </a:ext>
              </a:extLst>
            </p:cNvPr>
            <p:cNvSpPr/>
            <p:nvPr/>
          </p:nvSpPr>
          <p:spPr>
            <a:xfrm>
              <a:off x="4600557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98C136-AA5F-A048-86FE-EC58C1DEFFEE}"/>
                </a:ext>
              </a:extLst>
            </p:cNvPr>
            <p:cNvSpPr/>
            <p:nvPr/>
          </p:nvSpPr>
          <p:spPr>
            <a:xfrm>
              <a:off x="5138315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BD502F9-0F8E-ED45-94F0-45F119D81DA0}"/>
                </a:ext>
              </a:extLst>
            </p:cNvPr>
            <p:cNvSpPr/>
            <p:nvPr/>
          </p:nvSpPr>
          <p:spPr>
            <a:xfrm>
              <a:off x="836251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7B3A79C-F43F-DD45-B831-FA37D76C06A7}"/>
                </a:ext>
              </a:extLst>
            </p:cNvPr>
            <p:cNvSpPr/>
            <p:nvPr/>
          </p:nvSpPr>
          <p:spPr>
            <a:xfrm>
              <a:off x="11053653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054765A-2F6A-2746-9153-0C0635DDECEA}"/>
                </a:ext>
              </a:extLst>
            </p:cNvPr>
            <p:cNvSpPr/>
            <p:nvPr/>
          </p:nvSpPr>
          <p:spPr>
            <a:xfrm>
              <a:off x="11591418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C91C888-B958-D845-930B-3B4E7C811B81}"/>
                </a:ext>
              </a:extLst>
            </p:cNvPr>
            <p:cNvSpPr/>
            <p:nvPr/>
          </p:nvSpPr>
          <p:spPr>
            <a:xfrm>
              <a:off x="9440379" y="4643279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4BDD036-0D84-D547-8223-F3D562BE59C5}"/>
                </a:ext>
              </a:extLst>
            </p:cNvPr>
            <p:cNvSpPr/>
            <p:nvPr/>
          </p:nvSpPr>
          <p:spPr>
            <a:xfrm>
              <a:off x="298493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62F5794-04A5-1144-9DE6-DA981A3025F1}"/>
                </a:ext>
              </a:extLst>
            </p:cNvPr>
            <p:cNvSpPr/>
            <p:nvPr/>
          </p:nvSpPr>
          <p:spPr>
            <a:xfrm>
              <a:off x="10515895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BD3BE91-7A80-3B4F-8A94-7167C435641A}"/>
                </a:ext>
              </a:extLst>
            </p:cNvPr>
            <p:cNvSpPr/>
            <p:nvPr/>
          </p:nvSpPr>
          <p:spPr>
            <a:xfrm>
              <a:off x="7827105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EF2B3F9-E0B0-FF46-81DC-BE331508AD3B}"/>
                </a:ext>
              </a:extLst>
            </p:cNvPr>
            <p:cNvSpPr/>
            <p:nvPr/>
          </p:nvSpPr>
          <p:spPr>
            <a:xfrm>
              <a:off x="9978137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44CA962-47DF-2A47-9B0B-0979D7ECD002}"/>
                </a:ext>
              </a:extLst>
            </p:cNvPr>
            <p:cNvSpPr/>
            <p:nvPr/>
          </p:nvSpPr>
          <p:spPr>
            <a:xfrm>
              <a:off x="8902621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BFEA28D-6689-A742-89FA-AADFC70A59D8}"/>
                </a:ext>
              </a:extLst>
            </p:cNvPr>
            <p:cNvSpPr/>
            <p:nvPr/>
          </p:nvSpPr>
          <p:spPr>
            <a:xfrm>
              <a:off x="8364863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3934883-6616-DD45-A7F8-81137C6C3DE5}"/>
                </a:ext>
              </a:extLst>
            </p:cNvPr>
            <p:cNvSpPr/>
            <p:nvPr/>
          </p:nvSpPr>
          <p:spPr>
            <a:xfrm>
              <a:off x="7289347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9524D80-7D83-FF4C-8CF8-7DF96CDC6CF0}"/>
                </a:ext>
              </a:extLst>
            </p:cNvPr>
            <p:cNvSpPr/>
            <p:nvPr/>
          </p:nvSpPr>
          <p:spPr>
            <a:xfrm>
              <a:off x="6751589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328A635-EF43-2A4A-A751-509028150FAE}"/>
                </a:ext>
              </a:extLst>
            </p:cNvPr>
            <p:cNvSpPr/>
            <p:nvPr/>
          </p:nvSpPr>
          <p:spPr>
            <a:xfrm>
              <a:off x="1911767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9CB36D1-1AAE-C842-B1BC-4D3832C7C47F}"/>
                </a:ext>
              </a:extLst>
            </p:cNvPr>
            <p:cNvSpPr/>
            <p:nvPr/>
          </p:nvSpPr>
          <p:spPr>
            <a:xfrm>
              <a:off x="2449525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49C9930-DBEC-9C49-8C4E-B4CE73F8F25E}"/>
                </a:ext>
              </a:extLst>
            </p:cNvPr>
            <p:cNvSpPr/>
            <p:nvPr/>
          </p:nvSpPr>
          <p:spPr>
            <a:xfrm>
              <a:off x="3525041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34E9862-C546-B547-9D80-6CF26227DF48}"/>
                </a:ext>
              </a:extLst>
            </p:cNvPr>
            <p:cNvSpPr/>
            <p:nvPr/>
          </p:nvSpPr>
          <p:spPr>
            <a:xfrm>
              <a:off x="2987283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D8549B6-1DFE-604A-96B2-8B9D5122954B}"/>
                </a:ext>
              </a:extLst>
            </p:cNvPr>
            <p:cNvSpPr/>
            <p:nvPr/>
          </p:nvSpPr>
          <p:spPr>
            <a:xfrm>
              <a:off x="1374009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B865FC4-311D-E647-B9C2-A682C01F11F2}"/>
                </a:ext>
              </a:extLst>
            </p:cNvPr>
            <p:cNvSpPr/>
            <p:nvPr/>
          </p:nvSpPr>
          <p:spPr>
            <a:xfrm>
              <a:off x="6213831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5D5DB6A-32EA-8145-90ED-72E40019FC55}"/>
                </a:ext>
              </a:extLst>
            </p:cNvPr>
            <p:cNvSpPr/>
            <p:nvPr/>
          </p:nvSpPr>
          <p:spPr>
            <a:xfrm>
              <a:off x="5676073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D110D68-B357-E446-B9E4-1C90D461C56F}"/>
                </a:ext>
              </a:extLst>
            </p:cNvPr>
            <p:cNvSpPr/>
            <p:nvPr/>
          </p:nvSpPr>
          <p:spPr>
            <a:xfrm>
              <a:off x="4062799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627AAE0-532C-2C49-AF64-51F070EA7F2E}"/>
                </a:ext>
              </a:extLst>
            </p:cNvPr>
            <p:cNvSpPr/>
            <p:nvPr/>
          </p:nvSpPr>
          <p:spPr>
            <a:xfrm>
              <a:off x="4600557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F438DBA-A597-9D44-9E31-7E13BD642D24}"/>
                </a:ext>
              </a:extLst>
            </p:cNvPr>
            <p:cNvSpPr/>
            <p:nvPr/>
          </p:nvSpPr>
          <p:spPr>
            <a:xfrm>
              <a:off x="5138315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D541F45-EA1A-BB49-8421-1EB1C9A97A27}"/>
                </a:ext>
              </a:extLst>
            </p:cNvPr>
            <p:cNvSpPr/>
            <p:nvPr/>
          </p:nvSpPr>
          <p:spPr>
            <a:xfrm>
              <a:off x="836251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D0D9E0-4B0F-6F4F-AE1D-D512F1FC3D0E}"/>
                </a:ext>
              </a:extLst>
            </p:cNvPr>
            <p:cNvSpPr/>
            <p:nvPr/>
          </p:nvSpPr>
          <p:spPr>
            <a:xfrm>
              <a:off x="11053653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D197FC3-F052-2F4A-BB23-89BDBFAC517C}"/>
                </a:ext>
              </a:extLst>
            </p:cNvPr>
            <p:cNvSpPr/>
            <p:nvPr/>
          </p:nvSpPr>
          <p:spPr>
            <a:xfrm>
              <a:off x="11591418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A8D283F-D1B3-ED47-ADEE-77DFE8BD7760}"/>
                </a:ext>
              </a:extLst>
            </p:cNvPr>
            <p:cNvSpPr/>
            <p:nvPr/>
          </p:nvSpPr>
          <p:spPr>
            <a:xfrm>
              <a:off x="9440379" y="5183805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9681BF6-AFAD-0F4B-ADC4-4D372C9001D4}"/>
                </a:ext>
              </a:extLst>
            </p:cNvPr>
            <p:cNvSpPr/>
            <p:nvPr/>
          </p:nvSpPr>
          <p:spPr>
            <a:xfrm>
              <a:off x="298493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6C2C1BB-DB2F-B144-ABDC-B6F888D0892A}"/>
                </a:ext>
              </a:extLst>
            </p:cNvPr>
            <p:cNvSpPr/>
            <p:nvPr/>
          </p:nvSpPr>
          <p:spPr>
            <a:xfrm>
              <a:off x="10515895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BAEB1DE-9D6C-2F45-89D5-A64116EE2F8C}"/>
                </a:ext>
              </a:extLst>
            </p:cNvPr>
            <p:cNvSpPr/>
            <p:nvPr/>
          </p:nvSpPr>
          <p:spPr>
            <a:xfrm>
              <a:off x="7827105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82889BA-842B-CB4D-BA05-76B0F81FAAD9}"/>
                </a:ext>
              </a:extLst>
            </p:cNvPr>
            <p:cNvSpPr/>
            <p:nvPr/>
          </p:nvSpPr>
          <p:spPr>
            <a:xfrm>
              <a:off x="9978137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742B0E9-1250-F040-8D98-4620C8824D00}"/>
                </a:ext>
              </a:extLst>
            </p:cNvPr>
            <p:cNvSpPr/>
            <p:nvPr/>
          </p:nvSpPr>
          <p:spPr>
            <a:xfrm>
              <a:off x="8902621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40FB10E-2920-B94C-AF10-7B58EDC555C9}"/>
                </a:ext>
              </a:extLst>
            </p:cNvPr>
            <p:cNvSpPr/>
            <p:nvPr/>
          </p:nvSpPr>
          <p:spPr>
            <a:xfrm>
              <a:off x="8364863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977BBFD-C93A-EB40-929E-1754A533B550}"/>
                </a:ext>
              </a:extLst>
            </p:cNvPr>
            <p:cNvSpPr/>
            <p:nvPr/>
          </p:nvSpPr>
          <p:spPr>
            <a:xfrm>
              <a:off x="7289347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2E49113-0EEC-4E48-87D0-11B60B1B8CCB}"/>
                </a:ext>
              </a:extLst>
            </p:cNvPr>
            <p:cNvSpPr/>
            <p:nvPr/>
          </p:nvSpPr>
          <p:spPr>
            <a:xfrm>
              <a:off x="6751589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878491C-8621-434F-BBD9-F8FA30082E55}"/>
                </a:ext>
              </a:extLst>
            </p:cNvPr>
            <p:cNvSpPr/>
            <p:nvPr/>
          </p:nvSpPr>
          <p:spPr>
            <a:xfrm>
              <a:off x="1911767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A92922D-9E1F-FC49-8E5D-C530F177AC0F}"/>
                </a:ext>
              </a:extLst>
            </p:cNvPr>
            <p:cNvSpPr/>
            <p:nvPr/>
          </p:nvSpPr>
          <p:spPr>
            <a:xfrm>
              <a:off x="2449525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4068BB6-6B20-304B-8CD1-CC19636ECB39}"/>
                </a:ext>
              </a:extLst>
            </p:cNvPr>
            <p:cNvSpPr/>
            <p:nvPr/>
          </p:nvSpPr>
          <p:spPr>
            <a:xfrm>
              <a:off x="3525041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647D26F-DBE7-3648-9C62-88C15755CFFC}"/>
                </a:ext>
              </a:extLst>
            </p:cNvPr>
            <p:cNvSpPr/>
            <p:nvPr/>
          </p:nvSpPr>
          <p:spPr>
            <a:xfrm>
              <a:off x="2987283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0E71A92-D6BF-2C46-AF2B-4D81D69D960F}"/>
                </a:ext>
              </a:extLst>
            </p:cNvPr>
            <p:cNvSpPr/>
            <p:nvPr/>
          </p:nvSpPr>
          <p:spPr>
            <a:xfrm>
              <a:off x="1374009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FE2AFBE-BEAE-4C40-82E3-5370FAAFD91C}"/>
                </a:ext>
              </a:extLst>
            </p:cNvPr>
            <p:cNvSpPr/>
            <p:nvPr/>
          </p:nvSpPr>
          <p:spPr>
            <a:xfrm>
              <a:off x="6213831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BF81E3A-C339-0346-AFEE-48E92F22122F}"/>
                </a:ext>
              </a:extLst>
            </p:cNvPr>
            <p:cNvSpPr/>
            <p:nvPr/>
          </p:nvSpPr>
          <p:spPr>
            <a:xfrm>
              <a:off x="5676073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4D9EA9-30F4-8945-9622-C00C44BC22F1}"/>
                </a:ext>
              </a:extLst>
            </p:cNvPr>
            <p:cNvSpPr/>
            <p:nvPr/>
          </p:nvSpPr>
          <p:spPr>
            <a:xfrm>
              <a:off x="4062799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E07A17-8A9A-D449-985F-4B07DA94005B}"/>
                </a:ext>
              </a:extLst>
            </p:cNvPr>
            <p:cNvSpPr/>
            <p:nvPr/>
          </p:nvSpPr>
          <p:spPr>
            <a:xfrm>
              <a:off x="4600557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3D5CC32-9536-784F-BD1C-7671A2635948}"/>
                </a:ext>
              </a:extLst>
            </p:cNvPr>
            <p:cNvSpPr/>
            <p:nvPr/>
          </p:nvSpPr>
          <p:spPr>
            <a:xfrm>
              <a:off x="5138315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D22A8BD-B117-3C47-8306-01D8E654F4EE}"/>
                </a:ext>
              </a:extLst>
            </p:cNvPr>
            <p:cNvSpPr/>
            <p:nvPr/>
          </p:nvSpPr>
          <p:spPr>
            <a:xfrm>
              <a:off x="836251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B756315-E37F-5845-B1D0-A689FEB46A07}"/>
                </a:ext>
              </a:extLst>
            </p:cNvPr>
            <p:cNvSpPr/>
            <p:nvPr/>
          </p:nvSpPr>
          <p:spPr>
            <a:xfrm>
              <a:off x="11053653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5C5B4B7-96C5-ED42-9613-9FCD16E870E5}"/>
                </a:ext>
              </a:extLst>
            </p:cNvPr>
            <p:cNvSpPr/>
            <p:nvPr/>
          </p:nvSpPr>
          <p:spPr>
            <a:xfrm>
              <a:off x="11591418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6CC7137-BD75-B040-B4FB-DD25923A538A}"/>
                </a:ext>
              </a:extLst>
            </p:cNvPr>
            <p:cNvSpPr/>
            <p:nvPr/>
          </p:nvSpPr>
          <p:spPr>
            <a:xfrm>
              <a:off x="9440379" y="5726411"/>
              <a:ext cx="481837" cy="481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0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9CA-DCE6-D742-8C1E-74CE0181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797DB-A617-4C46-B513-82004120C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9BC20-FF2F-4F40-A46D-42A3A714E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B758-86B4-B14A-94C7-977E4599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CA7-171A-8241-97F4-6A2C6451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F22E-7786-864B-A548-1703145D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9313-51FA-EA43-8AB6-5409977C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D8F32E-8EC7-9742-A228-9333C5942ECC}"/>
              </a:ext>
            </a:extLst>
          </p:cNvPr>
          <p:cNvSpPr/>
          <p:nvPr userDrawn="1"/>
        </p:nvSpPr>
        <p:spPr>
          <a:xfrm>
            <a:off x="0" y="0"/>
            <a:ext cx="12195243" cy="10070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05768-D475-4E49-83B9-AF48E9CC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172621"/>
            <a:ext cx="1168872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621E-A419-DE4F-9B6A-5E967EAA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204" y="1215609"/>
            <a:ext cx="116887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CB3F-E2B4-0844-885F-8533821E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9C51-C09A-C146-8842-F551084C0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8593" y="6401167"/>
            <a:ext cx="1794332" cy="27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58CF-F660-3046-8444-D62E9AFAF1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C0CFD-D7FD-6945-B351-9C40945B1E9C}"/>
              </a:ext>
            </a:extLst>
          </p:cNvPr>
          <p:cNvSpPr txBox="1"/>
          <p:nvPr userDrawn="1"/>
        </p:nvSpPr>
        <p:spPr>
          <a:xfrm>
            <a:off x="559189" y="6359819"/>
            <a:ext cx="2103396" cy="276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LONDON DIGITAL DEVELOPERS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7CE772-B839-D247-8730-0572DC07139F}"/>
              </a:ext>
            </a:extLst>
          </p:cNvPr>
          <p:cNvGrpSpPr/>
          <p:nvPr userDrawn="1"/>
        </p:nvGrpSpPr>
        <p:grpSpPr>
          <a:xfrm rot="16200000">
            <a:off x="251750" y="6379095"/>
            <a:ext cx="276999" cy="238446"/>
            <a:chOff x="6609347" y="1825625"/>
            <a:chExt cx="1013711" cy="872624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0DAE2BB0-E5A0-994C-9A5A-B0C9698D467D}"/>
                </a:ext>
              </a:extLst>
            </p:cNvPr>
            <p:cNvSpPr/>
            <p:nvPr userDrawn="1"/>
          </p:nvSpPr>
          <p:spPr>
            <a:xfrm>
              <a:off x="6609347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695A03B6-9CBC-0447-A4DA-8ADF6A67F8DF}"/>
                </a:ext>
              </a:extLst>
            </p:cNvPr>
            <p:cNvSpPr/>
            <p:nvPr userDrawn="1"/>
          </p:nvSpPr>
          <p:spPr>
            <a:xfrm>
              <a:off x="7116936" y="1825625"/>
              <a:ext cx="506122" cy="4363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3A3B081F-E716-E345-8515-0ED310200059}"/>
                </a:ext>
              </a:extLst>
            </p:cNvPr>
            <p:cNvSpPr/>
            <p:nvPr userDrawn="1"/>
          </p:nvSpPr>
          <p:spPr>
            <a:xfrm rot="10800000">
              <a:off x="6609347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F1D695AE-170D-7549-B85E-2BB9A072B2E9}"/>
                </a:ext>
              </a:extLst>
            </p:cNvPr>
            <p:cNvSpPr/>
            <p:nvPr userDrawn="1"/>
          </p:nvSpPr>
          <p:spPr>
            <a:xfrm rot="10800000">
              <a:off x="7116936" y="2261937"/>
              <a:ext cx="506122" cy="4363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5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4" r:id="rId5"/>
    <p:sldLayoutId id="2147483650" r:id="rId6"/>
    <p:sldLayoutId id="2147483665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9B11EBD-3928-6944-85F7-EF3C955492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84205" y="4773645"/>
            <a:ext cx="7095687" cy="883984"/>
          </a:xfrm>
        </p:spPr>
        <p:txBody>
          <a:bodyPr>
            <a:noAutofit/>
          </a:bodyPr>
          <a:lstStyle/>
          <a:p>
            <a:r>
              <a:rPr lang="en-US" sz="2000" dirty="0"/>
              <a:t>A review of the book Value Proposition Design by Alexander Osterwalder, Yves </a:t>
            </a:r>
            <a:r>
              <a:rPr lang="en-US" sz="2000" dirty="0" err="1"/>
              <a:t>Pignuer</a:t>
            </a:r>
            <a:r>
              <a:rPr lang="en-US" sz="2000" dirty="0"/>
              <a:t>, Gregory </a:t>
            </a:r>
            <a:r>
              <a:rPr lang="en-US" sz="2000" dirty="0" err="1"/>
              <a:t>Bernada</a:t>
            </a:r>
            <a:r>
              <a:rPr lang="en-US" sz="2000" dirty="0"/>
              <a:t>, Alan Smith, and Trish Papadakos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06B519-AC28-FA42-B29F-5AF92A1F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05" y="2221452"/>
            <a:ext cx="7095687" cy="2387600"/>
          </a:xfrm>
        </p:spPr>
        <p:txBody>
          <a:bodyPr>
            <a:noAutofit/>
          </a:bodyPr>
          <a:lstStyle/>
          <a:p>
            <a:r>
              <a:rPr lang="en-GB" b="1" dirty="0"/>
              <a:t>Value Proposition Design</a:t>
            </a:r>
            <a:br>
              <a:rPr lang="en-GB" sz="4800" b="1" dirty="0"/>
            </a:br>
            <a:r>
              <a:rPr lang="en-GB" sz="4800" b="1" dirty="0"/>
              <a:t>- Osterwalder </a:t>
            </a:r>
            <a:r>
              <a:rPr lang="en-GB" sz="4800" b="1" i="1" dirty="0"/>
              <a:t>et 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934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60C-08B4-5F45-A552-6344C77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PROFILE: CUSTOMER GAINS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8ECDAB-91CC-B34B-976C-3FA86910009E}"/>
              </a:ext>
            </a:extLst>
          </p:cNvPr>
          <p:cNvSpPr/>
          <p:nvPr/>
        </p:nvSpPr>
        <p:spPr>
          <a:xfrm>
            <a:off x="284205" y="1108465"/>
            <a:ext cx="11688720" cy="5198008"/>
          </a:xfrm>
          <a:prstGeom prst="roundRect">
            <a:avLst>
              <a:gd name="adj" fmla="val 157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ECAC1D-05B4-8749-B215-9395C95AD31C}"/>
              </a:ext>
            </a:extLst>
          </p:cNvPr>
          <p:cNvSpPr/>
          <p:nvPr/>
        </p:nvSpPr>
        <p:spPr>
          <a:xfrm>
            <a:off x="283243" y="1477799"/>
            <a:ext cx="11688720" cy="4425695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26DFA2-541A-AB4B-86E1-0471157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10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EEB59-5F02-FE48-BD15-66913490DA37}"/>
              </a:ext>
            </a:extLst>
          </p:cNvPr>
          <p:cNvSpPr txBox="1"/>
          <p:nvPr/>
        </p:nvSpPr>
        <p:spPr>
          <a:xfrm>
            <a:off x="5652400" y="1108465"/>
            <a:ext cx="62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by: ………… Designed for: ……. Date ……. Version…….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B9088-C1B9-D34F-9D06-39F6A54050C4}"/>
              </a:ext>
            </a:extLst>
          </p:cNvPr>
          <p:cNvGrpSpPr/>
          <p:nvPr/>
        </p:nvGrpSpPr>
        <p:grpSpPr>
          <a:xfrm>
            <a:off x="6623184" y="1982484"/>
            <a:ext cx="2941714" cy="2893032"/>
            <a:chOff x="10034105" y="2474991"/>
            <a:chExt cx="1745354" cy="16952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94178D-C0A8-304E-8C15-B39DC122ABDD}"/>
                </a:ext>
              </a:extLst>
            </p:cNvPr>
            <p:cNvSpPr/>
            <p:nvPr/>
          </p:nvSpPr>
          <p:spPr>
            <a:xfrm>
              <a:off x="10034105" y="2474991"/>
              <a:ext cx="1745354" cy="169529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4D32E1-82D3-E441-9BDC-1925EE376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105" y="3322642"/>
              <a:ext cx="822948" cy="78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A374B8-4EA5-2548-A933-118769A437C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10857053" y="2723262"/>
              <a:ext cx="666805" cy="5993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C449A4-EA75-8C4D-8F39-82B2D618486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10857053" y="3322642"/>
              <a:ext cx="666805" cy="59937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12208EC-1F18-304E-A660-453F9E96D84E}"/>
              </a:ext>
            </a:extLst>
          </p:cNvPr>
          <p:cNvSpPr txBox="1"/>
          <p:nvPr/>
        </p:nvSpPr>
        <p:spPr>
          <a:xfrm>
            <a:off x="6975299" y="1584334"/>
            <a:ext cx="253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2F83BD-8EF1-C743-956A-67ED2722F4BD}"/>
              </a:ext>
            </a:extLst>
          </p:cNvPr>
          <p:cNvSpPr txBox="1"/>
          <p:nvPr/>
        </p:nvSpPr>
        <p:spPr>
          <a:xfrm>
            <a:off x="6670501" y="2247652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algn="ctr"/>
            <a:r>
              <a:rPr lang="en-US" b="1" dirty="0"/>
              <a:t>GAINS</a:t>
            </a:r>
          </a:p>
          <a:p>
            <a:pPr algn="ctr"/>
            <a:r>
              <a:rPr lang="en-US" dirty="0"/>
              <a:t>Outcomes customers want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B598E-D219-B544-A58B-F882B439606B}"/>
              </a:ext>
            </a:extLst>
          </p:cNvPr>
          <p:cNvSpPr txBox="1"/>
          <p:nvPr/>
        </p:nvSpPr>
        <p:spPr>
          <a:xfrm>
            <a:off x="6863005" y="3601538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PAINS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Things they want to be better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71EDDA-F9DA-A34E-8EE8-5ED8FF16E27D}"/>
              </a:ext>
            </a:extLst>
          </p:cNvPr>
          <p:cNvSpPr txBox="1"/>
          <p:nvPr/>
        </p:nvSpPr>
        <p:spPr>
          <a:xfrm>
            <a:off x="8260023" y="3171971"/>
            <a:ext cx="137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CUSTOMER JOB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08B4F3-51A4-E14A-AED1-A494894FDD9B}"/>
              </a:ext>
            </a:extLst>
          </p:cNvPr>
          <p:cNvSpPr txBox="1"/>
          <p:nvPr/>
        </p:nvSpPr>
        <p:spPr>
          <a:xfrm>
            <a:off x="9542967" y="2381437"/>
            <a:ext cx="253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PROFILE</a:t>
            </a:r>
          </a:p>
          <a:p>
            <a:r>
              <a:rPr lang="en-US" dirty="0"/>
              <a:t>Customer segment is divided into three sections to gain a better focus on what the customer wants from a product – what is valuable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07A276-FFA6-F849-96EC-6822C80864C6}"/>
              </a:ext>
            </a:extLst>
          </p:cNvPr>
          <p:cNvSpPr txBox="1"/>
          <p:nvPr/>
        </p:nvSpPr>
        <p:spPr>
          <a:xfrm>
            <a:off x="579799" y="1769000"/>
            <a:ext cx="5449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GAINS – what would make them happy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Required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Expected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Desired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Unexpected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Customers will consume products that make their lives better. There are different types, triggers, and benefits from those gains that are good to </a:t>
            </a:r>
            <a:r>
              <a:rPr lang="en-US" dirty="0" err="1"/>
              <a:t>undestand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9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0D74-A926-5F4E-B621-18B76104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A8819-FD65-B840-986A-0D039708A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D6BF-7CE9-F54F-8216-01C85DB9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A99B0-942E-E049-9D62-608A4E7A2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62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BB-D8A2-BF45-94B9-2DCAA0D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EVOLVE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C7B3C-4905-3A44-9A06-E742A8B34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0713-942B-D644-A4C9-A41F16DB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DIGITAL PRODUCT PAINT BOX – DIGITAL BLOCKS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7202AE1-8FBD-E445-8933-07E04B6746E0}"/>
              </a:ext>
            </a:extLst>
          </p:cNvPr>
          <p:cNvSpPr/>
          <p:nvPr/>
        </p:nvSpPr>
        <p:spPr>
          <a:xfrm>
            <a:off x="284205" y="1933128"/>
            <a:ext cx="495183" cy="4700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Business Model Design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47BEC90-426D-4B49-BCC6-F03F8AAF2984}"/>
              </a:ext>
            </a:extLst>
          </p:cNvPr>
          <p:cNvSpPr/>
          <p:nvPr/>
        </p:nvSpPr>
        <p:spPr>
          <a:xfrm>
            <a:off x="2431102" y="1935797"/>
            <a:ext cx="495183" cy="470097"/>
          </a:xfrm>
          <a:prstGeom prst="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 Proposition Design</a:t>
            </a:r>
          </a:p>
        </p:txBody>
      </p:sp>
      <p:sp>
        <p:nvSpPr>
          <p:cNvPr id="255" name="Slide Number Placeholder 254">
            <a:extLst>
              <a:ext uri="{FF2B5EF4-FFF2-40B4-BE49-F238E27FC236}">
                <a16:creationId xmlns:a16="http://schemas.microsoft.com/office/drawing/2014/main" id="{6889A889-C0E5-A243-B321-1225A961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534F-F3C7-A448-92DA-19BFDB23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OPS PAINT BOX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B0417-AC6C-0B42-BBED-D76D50F50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7B7B5-71AC-EF4D-95CB-37835CF6216F}"/>
              </a:ext>
            </a:extLst>
          </p:cNvPr>
          <p:cNvSpPr/>
          <p:nvPr/>
        </p:nvSpPr>
        <p:spPr>
          <a:xfrm>
            <a:off x="284205" y="1933128"/>
            <a:ext cx="495183" cy="4700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Business Model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43E68-48A6-2647-BF92-EB1FCE118C8D}"/>
              </a:ext>
            </a:extLst>
          </p:cNvPr>
          <p:cNvSpPr/>
          <p:nvPr/>
        </p:nvSpPr>
        <p:spPr>
          <a:xfrm>
            <a:off x="2431102" y="1935797"/>
            <a:ext cx="495183" cy="470097"/>
          </a:xfrm>
          <a:prstGeom prst="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 Proposition Design</a:t>
            </a:r>
          </a:p>
        </p:txBody>
      </p:sp>
    </p:spTree>
    <p:extLst>
      <p:ext uri="{BB962C8B-B14F-4D97-AF65-F5344CB8AC3E}">
        <p14:creationId xmlns:p14="http://schemas.microsoft.com/office/powerpoint/2010/main" val="12580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E47-C538-5240-9846-7FB2DA40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PROPOSITION DESIGN – 4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848F-44F9-C240-97A6-44289A0A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4" y="1215610"/>
            <a:ext cx="11177693" cy="2005204"/>
          </a:xfrm>
        </p:spPr>
        <p:txBody>
          <a:bodyPr>
            <a:normAutofit/>
          </a:bodyPr>
          <a:lstStyle/>
          <a:p>
            <a:r>
              <a:rPr lang="en-US" dirty="0"/>
              <a:t>Builds on </a:t>
            </a:r>
            <a:r>
              <a:rPr lang="en-US" b="1" dirty="0"/>
              <a:t>Business Model Canvas</a:t>
            </a:r>
            <a:r>
              <a:rPr lang="en-US" dirty="0"/>
              <a:t> (same authors)</a:t>
            </a:r>
          </a:p>
          <a:p>
            <a:r>
              <a:rPr lang="en-US" dirty="0"/>
              <a:t>Aims to provide clarity of which products to develop by visualization of iteration progress through a customer profile and value map</a:t>
            </a:r>
          </a:p>
          <a:p>
            <a:r>
              <a:rPr lang="en-US" dirty="0"/>
              <a:t>VPD looks to simplify the messy search in design and test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8D7BC66-1292-A04B-9F28-C47CDE88900E}"/>
              </a:ext>
            </a:extLst>
          </p:cNvPr>
          <p:cNvSpPr/>
          <p:nvPr/>
        </p:nvSpPr>
        <p:spPr>
          <a:xfrm>
            <a:off x="284204" y="4278492"/>
            <a:ext cx="7231032" cy="11303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FCEC048D-ABA9-864A-9ECB-7FF671B893EB}"/>
              </a:ext>
            </a:extLst>
          </p:cNvPr>
          <p:cNvSpPr/>
          <p:nvPr/>
        </p:nvSpPr>
        <p:spPr>
          <a:xfrm>
            <a:off x="2955850" y="4278492"/>
            <a:ext cx="6045279" cy="113030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F349FC1-6C8F-A849-8983-AEDBC5F47776}"/>
              </a:ext>
            </a:extLst>
          </p:cNvPr>
          <p:cNvSpPr/>
          <p:nvPr/>
        </p:nvSpPr>
        <p:spPr>
          <a:xfrm>
            <a:off x="5845490" y="4278492"/>
            <a:ext cx="4641537" cy="1130300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B629F67-1849-0D4E-8515-C16F03C81363}"/>
              </a:ext>
            </a:extLst>
          </p:cNvPr>
          <p:cNvSpPr/>
          <p:nvPr/>
        </p:nvSpPr>
        <p:spPr>
          <a:xfrm>
            <a:off x="8831245" y="4278492"/>
            <a:ext cx="3141680" cy="11303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314BE-BBB6-DB4A-8C0D-8F8F73044091}"/>
              </a:ext>
            </a:extLst>
          </p:cNvPr>
          <p:cNvSpPr txBox="1"/>
          <p:nvPr/>
        </p:nvSpPr>
        <p:spPr>
          <a:xfrm>
            <a:off x="1085810" y="4612809"/>
            <a:ext cx="13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CANVAS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ADC17-EB55-C347-99FA-516CC9A65390}"/>
              </a:ext>
            </a:extLst>
          </p:cNvPr>
          <p:cNvSpPr txBox="1"/>
          <p:nvPr/>
        </p:nvSpPr>
        <p:spPr>
          <a:xfrm>
            <a:off x="4244516" y="4612809"/>
            <a:ext cx="133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90F4B-C999-B246-9E5C-D035E1B86213}"/>
              </a:ext>
            </a:extLst>
          </p:cNvPr>
          <p:cNvSpPr txBox="1"/>
          <p:nvPr/>
        </p:nvSpPr>
        <p:spPr>
          <a:xfrm>
            <a:off x="7161499" y="4603964"/>
            <a:ext cx="135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7688E-11FC-8347-A2D7-E009C5BCFFDF}"/>
              </a:ext>
            </a:extLst>
          </p:cNvPr>
          <p:cNvSpPr txBox="1"/>
          <p:nvPr/>
        </p:nvSpPr>
        <p:spPr>
          <a:xfrm>
            <a:off x="9822674" y="4605424"/>
            <a:ext cx="1328705" cy="46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EVOLVE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9954A-6A87-5B4A-96A0-D22349E714C3}"/>
              </a:ext>
            </a:extLst>
          </p:cNvPr>
          <p:cNvSpPr txBox="1"/>
          <p:nvPr/>
        </p:nvSpPr>
        <p:spPr>
          <a:xfrm>
            <a:off x="3517400" y="3634181"/>
            <a:ext cx="406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THROUGH THE LIST OF PRODUCTS TO FIND THE BEST OPTIONS 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667C4F05-4AA8-B744-9600-306B06AC8C42}"/>
              </a:ext>
            </a:extLst>
          </p:cNvPr>
          <p:cNvSpPr/>
          <p:nvPr/>
        </p:nvSpPr>
        <p:spPr>
          <a:xfrm rot="10800000" flipV="1">
            <a:off x="4835614" y="4370231"/>
            <a:ext cx="5651412" cy="32685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5984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0DA63-F732-F74E-B939-525472A6951A}"/>
              </a:ext>
            </a:extLst>
          </p:cNvPr>
          <p:cNvSpPr txBox="1"/>
          <p:nvPr/>
        </p:nvSpPr>
        <p:spPr>
          <a:xfrm>
            <a:off x="309707" y="3629822"/>
            <a:ext cx="293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TO VISUALISE VALUABLE PRODUCTS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4B655C-4DBE-D546-8129-F65F7E39C7D9}"/>
              </a:ext>
            </a:extLst>
          </p:cNvPr>
          <p:cNvCxnSpPr>
            <a:cxnSpLocks/>
          </p:cNvCxnSpPr>
          <p:nvPr/>
        </p:nvCxnSpPr>
        <p:spPr>
          <a:xfrm>
            <a:off x="2674999" y="3957469"/>
            <a:ext cx="785337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006504-E062-E64C-92F0-D8C09D493FCA}"/>
              </a:ext>
            </a:extLst>
          </p:cNvPr>
          <p:cNvSpPr txBox="1"/>
          <p:nvPr/>
        </p:nvSpPr>
        <p:spPr>
          <a:xfrm>
            <a:off x="8225424" y="3643369"/>
            <a:ext cx="360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PRODUCT OFFERING THROUGH TRYING NEW OPTIONS 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EFC01E60-87EB-1C42-9E29-502D9BA85980}"/>
              </a:ext>
            </a:extLst>
          </p:cNvPr>
          <p:cNvSpPr/>
          <p:nvPr/>
        </p:nvSpPr>
        <p:spPr>
          <a:xfrm rot="10800000">
            <a:off x="4840270" y="5029728"/>
            <a:ext cx="2674965" cy="26963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5984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842E1-280F-CE42-9B67-D234C450DE58}"/>
              </a:ext>
            </a:extLst>
          </p:cNvPr>
          <p:cNvCxnSpPr>
            <a:cxnSpLocks/>
          </p:cNvCxnSpPr>
          <p:nvPr/>
        </p:nvCxnSpPr>
        <p:spPr>
          <a:xfrm>
            <a:off x="7440087" y="3957469"/>
            <a:ext cx="785337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7B0FE3-8A45-D945-BD83-89A2049EE03F}"/>
              </a:ext>
            </a:extLst>
          </p:cNvPr>
          <p:cNvSpPr txBox="1"/>
          <p:nvPr/>
        </p:nvSpPr>
        <p:spPr>
          <a:xfrm>
            <a:off x="284204" y="5419945"/>
            <a:ext cx="267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VALUE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1C936F-F41D-2146-B2EF-692A9DE7D9B2}"/>
              </a:ext>
            </a:extLst>
          </p:cNvPr>
          <p:cNvSpPr txBox="1"/>
          <p:nvPr/>
        </p:nvSpPr>
        <p:spPr>
          <a:xfrm>
            <a:off x="2955850" y="5419945"/>
            <a:ext cx="365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PROTOTYPING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STARTING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UNDERSTANDING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MAKING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FINDING THE RIGHT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DESIGNING IN ESTABLISHED ORGANIZATIONS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375A82-D64F-C341-834A-1F1755C5D2E7}"/>
              </a:ext>
            </a:extLst>
          </p:cNvPr>
          <p:cNvSpPr txBox="1"/>
          <p:nvPr/>
        </p:nvSpPr>
        <p:spPr>
          <a:xfrm>
            <a:off x="6454103" y="5419945"/>
            <a:ext cx="230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TESTING TEST-BY-STEP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EXPERIMENT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BRINGING IT ALL TOGETHER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7F150-A42F-DC4E-AAF3-6477D2C42A9C}"/>
              </a:ext>
            </a:extLst>
          </p:cNvPr>
          <p:cNvSpPr txBox="1"/>
          <p:nvPr/>
        </p:nvSpPr>
        <p:spPr>
          <a:xfrm>
            <a:off x="8873710" y="5419945"/>
            <a:ext cx="2888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MEASURE &amp;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IMPROVE RELENTLESSLY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REINVENT YOURSELF CONSTANTLY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0FDC591-5C2A-B74E-81D1-48CA451C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5E4A-D09B-B24A-84AE-EC66E488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CANVAS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9E2D7-B2E5-DA4A-8AA1-40CC6E184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02AFB-5AE6-4363-8A82-A49098724E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8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60C-08B4-5F45-A552-6344C77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BUSINESSS MODEL CANVAS (Business Model Foundry)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8ECDAB-91CC-B34B-976C-3FA86910009E}"/>
              </a:ext>
            </a:extLst>
          </p:cNvPr>
          <p:cNvSpPr/>
          <p:nvPr/>
        </p:nvSpPr>
        <p:spPr>
          <a:xfrm>
            <a:off x="284205" y="1108465"/>
            <a:ext cx="11688720" cy="5198008"/>
          </a:xfrm>
          <a:prstGeom prst="roundRect">
            <a:avLst>
              <a:gd name="adj" fmla="val 157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ECAC1D-05B4-8749-B215-9395C95AD31C}"/>
              </a:ext>
            </a:extLst>
          </p:cNvPr>
          <p:cNvSpPr/>
          <p:nvPr/>
        </p:nvSpPr>
        <p:spPr>
          <a:xfrm>
            <a:off x="283243" y="1477800"/>
            <a:ext cx="11688720" cy="367364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BF492C-4190-1641-A285-F687DF8740DD}"/>
              </a:ext>
            </a:extLst>
          </p:cNvPr>
          <p:cNvSpPr/>
          <p:nvPr/>
        </p:nvSpPr>
        <p:spPr>
          <a:xfrm>
            <a:off x="5045241" y="1477800"/>
            <a:ext cx="2133601" cy="367364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Proposition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637C9D-0F64-B74F-AFA1-3F388AAE1DFA}"/>
              </a:ext>
            </a:extLst>
          </p:cNvPr>
          <p:cNvSpPr/>
          <p:nvPr/>
        </p:nvSpPr>
        <p:spPr>
          <a:xfrm>
            <a:off x="281319" y="1477800"/>
            <a:ext cx="2104403" cy="367364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Key Partners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677C15-E8FA-5946-A334-1F4D26A830D2}"/>
              </a:ext>
            </a:extLst>
          </p:cNvPr>
          <p:cNvSpPr/>
          <p:nvPr/>
        </p:nvSpPr>
        <p:spPr>
          <a:xfrm>
            <a:off x="9871408" y="1477800"/>
            <a:ext cx="2101517" cy="367364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Segments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480A69-3EB7-4D4A-B65A-DD479EEEC5B5}"/>
              </a:ext>
            </a:extLst>
          </p:cNvPr>
          <p:cNvSpPr/>
          <p:nvPr/>
        </p:nvSpPr>
        <p:spPr>
          <a:xfrm>
            <a:off x="2385722" y="1477800"/>
            <a:ext cx="2658557" cy="1812757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Activities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0ECCC5-EB7D-8544-921D-E3A1FA0B3E35}"/>
              </a:ext>
            </a:extLst>
          </p:cNvPr>
          <p:cNvSpPr/>
          <p:nvPr/>
        </p:nvSpPr>
        <p:spPr>
          <a:xfrm>
            <a:off x="7179804" y="3322641"/>
            <a:ext cx="2690642" cy="1828801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2AA14D-C241-DA40-AA92-B1C37E3D5D53}"/>
              </a:ext>
            </a:extLst>
          </p:cNvPr>
          <p:cNvSpPr/>
          <p:nvPr/>
        </p:nvSpPr>
        <p:spPr>
          <a:xfrm>
            <a:off x="2385722" y="3290557"/>
            <a:ext cx="2658557" cy="1860885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Resources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26DFA2-541A-AB4B-86E1-0471157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6</a:t>
            </a:fld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BFE08F-0E1A-8641-A3FA-D006CE1DA3AB}"/>
              </a:ext>
            </a:extLst>
          </p:cNvPr>
          <p:cNvSpPr/>
          <p:nvPr/>
        </p:nvSpPr>
        <p:spPr>
          <a:xfrm>
            <a:off x="282281" y="5151443"/>
            <a:ext cx="5978311" cy="1155030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Structure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B4F25B4-C674-714F-B62F-C0A647F9699B}"/>
              </a:ext>
            </a:extLst>
          </p:cNvPr>
          <p:cNvSpPr/>
          <p:nvPr/>
        </p:nvSpPr>
        <p:spPr>
          <a:xfrm>
            <a:off x="6260592" y="5151443"/>
            <a:ext cx="5711371" cy="1155030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Revenue Streams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EEB59-5F02-FE48-BD15-66913490DA37}"/>
              </a:ext>
            </a:extLst>
          </p:cNvPr>
          <p:cNvSpPr txBox="1"/>
          <p:nvPr/>
        </p:nvSpPr>
        <p:spPr>
          <a:xfrm>
            <a:off x="5652400" y="1108465"/>
            <a:ext cx="62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by: ………… Designed for: ……. Date ……. Version…….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3A20A-C3E6-0C44-8E90-0D7104938F3B}"/>
              </a:ext>
            </a:extLst>
          </p:cNvPr>
          <p:cNvSpPr txBox="1"/>
          <p:nvPr/>
        </p:nvSpPr>
        <p:spPr>
          <a:xfrm>
            <a:off x="416370" y="1108465"/>
            <a:ext cx="201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Name: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1C9244-B5DC-7745-AC06-94D4C423195A}"/>
              </a:ext>
            </a:extLst>
          </p:cNvPr>
          <p:cNvGrpSpPr/>
          <p:nvPr/>
        </p:nvGrpSpPr>
        <p:grpSpPr>
          <a:xfrm>
            <a:off x="5358063" y="2561277"/>
            <a:ext cx="1475873" cy="1567747"/>
            <a:chOff x="5358063" y="2561277"/>
            <a:chExt cx="1475873" cy="15677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E88EAF-0AE8-4747-B2D4-E8B6AE796931}"/>
                </a:ext>
              </a:extLst>
            </p:cNvPr>
            <p:cNvSpPr/>
            <p:nvPr/>
          </p:nvSpPr>
          <p:spPr>
            <a:xfrm>
              <a:off x="5358063" y="2624809"/>
              <a:ext cx="1475873" cy="1475873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DF77A74E-7851-AF4D-B0B2-3EEBFD3FEACD}"/>
                </a:ext>
              </a:extLst>
            </p:cNvPr>
            <p:cNvSpPr/>
            <p:nvPr/>
          </p:nvSpPr>
          <p:spPr>
            <a:xfrm rot="5400000">
              <a:off x="5093444" y="2943612"/>
              <a:ext cx="1436315" cy="8778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3BB1CF-AE7D-CD4E-AF59-CD77287A79A4}"/>
                </a:ext>
              </a:extLst>
            </p:cNvPr>
            <p:cNvSpPr/>
            <p:nvPr/>
          </p:nvSpPr>
          <p:spPr>
            <a:xfrm>
              <a:off x="5358063" y="2561277"/>
              <a:ext cx="1475873" cy="153940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4F85ED-FF83-0E4E-A0B5-9F2D16C4A7B5}"/>
                </a:ext>
              </a:extLst>
            </p:cNvPr>
            <p:cNvSpPr/>
            <p:nvPr/>
          </p:nvSpPr>
          <p:spPr>
            <a:xfrm>
              <a:off x="5358063" y="3322641"/>
              <a:ext cx="1475873" cy="80638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DBB1841E-D2B0-4349-AAB6-1B48C3746B0D}"/>
                </a:ext>
              </a:extLst>
            </p:cNvPr>
            <p:cNvSpPr/>
            <p:nvPr/>
          </p:nvSpPr>
          <p:spPr>
            <a:xfrm rot="5400000">
              <a:off x="4960129" y="3021664"/>
              <a:ext cx="1475875" cy="659740"/>
            </a:xfrm>
            <a:prstGeom prst="triangle">
              <a:avLst>
                <a:gd name="adj" fmla="val 48212"/>
              </a:avLst>
            </a:prstGeom>
            <a:solidFill>
              <a:schemeClr val="bg1"/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B9088-C1B9-D34F-9D06-39F6A54050C4}"/>
              </a:ext>
            </a:extLst>
          </p:cNvPr>
          <p:cNvGrpSpPr/>
          <p:nvPr/>
        </p:nvGrpSpPr>
        <p:grpSpPr>
          <a:xfrm>
            <a:off x="10034105" y="2474991"/>
            <a:ext cx="1745354" cy="1695299"/>
            <a:chOff x="10034105" y="2474991"/>
            <a:chExt cx="1745354" cy="16952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94178D-C0A8-304E-8C15-B39DC122ABDD}"/>
                </a:ext>
              </a:extLst>
            </p:cNvPr>
            <p:cNvSpPr/>
            <p:nvPr/>
          </p:nvSpPr>
          <p:spPr>
            <a:xfrm>
              <a:off x="10034105" y="2474991"/>
              <a:ext cx="1745354" cy="169529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4D32E1-82D3-E441-9BDC-1925EE376DA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0034105" y="3322641"/>
              <a:ext cx="903971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A374B8-4EA5-2548-A933-118769A437C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10857053" y="2723262"/>
              <a:ext cx="666805" cy="5993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C449A4-EA75-8C4D-8F39-82B2D618486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10857053" y="3322642"/>
              <a:ext cx="666805" cy="59937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E48FB5D9-C9E1-924B-8DF2-7C5BB706643B}"/>
              </a:ext>
            </a:extLst>
          </p:cNvPr>
          <p:cNvSpPr/>
          <p:nvPr/>
        </p:nvSpPr>
        <p:spPr>
          <a:xfrm>
            <a:off x="10342486" y="1885532"/>
            <a:ext cx="1191180" cy="524072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Customers who buy the product from the VP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4E98FE0-9917-7045-BACF-0A9BC08B1D8D}"/>
              </a:ext>
            </a:extLst>
          </p:cNvPr>
          <p:cNvSpPr/>
          <p:nvPr/>
        </p:nvSpPr>
        <p:spPr>
          <a:xfrm>
            <a:off x="7191063" y="1485820"/>
            <a:ext cx="2690642" cy="1828801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Relationships</a:t>
            </a:r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7583AA50-C7AF-7B47-8C38-8C67E9826049}"/>
              </a:ext>
            </a:extLst>
          </p:cNvPr>
          <p:cNvSpPr/>
          <p:nvPr/>
        </p:nvSpPr>
        <p:spPr>
          <a:xfrm>
            <a:off x="7854248" y="2037205"/>
            <a:ext cx="1191180" cy="524072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How the business interacts with the customer segment</a:t>
            </a:r>
          </a:p>
        </p:txBody>
      </p:sp>
      <p:sp>
        <p:nvSpPr>
          <p:cNvPr id="43" name="Folded Corner 42">
            <a:extLst>
              <a:ext uri="{FF2B5EF4-FFF2-40B4-BE49-F238E27FC236}">
                <a16:creationId xmlns:a16="http://schemas.microsoft.com/office/drawing/2014/main" id="{401BF086-CC42-4F42-AF59-DD0B7A42396F}"/>
              </a:ext>
            </a:extLst>
          </p:cNvPr>
          <p:cNvSpPr/>
          <p:nvPr/>
        </p:nvSpPr>
        <p:spPr>
          <a:xfrm>
            <a:off x="7890692" y="3827435"/>
            <a:ext cx="1191180" cy="756139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How the value of product is messaged to the customer</a:t>
            </a:r>
          </a:p>
        </p:txBody>
      </p:sp>
      <p:sp>
        <p:nvSpPr>
          <p:cNvPr id="44" name="Folded Corner 43">
            <a:extLst>
              <a:ext uri="{FF2B5EF4-FFF2-40B4-BE49-F238E27FC236}">
                <a16:creationId xmlns:a16="http://schemas.microsoft.com/office/drawing/2014/main" id="{5DDB2B26-2E59-AE40-8F60-5576F6002388}"/>
              </a:ext>
            </a:extLst>
          </p:cNvPr>
          <p:cNvSpPr/>
          <p:nvPr/>
        </p:nvSpPr>
        <p:spPr>
          <a:xfrm>
            <a:off x="4448689" y="5466921"/>
            <a:ext cx="1191180" cy="767997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Breakdown of all the costs to build the product and sell them</a:t>
            </a:r>
          </a:p>
        </p:txBody>
      </p:sp>
      <p:sp>
        <p:nvSpPr>
          <p:cNvPr id="45" name="Folded Corner 44">
            <a:extLst>
              <a:ext uri="{FF2B5EF4-FFF2-40B4-BE49-F238E27FC236}">
                <a16:creationId xmlns:a16="http://schemas.microsoft.com/office/drawing/2014/main" id="{F4064404-48BE-9944-BB12-C019DDD67635}"/>
              </a:ext>
            </a:extLst>
          </p:cNvPr>
          <p:cNvSpPr/>
          <p:nvPr/>
        </p:nvSpPr>
        <p:spPr>
          <a:xfrm>
            <a:off x="10261463" y="5365536"/>
            <a:ext cx="1191180" cy="767997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Where and how the money comes in from selling the product</a:t>
            </a:r>
          </a:p>
        </p:txBody>
      </p:sp>
      <p:sp>
        <p:nvSpPr>
          <p:cNvPr id="46" name="Folded Corner 45">
            <a:extLst>
              <a:ext uri="{FF2B5EF4-FFF2-40B4-BE49-F238E27FC236}">
                <a16:creationId xmlns:a16="http://schemas.microsoft.com/office/drawing/2014/main" id="{ABC69E13-525D-1A4A-807D-5C1696D26174}"/>
              </a:ext>
            </a:extLst>
          </p:cNvPr>
          <p:cNvSpPr/>
          <p:nvPr/>
        </p:nvSpPr>
        <p:spPr>
          <a:xfrm>
            <a:off x="3080448" y="3815086"/>
            <a:ext cx="1191180" cy="767997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 assets that are needed to build the product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91F3F532-FA09-7649-8F7F-68CA8C351A12}"/>
              </a:ext>
            </a:extLst>
          </p:cNvPr>
          <p:cNvSpPr/>
          <p:nvPr/>
        </p:nvSpPr>
        <p:spPr>
          <a:xfrm>
            <a:off x="3208670" y="2055537"/>
            <a:ext cx="1191180" cy="767997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 things needed to be done to make the product</a:t>
            </a:r>
          </a:p>
        </p:txBody>
      </p:sp>
      <p:sp>
        <p:nvSpPr>
          <p:cNvPr id="48" name="Folded Corner 47">
            <a:extLst>
              <a:ext uri="{FF2B5EF4-FFF2-40B4-BE49-F238E27FC236}">
                <a16:creationId xmlns:a16="http://schemas.microsoft.com/office/drawing/2014/main" id="{F2BD5DED-F40E-2148-B357-3F4B18D69520}"/>
              </a:ext>
            </a:extLst>
          </p:cNvPr>
          <p:cNvSpPr/>
          <p:nvPr/>
        </p:nvSpPr>
        <p:spPr>
          <a:xfrm>
            <a:off x="733761" y="2409604"/>
            <a:ext cx="1191180" cy="767997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Key partners needed to create the product and it’s 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B19278-C046-0346-8FBA-19CDB6351F2A}"/>
              </a:ext>
            </a:extLst>
          </p:cNvPr>
          <p:cNvSpPr txBox="1"/>
          <p:nvPr/>
        </p:nvSpPr>
        <p:spPr>
          <a:xfrm>
            <a:off x="5261688" y="4109103"/>
            <a:ext cx="16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MAP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208EC-1F18-304E-A660-453F9E96D84E}"/>
              </a:ext>
            </a:extLst>
          </p:cNvPr>
          <p:cNvSpPr txBox="1"/>
          <p:nvPr/>
        </p:nvSpPr>
        <p:spPr>
          <a:xfrm>
            <a:off x="10091097" y="4162863"/>
            <a:ext cx="169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223190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60C-08B4-5F45-A552-6344C77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VALUE CANVAS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8ECDAB-91CC-B34B-976C-3FA86910009E}"/>
              </a:ext>
            </a:extLst>
          </p:cNvPr>
          <p:cNvSpPr/>
          <p:nvPr/>
        </p:nvSpPr>
        <p:spPr>
          <a:xfrm>
            <a:off x="284205" y="1108465"/>
            <a:ext cx="11688720" cy="5198008"/>
          </a:xfrm>
          <a:prstGeom prst="roundRect">
            <a:avLst>
              <a:gd name="adj" fmla="val 157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ECAC1D-05B4-8749-B215-9395C95AD31C}"/>
              </a:ext>
            </a:extLst>
          </p:cNvPr>
          <p:cNvSpPr/>
          <p:nvPr/>
        </p:nvSpPr>
        <p:spPr>
          <a:xfrm>
            <a:off x="283243" y="1477799"/>
            <a:ext cx="11688720" cy="4425695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26DFA2-541A-AB4B-86E1-0471157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EEB59-5F02-FE48-BD15-66913490DA37}"/>
              </a:ext>
            </a:extLst>
          </p:cNvPr>
          <p:cNvSpPr txBox="1"/>
          <p:nvPr/>
        </p:nvSpPr>
        <p:spPr>
          <a:xfrm>
            <a:off x="5652400" y="1108465"/>
            <a:ext cx="62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by: ………… Designed for: ……. Date ……. Version…….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B9088-C1B9-D34F-9D06-39F6A54050C4}"/>
              </a:ext>
            </a:extLst>
          </p:cNvPr>
          <p:cNvGrpSpPr/>
          <p:nvPr/>
        </p:nvGrpSpPr>
        <p:grpSpPr>
          <a:xfrm>
            <a:off x="6623184" y="1982484"/>
            <a:ext cx="2941714" cy="2893032"/>
            <a:chOff x="10034105" y="2474991"/>
            <a:chExt cx="1745354" cy="16952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94178D-C0A8-304E-8C15-B39DC122ABDD}"/>
                </a:ext>
              </a:extLst>
            </p:cNvPr>
            <p:cNvSpPr/>
            <p:nvPr/>
          </p:nvSpPr>
          <p:spPr>
            <a:xfrm>
              <a:off x="10034105" y="2474991"/>
              <a:ext cx="1745354" cy="169529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4D32E1-82D3-E441-9BDC-1925EE376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105" y="3322642"/>
              <a:ext cx="822948" cy="78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A374B8-4EA5-2548-A933-118769A437C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10857053" y="2723262"/>
              <a:ext cx="666805" cy="5993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C449A4-EA75-8C4D-8F39-82B2D618486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10857053" y="3322642"/>
              <a:ext cx="666805" cy="59937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12208EC-1F18-304E-A660-453F9E96D84E}"/>
              </a:ext>
            </a:extLst>
          </p:cNvPr>
          <p:cNvSpPr txBox="1"/>
          <p:nvPr/>
        </p:nvSpPr>
        <p:spPr>
          <a:xfrm>
            <a:off x="6975299" y="1584334"/>
            <a:ext cx="253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2F83BD-8EF1-C743-956A-67ED2722F4BD}"/>
              </a:ext>
            </a:extLst>
          </p:cNvPr>
          <p:cNvSpPr txBox="1"/>
          <p:nvPr/>
        </p:nvSpPr>
        <p:spPr>
          <a:xfrm>
            <a:off x="6670501" y="2247652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algn="ctr"/>
            <a:r>
              <a:rPr lang="en-US" b="1" dirty="0"/>
              <a:t>GAINS</a:t>
            </a:r>
          </a:p>
          <a:p>
            <a:pPr algn="ctr"/>
            <a:r>
              <a:rPr lang="en-US" dirty="0"/>
              <a:t>Outcomes customers want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B598E-D219-B544-A58B-F882B439606B}"/>
              </a:ext>
            </a:extLst>
          </p:cNvPr>
          <p:cNvSpPr txBox="1"/>
          <p:nvPr/>
        </p:nvSpPr>
        <p:spPr>
          <a:xfrm>
            <a:off x="6863005" y="3601538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/>
            <a:r>
              <a:rPr lang="en-US" b="1" dirty="0"/>
              <a:t>PAINS</a:t>
            </a:r>
          </a:p>
          <a:p>
            <a:pPr algn="ctr"/>
            <a:r>
              <a:rPr lang="en-US" dirty="0"/>
              <a:t>Things they want to be better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71EDDA-F9DA-A34E-8EE8-5ED8FF16E27D}"/>
              </a:ext>
            </a:extLst>
          </p:cNvPr>
          <p:cNvSpPr txBox="1"/>
          <p:nvPr/>
        </p:nvSpPr>
        <p:spPr>
          <a:xfrm>
            <a:off x="8260023" y="3171971"/>
            <a:ext cx="137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JOB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08B4F3-51A4-E14A-AED1-A494894FDD9B}"/>
              </a:ext>
            </a:extLst>
          </p:cNvPr>
          <p:cNvSpPr txBox="1"/>
          <p:nvPr/>
        </p:nvSpPr>
        <p:spPr>
          <a:xfrm>
            <a:off x="9542967" y="2381437"/>
            <a:ext cx="253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PROFILE</a:t>
            </a:r>
          </a:p>
          <a:p>
            <a:r>
              <a:rPr lang="en-US" dirty="0"/>
              <a:t>Customer segment is divided into three sections to gain a better focus on what the customer wants from a product – what is valuable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EC92D9-9A09-F049-9C9B-CF90D99BDEAF}"/>
              </a:ext>
            </a:extLst>
          </p:cNvPr>
          <p:cNvGrpSpPr/>
          <p:nvPr/>
        </p:nvGrpSpPr>
        <p:grpSpPr>
          <a:xfrm>
            <a:off x="2878312" y="1982873"/>
            <a:ext cx="2743199" cy="2913965"/>
            <a:chOff x="5358063" y="2561277"/>
            <a:chExt cx="1475873" cy="156774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1AC4B4-5701-3D4A-A9CF-9CC82561F5E9}"/>
                </a:ext>
              </a:extLst>
            </p:cNvPr>
            <p:cNvSpPr/>
            <p:nvPr/>
          </p:nvSpPr>
          <p:spPr>
            <a:xfrm>
              <a:off x="5358063" y="2624809"/>
              <a:ext cx="1475873" cy="1475873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34A4CBBB-7527-7745-8503-F4DE9DD6719A}"/>
                </a:ext>
              </a:extLst>
            </p:cNvPr>
            <p:cNvSpPr/>
            <p:nvPr/>
          </p:nvSpPr>
          <p:spPr>
            <a:xfrm rot="5400000">
              <a:off x="5093444" y="2943612"/>
              <a:ext cx="1436315" cy="8778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BEC064-38DB-2049-9E31-9ED9DFE2F186}"/>
                </a:ext>
              </a:extLst>
            </p:cNvPr>
            <p:cNvSpPr/>
            <p:nvPr/>
          </p:nvSpPr>
          <p:spPr>
            <a:xfrm>
              <a:off x="5358063" y="2561277"/>
              <a:ext cx="1475873" cy="153940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DCECEF9-D5B8-C94E-A029-5E70D739AE73}"/>
                </a:ext>
              </a:extLst>
            </p:cNvPr>
            <p:cNvSpPr/>
            <p:nvPr/>
          </p:nvSpPr>
          <p:spPr>
            <a:xfrm>
              <a:off x="5358063" y="3322641"/>
              <a:ext cx="1475873" cy="80638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9E0AD390-86A1-514F-8811-88146F1F8126}"/>
                </a:ext>
              </a:extLst>
            </p:cNvPr>
            <p:cNvSpPr/>
            <p:nvPr/>
          </p:nvSpPr>
          <p:spPr>
            <a:xfrm rot="5400000">
              <a:off x="5065566" y="2895494"/>
              <a:ext cx="1475875" cy="877825"/>
            </a:xfrm>
            <a:prstGeom prst="triangle">
              <a:avLst>
                <a:gd name="adj" fmla="val 48212"/>
              </a:avLst>
            </a:prstGeom>
            <a:solidFill>
              <a:schemeClr val="bg1"/>
            </a:solidFill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3B2B167-01F2-444E-A815-EC5968F3FBEF}"/>
              </a:ext>
            </a:extLst>
          </p:cNvPr>
          <p:cNvSpPr txBox="1"/>
          <p:nvPr/>
        </p:nvSpPr>
        <p:spPr>
          <a:xfrm>
            <a:off x="3510275" y="1560864"/>
            <a:ext cx="16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MAP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A5415D-A551-A04E-B086-08BEBD6AB4E7}"/>
              </a:ext>
            </a:extLst>
          </p:cNvPr>
          <p:cNvSpPr txBox="1"/>
          <p:nvPr/>
        </p:nvSpPr>
        <p:spPr>
          <a:xfrm>
            <a:off x="3370628" y="3756347"/>
            <a:ext cx="2333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25" indent="47625" algn="ctr"/>
            <a:r>
              <a:rPr lang="en-US" b="1" dirty="0"/>
              <a:t>PAIN RELIEVERS</a:t>
            </a:r>
          </a:p>
          <a:p>
            <a:pPr algn="ctr"/>
            <a:r>
              <a:rPr lang="en-US" dirty="0"/>
              <a:t>Describes how the product  deals with customers pains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3605F-FD1F-5F4F-A9B5-D2D02049E917}"/>
              </a:ext>
            </a:extLst>
          </p:cNvPr>
          <p:cNvSpPr txBox="1"/>
          <p:nvPr/>
        </p:nvSpPr>
        <p:spPr>
          <a:xfrm>
            <a:off x="2943709" y="2000416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 CREATORS</a:t>
            </a:r>
          </a:p>
          <a:p>
            <a:pPr marL="1206500" indent="-635000" algn="ctr"/>
            <a:r>
              <a:rPr lang="en-US" dirty="0"/>
              <a:t>Describes how the product meets customer gains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937385-F22C-5246-9FA2-169BB2954438}"/>
              </a:ext>
            </a:extLst>
          </p:cNvPr>
          <p:cNvSpPr txBox="1"/>
          <p:nvPr/>
        </p:nvSpPr>
        <p:spPr>
          <a:xfrm>
            <a:off x="2431466" y="2832116"/>
            <a:ext cx="156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/>
            <a:r>
              <a:rPr lang="en-US" b="1" dirty="0"/>
              <a:t>PRODUCT</a:t>
            </a:r>
          </a:p>
          <a:p>
            <a:pPr marL="492125" algn="ctr"/>
            <a:r>
              <a:rPr lang="en-US" dirty="0"/>
              <a:t>All products in the VP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3FF4FA-732B-5B45-B49F-93821E8E01A2}"/>
              </a:ext>
            </a:extLst>
          </p:cNvPr>
          <p:cNvSpPr txBox="1"/>
          <p:nvPr/>
        </p:nvSpPr>
        <p:spPr>
          <a:xfrm>
            <a:off x="444392" y="2406159"/>
            <a:ext cx="222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MAP</a:t>
            </a:r>
          </a:p>
          <a:p>
            <a:r>
              <a:rPr lang="en-US" dirty="0"/>
              <a:t>Value map describes how the products and services that are being created will help a customer with a certain profile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8BD93E-16CC-4146-BAAE-8DAE71D8AD2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633644" y="3429000"/>
            <a:ext cx="989540" cy="671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B63A7C-ECCD-3749-843B-89BACA4220BF}"/>
              </a:ext>
            </a:extLst>
          </p:cNvPr>
          <p:cNvSpPr/>
          <p:nvPr/>
        </p:nvSpPr>
        <p:spPr>
          <a:xfrm>
            <a:off x="5849789" y="3121788"/>
            <a:ext cx="627848" cy="6278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07A276-FFA6-F849-96EC-6822C80864C6}"/>
              </a:ext>
            </a:extLst>
          </p:cNvPr>
          <p:cNvSpPr txBox="1"/>
          <p:nvPr/>
        </p:nvSpPr>
        <p:spPr>
          <a:xfrm>
            <a:off x="5849789" y="4968987"/>
            <a:ext cx="544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</a:t>
            </a:r>
          </a:p>
          <a:p>
            <a:r>
              <a:rPr lang="en-US" dirty="0"/>
              <a:t>When the value map (product offering) fits the customer profile (product demand) then the idea is good</a:t>
            </a:r>
          </a:p>
        </p:txBody>
      </p:sp>
    </p:spTree>
    <p:extLst>
      <p:ext uri="{BB962C8B-B14F-4D97-AF65-F5344CB8AC3E}">
        <p14:creationId xmlns:p14="http://schemas.microsoft.com/office/powerpoint/2010/main" val="145144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60C-08B4-5F45-A552-6344C77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PROFILE: CUSTOMER JOB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8ECDAB-91CC-B34B-976C-3FA86910009E}"/>
              </a:ext>
            </a:extLst>
          </p:cNvPr>
          <p:cNvSpPr/>
          <p:nvPr/>
        </p:nvSpPr>
        <p:spPr>
          <a:xfrm>
            <a:off x="284205" y="1108465"/>
            <a:ext cx="11688720" cy="5198008"/>
          </a:xfrm>
          <a:prstGeom prst="roundRect">
            <a:avLst>
              <a:gd name="adj" fmla="val 157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ECAC1D-05B4-8749-B215-9395C95AD31C}"/>
              </a:ext>
            </a:extLst>
          </p:cNvPr>
          <p:cNvSpPr/>
          <p:nvPr/>
        </p:nvSpPr>
        <p:spPr>
          <a:xfrm>
            <a:off x="283243" y="1477799"/>
            <a:ext cx="11688720" cy="4425695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26DFA2-541A-AB4B-86E1-0471157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EEB59-5F02-FE48-BD15-66913490DA37}"/>
              </a:ext>
            </a:extLst>
          </p:cNvPr>
          <p:cNvSpPr txBox="1"/>
          <p:nvPr/>
        </p:nvSpPr>
        <p:spPr>
          <a:xfrm>
            <a:off x="5652400" y="1108465"/>
            <a:ext cx="62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by: ………… Designed for: ……. Date ……. Version…….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B9088-C1B9-D34F-9D06-39F6A54050C4}"/>
              </a:ext>
            </a:extLst>
          </p:cNvPr>
          <p:cNvGrpSpPr/>
          <p:nvPr/>
        </p:nvGrpSpPr>
        <p:grpSpPr>
          <a:xfrm>
            <a:off x="6623184" y="1982484"/>
            <a:ext cx="2941714" cy="2893032"/>
            <a:chOff x="10034105" y="2474991"/>
            <a:chExt cx="1745354" cy="16952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94178D-C0A8-304E-8C15-B39DC122ABDD}"/>
                </a:ext>
              </a:extLst>
            </p:cNvPr>
            <p:cNvSpPr/>
            <p:nvPr/>
          </p:nvSpPr>
          <p:spPr>
            <a:xfrm>
              <a:off x="10034105" y="2474991"/>
              <a:ext cx="1745354" cy="169529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4D32E1-82D3-E441-9BDC-1925EE376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105" y="3322642"/>
              <a:ext cx="822948" cy="78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A374B8-4EA5-2548-A933-118769A437C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10857053" y="2723262"/>
              <a:ext cx="666805" cy="5993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C449A4-EA75-8C4D-8F39-82B2D618486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10857053" y="3322642"/>
              <a:ext cx="666805" cy="59937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12208EC-1F18-304E-A660-453F9E96D84E}"/>
              </a:ext>
            </a:extLst>
          </p:cNvPr>
          <p:cNvSpPr txBox="1"/>
          <p:nvPr/>
        </p:nvSpPr>
        <p:spPr>
          <a:xfrm>
            <a:off x="6975299" y="1584334"/>
            <a:ext cx="253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2F83BD-8EF1-C743-956A-67ED2722F4BD}"/>
              </a:ext>
            </a:extLst>
          </p:cNvPr>
          <p:cNvSpPr txBox="1"/>
          <p:nvPr/>
        </p:nvSpPr>
        <p:spPr>
          <a:xfrm>
            <a:off x="6670501" y="2247652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GAINS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Outcomes customers want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B598E-D219-B544-A58B-F882B439606B}"/>
              </a:ext>
            </a:extLst>
          </p:cNvPr>
          <p:cNvSpPr txBox="1"/>
          <p:nvPr/>
        </p:nvSpPr>
        <p:spPr>
          <a:xfrm>
            <a:off x="6863005" y="3601538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PAINS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Things they want to be better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71EDDA-F9DA-A34E-8EE8-5ED8FF16E27D}"/>
              </a:ext>
            </a:extLst>
          </p:cNvPr>
          <p:cNvSpPr txBox="1"/>
          <p:nvPr/>
        </p:nvSpPr>
        <p:spPr>
          <a:xfrm>
            <a:off x="8260023" y="3171971"/>
            <a:ext cx="137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JOB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08B4F3-51A4-E14A-AED1-A494894FDD9B}"/>
              </a:ext>
            </a:extLst>
          </p:cNvPr>
          <p:cNvSpPr txBox="1"/>
          <p:nvPr/>
        </p:nvSpPr>
        <p:spPr>
          <a:xfrm>
            <a:off x="9542967" y="2381437"/>
            <a:ext cx="253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PROFILE</a:t>
            </a:r>
          </a:p>
          <a:p>
            <a:r>
              <a:rPr lang="en-US" dirty="0"/>
              <a:t>Customer segment is divided into three sections to gain a better focus on what the customer wants from a product – what is valuable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07A276-FFA6-F849-96EC-6822C80864C6}"/>
              </a:ext>
            </a:extLst>
          </p:cNvPr>
          <p:cNvSpPr txBox="1"/>
          <p:nvPr/>
        </p:nvSpPr>
        <p:spPr>
          <a:xfrm>
            <a:off x="579799" y="1769000"/>
            <a:ext cx="5449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JOB – what they do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Functional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Social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Personal / Emotional jobs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Supporting Jobs</a:t>
            </a:r>
          </a:p>
          <a:p>
            <a:endParaRPr lang="en-US" dirty="0"/>
          </a:p>
          <a:p>
            <a:r>
              <a:rPr lang="en-US" dirty="0"/>
              <a:t>Customers do lots of jobs (activities) to get on with life. </a:t>
            </a:r>
          </a:p>
          <a:p>
            <a:r>
              <a:rPr lang="en-US" dirty="0"/>
              <a:t>These jobs are ranked in importance and classified to help understand the job context</a:t>
            </a:r>
          </a:p>
        </p:txBody>
      </p:sp>
    </p:spTree>
    <p:extLst>
      <p:ext uri="{BB962C8B-B14F-4D97-AF65-F5344CB8AC3E}">
        <p14:creationId xmlns:p14="http://schemas.microsoft.com/office/powerpoint/2010/main" val="274312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60C-08B4-5F45-A552-6344C77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PROFILE: CUSTOMER PAINS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8ECDAB-91CC-B34B-976C-3FA86910009E}"/>
              </a:ext>
            </a:extLst>
          </p:cNvPr>
          <p:cNvSpPr/>
          <p:nvPr/>
        </p:nvSpPr>
        <p:spPr>
          <a:xfrm>
            <a:off x="284205" y="1108465"/>
            <a:ext cx="11688720" cy="5198008"/>
          </a:xfrm>
          <a:prstGeom prst="roundRect">
            <a:avLst>
              <a:gd name="adj" fmla="val 157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ECAC1D-05B4-8749-B215-9395C95AD31C}"/>
              </a:ext>
            </a:extLst>
          </p:cNvPr>
          <p:cNvSpPr/>
          <p:nvPr/>
        </p:nvSpPr>
        <p:spPr>
          <a:xfrm>
            <a:off x="283243" y="1477799"/>
            <a:ext cx="11688720" cy="4425695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26DFA2-541A-AB4B-86E1-0471157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58CF-F660-3046-8444-D62E9AFAF1D5}" type="slidenum">
              <a:rPr lang="en-US" smtClean="0"/>
              <a:t>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EEB59-5F02-FE48-BD15-66913490DA37}"/>
              </a:ext>
            </a:extLst>
          </p:cNvPr>
          <p:cNvSpPr txBox="1"/>
          <p:nvPr/>
        </p:nvSpPr>
        <p:spPr>
          <a:xfrm>
            <a:off x="5652400" y="1108465"/>
            <a:ext cx="62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by: ………… Designed for: ……. Date ……. Version…….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B9088-C1B9-D34F-9D06-39F6A54050C4}"/>
              </a:ext>
            </a:extLst>
          </p:cNvPr>
          <p:cNvGrpSpPr/>
          <p:nvPr/>
        </p:nvGrpSpPr>
        <p:grpSpPr>
          <a:xfrm>
            <a:off x="6623184" y="1982484"/>
            <a:ext cx="2941714" cy="2893032"/>
            <a:chOff x="10034105" y="2474991"/>
            <a:chExt cx="1745354" cy="16952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94178D-C0A8-304E-8C15-B39DC122ABDD}"/>
                </a:ext>
              </a:extLst>
            </p:cNvPr>
            <p:cNvSpPr/>
            <p:nvPr/>
          </p:nvSpPr>
          <p:spPr>
            <a:xfrm>
              <a:off x="10034105" y="2474991"/>
              <a:ext cx="1745354" cy="169529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4D32E1-82D3-E441-9BDC-1925EE376D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4105" y="3322642"/>
              <a:ext cx="822948" cy="78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A374B8-4EA5-2548-A933-118769A437C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10857053" y="2723262"/>
              <a:ext cx="666805" cy="59938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C449A4-EA75-8C4D-8F39-82B2D618486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10857053" y="3322642"/>
              <a:ext cx="666805" cy="59937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12208EC-1F18-304E-A660-453F9E96D84E}"/>
              </a:ext>
            </a:extLst>
          </p:cNvPr>
          <p:cNvSpPr txBox="1"/>
          <p:nvPr/>
        </p:nvSpPr>
        <p:spPr>
          <a:xfrm>
            <a:off x="6975299" y="1584334"/>
            <a:ext cx="253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2F83BD-8EF1-C743-956A-67ED2722F4BD}"/>
              </a:ext>
            </a:extLst>
          </p:cNvPr>
          <p:cNvSpPr txBox="1"/>
          <p:nvPr/>
        </p:nvSpPr>
        <p:spPr>
          <a:xfrm>
            <a:off x="6670501" y="2247652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GAINS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Outcomes customers want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B598E-D219-B544-A58B-F882B439606B}"/>
              </a:ext>
            </a:extLst>
          </p:cNvPr>
          <p:cNvSpPr txBox="1"/>
          <p:nvPr/>
        </p:nvSpPr>
        <p:spPr>
          <a:xfrm>
            <a:off x="6863005" y="3601538"/>
            <a:ext cx="174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0"/>
            <a:r>
              <a:rPr lang="en-US" b="1" dirty="0"/>
              <a:t>PAINS</a:t>
            </a:r>
          </a:p>
          <a:p>
            <a:pPr algn="ctr"/>
            <a:r>
              <a:rPr lang="en-US" dirty="0"/>
              <a:t>Things they want to be better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71EDDA-F9DA-A34E-8EE8-5ED8FF16E27D}"/>
              </a:ext>
            </a:extLst>
          </p:cNvPr>
          <p:cNvSpPr txBox="1"/>
          <p:nvPr/>
        </p:nvSpPr>
        <p:spPr>
          <a:xfrm>
            <a:off x="8260023" y="3171971"/>
            <a:ext cx="137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CUSTOMER JOB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08B4F3-51A4-E14A-AED1-A494894FDD9B}"/>
              </a:ext>
            </a:extLst>
          </p:cNvPr>
          <p:cNvSpPr txBox="1"/>
          <p:nvPr/>
        </p:nvSpPr>
        <p:spPr>
          <a:xfrm>
            <a:off x="9542967" y="2381437"/>
            <a:ext cx="253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PROFILE</a:t>
            </a:r>
          </a:p>
          <a:p>
            <a:r>
              <a:rPr lang="en-US" dirty="0"/>
              <a:t>Customer segment is divided into three sections to gain a better focus on what the customer wants from a product – what is valuable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07A276-FFA6-F849-96EC-6822C80864C6}"/>
              </a:ext>
            </a:extLst>
          </p:cNvPr>
          <p:cNvSpPr txBox="1"/>
          <p:nvPr/>
        </p:nvSpPr>
        <p:spPr>
          <a:xfrm>
            <a:off x="579799" y="1769000"/>
            <a:ext cx="5449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PAINS – what makes them sad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Bad stuff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Obstacles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Risks (uncertainty)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Customers don’t have perfect lives in which they do their jobs. List out the problems that a customer would like to see improved</a:t>
            </a:r>
          </a:p>
        </p:txBody>
      </p:sp>
    </p:spTree>
    <p:extLst>
      <p:ext uri="{BB962C8B-B14F-4D97-AF65-F5344CB8AC3E}">
        <p14:creationId xmlns:p14="http://schemas.microsoft.com/office/powerpoint/2010/main" val="125312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735</Words>
  <Application>Microsoft Macintosh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Office Theme</vt:lpstr>
      <vt:lpstr>Value Proposition Design - Osterwalder et al</vt:lpstr>
      <vt:lpstr>DIGITAL PRODUCT PAINT BOX – DIGITAL BLOCKS</vt:lpstr>
      <vt:lpstr>DIGITAL OPS PAINT BOX</vt:lpstr>
      <vt:lpstr>VALUE PROPOSITION DESIGN – 4 STAGES</vt:lpstr>
      <vt:lpstr>1. CANVAS</vt:lpstr>
      <vt:lpstr>BUSINESSS MODEL CANVAS (Business Model Foundry)</vt:lpstr>
      <vt:lpstr>CUSTOMER VALUE CANVAS</vt:lpstr>
      <vt:lpstr>CUSTOMER PROFILE: CUSTOMER JOB</vt:lpstr>
      <vt:lpstr>CUSTOMER PROFILE: CUSTOMER PAINS</vt:lpstr>
      <vt:lpstr>CUSTOMER PROFILE: CUSTOMER GAINS</vt:lpstr>
      <vt:lpstr>2. DESIGN</vt:lpstr>
      <vt:lpstr>3. TEST</vt:lpstr>
      <vt:lpstr>4. EVOLVE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McGinty</dc:creator>
  <cp:lastModifiedBy>John McGinty</cp:lastModifiedBy>
  <cp:revision>61</cp:revision>
  <cp:lastPrinted>2019-10-01T19:04:01Z</cp:lastPrinted>
  <dcterms:created xsi:type="dcterms:W3CDTF">2019-09-12T20:45:44Z</dcterms:created>
  <dcterms:modified xsi:type="dcterms:W3CDTF">2019-10-01T20:50:33Z</dcterms:modified>
</cp:coreProperties>
</file>