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978" r:id="rId6"/>
    <p:sldId id="3328" r:id="rId7"/>
    <p:sldId id="3309" r:id="rId8"/>
    <p:sldId id="3317" r:id="rId9"/>
    <p:sldId id="3330" r:id="rId10"/>
    <p:sldId id="3329" r:id="rId11"/>
    <p:sldId id="3333" r:id="rId12"/>
    <p:sldId id="3316" r:id="rId13"/>
    <p:sldId id="3331" r:id="rId14"/>
  </p:sldIdLst>
  <p:sldSz cx="12192000" cy="6858000"/>
  <p:notesSz cx="7010400" cy="9296400"/>
  <p:defaultTextStyle>
    <a:defPPr>
      <a:defRPr lang="en-US"/>
    </a:defPPr>
    <a:lvl1pPr marL="0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192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F3BA576-CD30-0042-B468-84D74115681D}">
          <p14:sldIdLst>
            <p14:sldId id="2978"/>
          </p14:sldIdLst>
        </p14:section>
        <p14:section name="Untitled Section" id="{0E0E81DF-C4D8-4E1F-84B7-9E5C35735FBB}">
          <p14:sldIdLst>
            <p14:sldId id="3328"/>
            <p14:sldId id="3309"/>
            <p14:sldId id="3317"/>
            <p14:sldId id="3330"/>
            <p14:sldId id="3329"/>
            <p14:sldId id="3333"/>
            <p14:sldId id="3316"/>
            <p14:sldId id="3331"/>
          </p14:sldIdLst>
        </p14:section>
      </p14:sectionLst>
    </p:ext>
    <p:ext uri="{EFAFB233-063F-42B5-8137-9DF3F51BA10A}">
      <p15:sldGuideLst xmlns:p15="http://schemas.microsoft.com/office/powerpoint/2012/main">
        <p15:guide id="4" pos="9728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9" orient="horz" pos="5184" userDrawn="1">
          <p15:clr>
            <a:srgbClr val="A4A3A4"/>
          </p15:clr>
        </p15:guide>
        <p15:guide id="12" pos="9440" userDrawn="1">
          <p15:clr>
            <a:srgbClr val="A4A3A4"/>
          </p15:clr>
        </p15:guide>
        <p15:guide id="21" pos="6912" userDrawn="1">
          <p15:clr>
            <a:srgbClr val="A4A3A4"/>
          </p15:clr>
        </p15:guide>
        <p15:guide id="25" pos="528" userDrawn="1">
          <p15:clr>
            <a:srgbClr val="A4A3A4"/>
          </p15:clr>
        </p15:guide>
        <p15:guide id="26" orient="horz" pos="2016" userDrawn="1">
          <p15:clr>
            <a:srgbClr val="A4A3A4"/>
          </p15:clr>
        </p15:guide>
        <p15:guide id="31" pos="1200" userDrawn="1">
          <p15:clr>
            <a:srgbClr val="A4A3A4"/>
          </p15:clr>
        </p15:guide>
        <p15:guide id="37" orient="horz" userDrawn="1">
          <p15:clr>
            <a:srgbClr val="A4A3A4"/>
          </p15:clr>
        </p15:guide>
        <p15:guide id="38" orient="horz" pos="1680" userDrawn="1">
          <p15:clr>
            <a:srgbClr val="A4A3A4"/>
          </p15:clr>
        </p15:guide>
        <p15:guide id="39" orient="horz" pos="3696" userDrawn="1">
          <p15:clr>
            <a:srgbClr val="A4A3A4"/>
          </p15:clr>
        </p15:guide>
        <p15:guide id="40" pos="864" userDrawn="1">
          <p15:clr>
            <a:srgbClr val="A4A3A4"/>
          </p15:clr>
        </p15:guide>
        <p15:guide id="41" orient="horz" pos="1008" userDrawn="1">
          <p15:clr>
            <a:srgbClr val="A4A3A4"/>
          </p15:clr>
        </p15:guide>
        <p15:guide id="42" orient="horz" pos="672" userDrawn="1">
          <p15:clr>
            <a:srgbClr val="A4A3A4"/>
          </p15:clr>
        </p15:guide>
        <p15:guide id="43" pos="192" userDrawn="1">
          <p15:clr>
            <a:srgbClr val="A4A3A4"/>
          </p15:clr>
        </p15:guide>
        <p15:guide id="44" pos="1872" userDrawn="1">
          <p15:clr>
            <a:srgbClr val="A4A3A4"/>
          </p15:clr>
        </p15:guide>
        <p15:guide id="47" pos="1536" userDrawn="1">
          <p15:clr>
            <a:srgbClr val="A4A3A4"/>
          </p15:clr>
        </p15:guide>
        <p15:guide id="48" pos="2208" userDrawn="1">
          <p15:clr>
            <a:srgbClr val="A4A3A4"/>
          </p15:clr>
        </p15:guide>
        <p15:guide id="49" pos="2544" userDrawn="1">
          <p15:clr>
            <a:srgbClr val="A4A3A4"/>
          </p15:clr>
        </p15:guide>
        <p15:guide id="50" orient="horz" pos="2688" userDrawn="1">
          <p15:clr>
            <a:srgbClr val="A4A3A4"/>
          </p15:clr>
        </p15:guide>
        <p15:guide id="51" pos="2880" userDrawn="1">
          <p15:clr>
            <a:srgbClr val="A4A3A4"/>
          </p15:clr>
        </p15:guide>
        <p15:guide id="52" pos="3216" userDrawn="1">
          <p15:clr>
            <a:srgbClr val="A4A3A4"/>
          </p15:clr>
        </p15:guide>
        <p15:guide id="53" orient="horz" pos="2352" userDrawn="1">
          <p15:clr>
            <a:srgbClr val="A4A3A4"/>
          </p15:clr>
        </p15:guide>
        <p15:guide id="54" pos="3552" userDrawn="1">
          <p15:clr>
            <a:srgbClr val="A4A3A4"/>
          </p15:clr>
        </p15:guide>
        <p15:guide id="55" pos="3888" userDrawn="1">
          <p15:clr>
            <a:srgbClr val="A4A3A4"/>
          </p15:clr>
        </p15:guide>
        <p15:guide id="56" pos="4224" userDrawn="1">
          <p15:clr>
            <a:srgbClr val="A4A3A4"/>
          </p15:clr>
        </p15:guide>
        <p15:guide id="57" orient="horz" pos="3024" userDrawn="1">
          <p15:clr>
            <a:srgbClr val="A4A3A4"/>
          </p15:clr>
        </p15:guide>
        <p15:guide id="58" pos="4560" userDrawn="1">
          <p15:clr>
            <a:srgbClr val="A4A3A4"/>
          </p15:clr>
        </p15:guide>
        <p15:guide id="59" orient="horz" pos="3360" userDrawn="1">
          <p15:clr>
            <a:srgbClr val="A4A3A4"/>
          </p15:clr>
        </p15:guide>
        <p15:guide id="60" orient="horz" pos="4032" userDrawn="1">
          <p15:clr>
            <a:srgbClr val="A4A3A4"/>
          </p15:clr>
        </p15:guide>
        <p15:guide id="61" pos="4896" userDrawn="1">
          <p15:clr>
            <a:srgbClr val="A4A3A4"/>
          </p15:clr>
        </p15:guide>
        <p15:guide id="62" pos="5232" userDrawn="1">
          <p15:clr>
            <a:srgbClr val="A4A3A4"/>
          </p15:clr>
        </p15:guide>
        <p15:guide id="63" pos="5568" userDrawn="1">
          <p15:clr>
            <a:srgbClr val="A4A3A4"/>
          </p15:clr>
        </p15:guide>
        <p15:guide id="64" pos="5904" userDrawn="1">
          <p15:clr>
            <a:srgbClr val="A4A3A4"/>
          </p15:clr>
        </p15:guide>
        <p15:guide id="65" pos="6240" userDrawn="1">
          <p15:clr>
            <a:srgbClr val="A4A3A4"/>
          </p15:clr>
        </p15:guide>
        <p15:guide id="66" pos="6576" userDrawn="1">
          <p15:clr>
            <a:srgbClr val="A4A3A4"/>
          </p15:clr>
        </p15:guide>
        <p15:guide id="67" pos="7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729"/>
    <a:srgbClr val="232729"/>
    <a:srgbClr val="0067B3"/>
    <a:srgbClr val="363634"/>
    <a:srgbClr val="4B4B48"/>
    <a:srgbClr val="21211F"/>
    <a:srgbClr val="2B2B28"/>
    <a:srgbClr val="202728"/>
    <a:srgbClr val="242728"/>
    <a:srgbClr val="28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14" autoAdjust="0"/>
    <p:restoredTop sz="89073" autoAdjust="0"/>
  </p:normalViewPr>
  <p:slideViewPr>
    <p:cSldViewPr snapToGrid="0" showGuides="1">
      <p:cViewPr varScale="1">
        <p:scale>
          <a:sx n="74" d="100"/>
          <a:sy n="74" d="100"/>
        </p:scale>
        <p:origin x="194" y="46"/>
      </p:cViewPr>
      <p:guideLst>
        <p:guide pos="9728"/>
        <p:guide orient="horz" pos="1344"/>
        <p:guide orient="horz" pos="5184"/>
        <p:guide pos="9440"/>
        <p:guide pos="6912"/>
        <p:guide pos="528"/>
        <p:guide orient="horz" pos="2016"/>
        <p:guide pos="1200"/>
        <p:guide orient="horz"/>
        <p:guide orient="horz" pos="1680"/>
        <p:guide orient="horz" pos="3696"/>
        <p:guide pos="864"/>
        <p:guide orient="horz" pos="1008"/>
        <p:guide orient="horz" pos="672"/>
        <p:guide pos="192"/>
        <p:guide pos="1872"/>
        <p:guide pos="1536"/>
        <p:guide pos="2208"/>
        <p:guide pos="2544"/>
        <p:guide orient="horz" pos="2688"/>
        <p:guide pos="2880"/>
        <p:guide pos="3216"/>
        <p:guide orient="horz" pos="2352"/>
        <p:guide pos="3552"/>
        <p:guide pos="3888"/>
        <p:guide pos="4224"/>
        <p:guide orient="horz" pos="3024"/>
        <p:guide pos="4560"/>
        <p:guide orient="horz" pos="3360"/>
        <p:guide orient="horz" pos="4032"/>
        <p:guide pos="4896"/>
        <p:guide pos="5232"/>
        <p:guide pos="5568"/>
        <p:guide pos="5904"/>
        <p:guide pos="6240"/>
        <p:guide pos="6576"/>
        <p:guide pos="7248"/>
      </p:guideLst>
    </p:cSldViewPr>
  </p:slideViewPr>
  <p:outlineViewPr>
    <p:cViewPr>
      <p:scale>
        <a:sx n="100" d="100"/>
        <a:sy n="100" d="100"/>
      </p:scale>
      <p:origin x="0" y="-813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3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507E564-E70D-4FC5-947F-257A5F76B36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D3B7EA-2AEF-424F-97A4-E89A834D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Segoe UI Regular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Segoe UI Regular" panose="020B0502040204020203" pitchFamily="34" charset="0"/>
              </a:defRPr>
            </a:lvl1pPr>
          </a:lstStyle>
          <a:p>
            <a:fld id="{1BF71641-4E05-B84D-A6A6-EB309BF689DD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Segoe UI Regular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Segoe UI Regular" panose="020B0502040204020203" pitchFamily="34" charset="0"/>
              </a:defRPr>
            </a:lvl1pPr>
          </a:lstStyle>
          <a:p>
            <a:fld id="{E527C7B6-46D4-6642-ACDC-9E74E60161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8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b="0" i="0" kern="1200">
        <a:solidFill>
          <a:schemeClr val="tx1"/>
        </a:solidFill>
        <a:latin typeface="Segoe UI Regular" panose="020B0502040204020203" pitchFamily="34" charset="0"/>
        <a:ea typeface="+mn-ea"/>
        <a:cs typeface="+mn-cs"/>
      </a:defRPr>
    </a:lvl1pPr>
    <a:lvl2pPr marL="609585" algn="l" defTabSz="1219170" rtl="0" eaLnBrk="1" latinLnBrk="0" hangingPunct="1">
      <a:defRPr sz="1600" b="0" i="0" kern="1200">
        <a:solidFill>
          <a:schemeClr val="tx1"/>
        </a:solidFill>
        <a:latin typeface="Segoe UI Regular" panose="020B0502040204020203" pitchFamily="34" charset="0"/>
        <a:ea typeface="+mn-ea"/>
        <a:cs typeface="+mn-cs"/>
      </a:defRPr>
    </a:lvl2pPr>
    <a:lvl3pPr marL="1219170" algn="l" defTabSz="1219170" rtl="0" eaLnBrk="1" latinLnBrk="0" hangingPunct="1">
      <a:defRPr sz="1600" b="0" i="0" kern="1200">
        <a:solidFill>
          <a:schemeClr val="tx1"/>
        </a:solidFill>
        <a:latin typeface="Segoe UI Regular" panose="020B0502040204020203" pitchFamily="34" charset="0"/>
        <a:ea typeface="+mn-ea"/>
        <a:cs typeface="+mn-cs"/>
      </a:defRPr>
    </a:lvl3pPr>
    <a:lvl4pPr marL="1828754" algn="l" defTabSz="1219170" rtl="0" eaLnBrk="1" latinLnBrk="0" hangingPunct="1">
      <a:defRPr sz="1600" b="0" i="0" kern="1200">
        <a:solidFill>
          <a:schemeClr val="tx1"/>
        </a:solidFill>
        <a:latin typeface="Segoe UI Regular" panose="020B0502040204020203" pitchFamily="34" charset="0"/>
        <a:ea typeface="+mn-ea"/>
        <a:cs typeface="+mn-cs"/>
      </a:defRPr>
    </a:lvl4pPr>
    <a:lvl5pPr marL="2438339" algn="l" defTabSz="1219170" rtl="0" eaLnBrk="1" latinLnBrk="0" hangingPunct="1">
      <a:defRPr sz="1600" b="0" i="0" kern="1200">
        <a:solidFill>
          <a:schemeClr val="tx1"/>
        </a:solidFill>
        <a:latin typeface="Segoe UI Regular" panose="020B0502040204020203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5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4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2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2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5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C7B6-46D4-6642-ACDC-9E74E60161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3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23333" y="1270000"/>
            <a:ext cx="115824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Pct val="150000"/>
              <a:buFont typeface="Segoe UI" panose="020B0502040204020203" pitchFamily="34" charset="0"/>
              <a:buNone/>
              <a:defRPr sz="1333" spc="133" baseline="0">
                <a:solidFill>
                  <a:srgbClr val="666666"/>
                </a:solidFill>
              </a:defRPr>
            </a:lvl1pPr>
            <a:lvl2pPr marL="457189" indent="0">
              <a:spcBef>
                <a:spcPts val="0"/>
              </a:spcBef>
              <a:buFont typeface="Courier New" panose="02070309020205020404" pitchFamily="49" charset="0"/>
              <a:buNone/>
              <a:defRPr sz="1333" spc="133" baseline="0">
                <a:solidFill>
                  <a:srgbClr val="666666"/>
                </a:solidFill>
              </a:defRPr>
            </a:lvl2pPr>
            <a:lvl3pPr marL="914377" indent="0">
              <a:spcBef>
                <a:spcPts val="0"/>
              </a:spcBef>
              <a:buSzPct val="90000"/>
              <a:buFont typeface="Segoe UI" panose="020B0502040204020203" pitchFamily="34" charset="0"/>
              <a:buNone/>
              <a:defRPr sz="1333" spc="133" baseline="0">
                <a:solidFill>
                  <a:srgbClr val="666666"/>
                </a:solidFill>
              </a:defRPr>
            </a:lvl3pPr>
            <a:lvl4pPr marL="1371566" indent="0">
              <a:spcBef>
                <a:spcPts val="0"/>
              </a:spcBef>
              <a:buSzPct val="90000"/>
              <a:buFont typeface="Segoe UI" panose="020B0502040204020203" pitchFamily="34" charset="0"/>
              <a:buNone/>
              <a:defRPr sz="1333" spc="133" baseline="0">
                <a:solidFill>
                  <a:srgbClr val="666666"/>
                </a:solidFill>
              </a:defRPr>
            </a:lvl4pPr>
            <a:lvl5pPr marL="1828754" indent="0">
              <a:spcBef>
                <a:spcPts val="0"/>
              </a:spcBef>
              <a:buSzPct val="90000"/>
              <a:buFont typeface="Segoe UI" panose="020B0502040204020203" pitchFamily="34" charset="0"/>
              <a:buNone/>
              <a:defRPr sz="1333" spc="133" baseline="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08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otted_1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274311-D669-2C4D-88D5-2653AF0DA799}"/>
              </a:ext>
            </a:extLst>
          </p:cNvPr>
          <p:cNvSpPr/>
          <p:nvPr userDrawn="1"/>
        </p:nvSpPr>
        <p:spPr>
          <a:xfrm>
            <a:off x="47501" y="0"/>
            <a:ext cx="12144499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8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9F477-0C89-9A44-BBC8-46548EE95126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358597-D05F-6E44-89B2-18557B15F857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8C7829D2-0AB3-A14D-9E37-8981CA7DD7BF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2B4582-922A-4C48-921B-D9655872D0A8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9" name="Action Button: Custom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167EDA-FC3F-5A4B-BAD1-CA55C17EC270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30" name="Action Button: Custom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6E98EE-77EF-BC41-A01F-982C4B2FB6A1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57840-E36C-6042-A989-9C80129C80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4F6E2-20D7-D140-9AD6-3D2FF2ADBF4C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A166B-35E1-174B-A81F-01229FFBA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1000"/>
          </a:blip>
          <a:srcRect t="-208" r="18708" b="17488"/>
          <a:stretch/>
        </p:blipFill>
        <p:spPr>
          <a:xfrm>
            <a:off x="0" y="613848"/>
            <a:ext cx="12192000" cy="5758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06CC41-F092-3B46-8D7F-C699DF2A71C7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049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dotted_Title top right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274311-D669-2C4D-88D5-2653AF0DA799}"/>
              </a:ext>
            </a:extLst>
          </p:cNvPr>
          <p:cNvSpPr/>
          <p:nvPr userDrawn="1"/>
        </p:nvSpPr>
        <p:spPr>
          <a:xfrm>
            <a:off x="47501" y="0"/>
            <a:ext cx="12144499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8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9F477-0C89-9A44-BBC8-46548EE95126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358597-D05F-6E44-89B2-18557B15F857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8C7829D2-0AB3-A14D-9E37-8981CA7DD7BF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2B4582-922A-4C48-921B-D9655872D0A8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9" name="Action Button: Custom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167EDA-FC3F-5A4B-BAD1-CA55C17EC270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30" name="Action Button: Custom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6E98EE-77EF-BC41-A01F-982C4B2FB6A1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57840-E36C-6042-A989-9C80129C80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4F6E2-20D7-D140-9AD6-3D2FF2ADBF4C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A166B-35E1-174B-A81F-01229FFBA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1000"/>
          </a:blip>
          <a:srcRect t="-208" r="18708" b="17488"/>
          <a:stretch/>
        </p:blipFill>
        <p:spPr>
          <a:xfrm>
            <a:off x="0" y="613848"/>
            <a:ext cx="12192000" cy="5758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06CC41-F092-3B46-8D7F-C699DF2A71C7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  <a:latin typeface="AmplitudeTF" panose="02000506050000020004" pitchFamily="2" charset="77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51095232-A822-E041-8429-A5602E9DB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>
            <a:lvl1pPr algn="r">
              <a:defRPr sz="1000" b="1" i="0" spc="3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36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otted_for header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274311-D669-2C4D-88D5-2653AF0DA799}"/>
              </a:ext>
            </a:extLst>
          </p:cNvPr>
          <p:cNvSpPr/>
          <p:nvPr userDrawn="1"/>
        </p:nvSpPr>
        <p:spPr>
          <a:xfrm>
            <a:off x="47501" y="0"/>
            <a:ext cx="12144499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8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9F477-0C89-9A44-BBC8-46548EE95126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358597-D05F-6E44-89B2-18557B15F857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8C7829D2-0AB3-A14D-9E37-8981CA7DD7BF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2B4582-922A-4C48-921B-D9655872D0A8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9" name="Action Button: Custom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167EDA-FC3F-5A4B-BAD1-CA55C17EC270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30" name="Action Button: Custom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6E98EE-77EF-BC41-A01F-982C4B2FB6A1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57840-E36C-6042-A989-9C80129C80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DA166B-35E1-174B-A81F-01229FFBA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1000"/>
          </a:blip>
          <a:srcRect t="-208" r="18708" b="17488"/>
          <a:stretch/>
        </p:blipFill>
        <p:spPr>
          <a:xfrm>
            <a:off x="0" y="613848"/>
            <a:ext cx="12192000" cy="57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0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A796F-4DC7-6E42-B41F-FE0C3F800CD4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191EC-C1EE-4246-B50F-88ABBFC9DC84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4616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ot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1D68E3-09DF-A946-9A5C-B0D7A3359A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1000"/>
          </a:blip>
          <a:srcRect t="-208" r="18708" b="17488"/>
          <a:stretch/>
        </p:blipFill>
        <p:spPr>
          <a:xfrm>
            <a:off x="0" y="613848"/>
            <a:ext cx="12192000" cy="57584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8A9FD-AAB9-4E40-928F-F29D6B85D933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C1FDD9-DCD0-E045-B9FB-352634129AA3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1882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dotted_Title top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1D68E3-09DF-A946-9A5C-B0D7A3359A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1000"/>
          </a:blip>
          <a:srcRect t="-208" r="18708" b="17488"/>
          <a:stretch/>
        </p:blipFill>
        <p:spPr>
          <a:xfrm>
            <a:off x="0" y="613848"/>
            <a:ext cx="12192000" cy="57584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8A9FD-AAB9-4E40-928F-F29D6B85D933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C1FDD9-DCD0-E045-B9FB-352634129AA3}"/>
              </a:ext>
            </a:extLst>
          </p:cNvPr>
          <p:cNvSpPr txBox="1"/>
          <p:nvPr userDrawn="1"/>
        </p:nvSpPr>
        <p:spPr bwMode="auto">
          <a:xfrm>
            <a:off x="0" y="6465432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60342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63938F-8AC0-BB46-85AB-0B1E69AE2B0B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BE707A-EC99-354C-A0FF-AE14B095C1B9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683546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765588DA-AD4E-9942-8D84-6169AC18D709}"/>
              </a:ext>
            </a:extLst>
          </p:cNvPr>
          <p:cNvSpPr/>
          <p:nvPr userDrawn="1"/>
        </p:nvSpPr>
        <p:spPr>
          <a:xfrm>
            <a:off x="8746159" y="881528"/>
            <a:ext cx="1094660" cy="109466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7C9ED84-5F6F-6448-98E8-09A24A5DF2C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46193" y="981563"/>
            <a:ext cx="894592" cy="894590"/>
          </a:xfrm>
          <a:prstGeom prst="ellipse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700" spc="0"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C637C76-D36F-5E42-93E0-8FF7B77C1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16876" y="2867066"/>
            <a:ext cx="894592" cy="894590"/>
          </a:xfrm>
          <a:prstGeom prst="ellipse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700" spc="0"/>
            </a:lvl1pPr>
          </a:lstStyle>
          <a:p>
            <a:pPr lvl="0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3D5240-E9E1-0D4C-9893-3262768A304F}"/>
              </a:ext>
            </a:extLst>
          </p:cNvPr>
          <p:cNvSpPr/>
          <p:nvPr userDrawn="1"/>
        </p:nvSpPr>
        <p:spPr>
          <a:xfrm>
            <a:off x="7016842" y="2767031"/>
            <a:ext cx="1094660" cy="109466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DE8D4-20F2-C04E-86D3-92B2359D2D1E}"/>
              </a:ext>
            </a:extLst>
          </p:cNvPr>
          <p:cNvSpPr/>
          <p:nvPr userDrawn="1"/>
        </p:nvSpPr>
        <p:spPr>
          <a:xfrm>
            <a:off x="1005596" y="0"/>
            <a:ext cx="5364480" cy="6857996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33775-F412-634C-B48E-F41329C84071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776C8D-27D0-BA49-8DE1-D6F19202CFBD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B5D65039-9A30-814E-B00E-72846FB40156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AD1C67-51C7-6F47-9BC9-44CD6BCDC90E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8" name="Action Button: Custom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809F16-F9EC-CD48-B10E-50E3A4796404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19" name="Action Button: Custom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444D8B-0BFD-BF4D-B16D-05FB186E1148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037AD5A-9B58-364C-A6C5-79F423BE07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6193" y="2892466"/>
            <a:ext cx="894592" cy="894590"/>
          </a:xfrm>
          <a:prstGeom prst="ellipse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700" spc="0"/>
            </a:lvl1pPr>
          </a:lstStyle>
          <a:p>
            <a:pPr lvl="0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79815D-1B7A-B74B-B169-1306ABCA36D2}"/>
              </a:ext>
            </a:extLst>
          </p:cNvPr>
          <p:cNvSpPr/>
          <p:nvPr userDrawn="1"/>
        </p:nvSpPr>
        <p:spPr>
          <a:xfrm>
            <a:off x="8746159" y="2792431"/>
            <a:ext cx="1094660" cy="109466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BE6E237F-4A5E-F947-9B9A-E1B422AD17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71527" y="2901631"/>
            <a:ext cx="894592" cy="894590"/>
          </a:xfrm>
          <a:prstGeom prst="ellipse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700" spc="0"/>
            </a:lvl1pPr>
          </a:lstStyle>
          <a:p>
            <a:pPr lvl="0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ADD99D-0FF1-3346-BA6C-97A8C8937FEA}"/>
              </a:ext>
            </a:extLst>
          </p:cNvPr>
          <p:cNvSpPr/>
          <p:nvPr userDrawn="1"/>
        </p:nvSpPr>
        <p:spPr>
          <a:xfrm>
            <a:off x="10471493" y="2801596"/>
            <a:ext cx="1094660" cy="109466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50348F3F-971C-0B4D-A75C-C9E5E29161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71527" y="4546320"/>
            <a:ext cx="894592" cy="894590"/>
          </a:xfrm>
          <a:prstGeom prst="ellipse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700" spc="0"/>
            </a:lvl1pPr>
          </a:lstStyle>
          <a:p>
            <a:pPr lvl="0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86A11F-25A5-3146-BB38-CE10E9125A1B}"/>
              </a:ext>
            </a:extLst>
          </p:cNvPr>
          <p:cNvSpPr/>
          <p:nvPr userDrawn="1"/>
        </p:nvSpPr>
        <p:spPr>
          <a:xfrm>
            <a:off x="10471493" y="4446285"/>
            <a:ext cx="1094660" cy="109466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732E8B4E-9563-E449-A89C-EB669877ED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46193" y="4546320"/>
            <a:ext cx="894592" cy="894590"/>
          </a:xfrm>
          <a:prstGeom prst="ellipse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700" spc="0"/>
            </a:lvl1pPr>
          </a:lstStyle>
          <a:p>
            <a:pPr lvl="0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63A79D-87A2-2F44-8DE9-2679B7998F4A}"/>
              </a:ext>
            </a:extLst>
          </p:cNvPr>
          <p:cNvSpPr/>
          <p:nvPr userDrawn="1"/>
        </p:nvSpPr>
        <p:spPr>
          <a:xfrm>
            <a:off x="8746159" y="4446285"/>
            <a:ext cx="1094660" cy="109466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0C139E33-CBBE-7B40-84DB-7B1AE2512E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2893" y="4544702"/>
            <a:ext cx="894592" cy="894590"/>
          </a:xfrm>
          <a:prstGeom prst="ellipse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700" spc="0"/>
            </a:lvl1pPr>
          </a:lstStyle>
          <a:p>
            <a:pPr lvl="0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72CE06-2D42-3347-AEEA-41AC2CC8764C}"/>
              </a:ext>
            </a:extLst>
          </p:cNvPr>
          <p:cNvSpPr/>
          <p:nvPr userDrawn="1"/>
        </p:nvSpPr>
        <p:spPr>
          <a:xfrm>
            <a:off x="7012859" y="4444667"/>
            <a:ext cx="1094660" cy="109466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D908B8-F4B5-6140-A839-AAF80819F1DA}"/>
              </a:ext>
            </a:extLst>
          </p:cNvPr>
          <p:cNvCxnSpPr>
            <a:cxnSpLocks/>
          </p:cNvCxnSpPr>
          <p:nvPr userDrawn="1"/>
        </p:nvCxnSpPr>
        <p:spPr>
          <a:xfrm>
            <a:off x="6525328" y="613848"/>
            <a:ext cx="5535493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2E9BA0-744A-604E-8EA7-AE641DE4ECCF}"/>
              </a:ext>
            </a:extLst>
          </p:cNvPr>
          <p:cNvSpPr txBox="1"/>
          <p:nvPr userDrawn="1"/>
        </p:nvSpPr>
        <p:spPr bwMode="auto">
          <a:xfrm>
            <a:off x="6444429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2512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re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6DE8D4-20F2-C04E-86D3-92B2359D2D1E}"/>
              </a:ext>
            </a:extLst>
          </p:cNvPr>
          <p:cNvSpPr/>
          <p:nvPr userDrawn="1"/>
        </p:nvSpPr>
        <p:spPr>
          <a:xfrm>
            <a:off x="1005596" y="0"/>
            <a:ext cx="5364480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33775-F412-634C-B48E-F41329C84071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776C8D-27D0-BA49-8DE1-D6F19202CFBD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B5D65039-9A30-814E-B00E-72846FB40156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AD1C67-51C7-6F47-9BC9-44CD6BCDC90E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8" name="Action Button: Custom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809F16-F9EC-CD48-B10E-50E3A4796404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19" name="Action Button: Custom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444D8B-0BFD-BF4D-B16D-05FB186E1148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D798458-1BB7-8F41-A371-A335C510A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838905" y="4183605"/>
            <a:ext cx="4686300" cy="338996"/>
          </a:xfrm>
          <a:prstGeom prst="rect">
            <a:avLst/>
          </a:prstGeom>
        </p:spPr>
        <p:txBody>
          <a:bodyPr/>
          <a:lstStyle>
            <a:lvl1pPr algn="l">
              <a:defRPr sz="1800" b="1" spc="600" baseline="0"/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9FC28B-C7E3-F948-8133-F6EC8AEA30B8}"/>
              </a:ext>
            </a:extLst>
          </p:cNvPr>
          <p:cNvCxnSpPr>
            <a:cxnSpLocks/>
          </p:cNvCxnSpPr>
          <p:nvPr userDrawn="1"/>
        </p:nvCxnSpPr>
        <p:spPr>
          <a:xfrm>
            <a:off x="6525328" y="613848"/>
            <a:ext cx="5535493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6DDFDF-C47C-864D-B128-8418E6427D25}"/>
              </a:ext>
            </a:extLst>
          </p:cNvPr>
          <p:cNvSpPr txBox="1"/>
          <p:nvPr userDrawn="1"/>
        </p:nvSpPr>
        <p:spPr bwMode="auto">
          <a:xfrm>
            <a:off x="6444429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2581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resh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6DE8D4-20F2-C04E-86D3-92B2359D2D1E}"/>
              </a:ext>
            </a:extLst>
          </p:cNvPr>
          <p:cNvSpPr/>
          <p:nvPr userDrawn="1"/>
        </p:nvSpPr>
        <p:spPr>
          <a:xfrm>
            <a:off x="1005596" y="0"/>
            <a:ext cx="53644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33775-F412-634C-B48E-F41329C84071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776C8D-27D0-BA49-8DE1-D6F19202CFBD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B5D65039-9A30-814E-B00E-72846FB40156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AD1C67-51C7-6F47-9BC9-44CD6BCDC90E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8" name="Action Button: Custom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809F16-F9EC-CD48-B10E-50E3A4796404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19" name="Action Button: Custom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444D8B-0BFD-BF4D-B16D-05FB186E1148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D908B8-F4B5-6140-A839-AAF80819F1DA}"/>
              </a:ext>
            </a:extLst>
          </p:cNvPr>
          <p:cNvCxnSpPr>
            <a:cxnSpLocks/>
          </p:cNvCxnSpPr>
          <p:nvPr userDrawn="1"/>
        </p:nvCxnSpPr>
        <p:spPr>
          <a:xfrm>
            <a:off x="6525328" y="613848"/>
            <a:ext cx="55354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5BF538C-7878-1D48-9BC2-3285831E5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838905" y="4183605"/>
            <a:ext cx="4686300" cy="338996"/>
          </a:xfrm>
          <a:prstGeom prst="rect">
            <a:avLst/>
          </a:prstGeom>
        </p:spPr>
        <p:txBody>
          <a:bodyPr/>
          <a:lstStyle>
            <a:lvl1pPr algn="l">
              <a:defRPr sz="1800" b="1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4FDAE-CCA1-9941-834E-3BED5785E7D1}"/>
              </a:ext>
            </a:extLst>
          </p:cNvPr>
          <p:cNvSpPr txBox="1"/>
          <p:nvPr userDrawn="1"/>
        </p:nvSpPr>
        <p:spPr bwMode="auto">
          <a:xfrm>
            <a:off x="6444429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bg1">
                    <a:lumMod val="95000"/>
                  </a:schemeClr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8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no 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31762" y="3773273"/>
            <a:ext cx="116506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b="0" i="0" spc="320" dirty="0">
                <a:solidFill>
                  <a:schemeClr val="bg2"/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48420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ction Button: Custom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444D8B-0BFD-BF4D-B16D-05FB186E1148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DE8D4-20F2-C04E-86D3-92B2359D2D1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33775-F412-634C-B48E-F41329C84071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776C8D-27D0-BA49-8DE1-D6F19202CFBD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B5D65039-9A30-814E-B00E-72846FB40156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AD1C67-51C7-6F47-9BC9-44CD6BCDC90E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8" name="Action Button: Custom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809F16-F9EC-CD48-B10E-50E3A4796404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18476B-2F63-6A4B-9527-5433B932A7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6F5339-F8D5-4F46-B3D4-682BE3E5F409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5535493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5479CA0-C3F4-5244-9EC1-39B5292C4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</a:blip>
          <a:srcRect r="60046" b="28035"/>
          <a:stretch/>
        </p:blipFill>
        <p:spPr>
          <a:xfrm>
            <a:off x="4729806" y="924153"/>
            <a:ext cx="5992209" cy="5009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807BEB-FC55-374B-AB1B-45272334D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</a:blip>
          <a:srcRect r="60046" b="28035"/>
          <a:stretch/>
        </p:blipFill>
        <p:spPr>
          <a:xfrm>
            <a:off x="401606" y="1076553"/>
            <a:ext cx="5992209" cy="5009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F815C5-8379-A84B-8939-D08285690103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1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97A533-D9A3-2444-ABE5-668BF89B0C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75841" y="1926168"/>
            <a:ext cx="1733551" cy="173354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D22282-D27C-1545-97F7-CA4FB4FF1E07}"/>
              </a:ext>
            </a:extLst>
          </p:cNvPr>
          <p:cNvSpPr/>
          <p:nvPr userDrawn="1"/>
        </p:nvSpPr>
        <p:spPr>
          <a:xfrm>
            <a:off x="2022478" y="1684544"/>
            <a:ext cx="2238165" cy="223816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0EAB1E-F648-ED4C-8178-8C3F239AD2D2}"/>
              </a:ext>
            </a:extLst>
          </p:cNvPr>
          <p:cNvCxnSpPr/>
          <p:nvPr userDrawn="1"/>
        </p:nvCxnSpPr>
        <p:spPr>
          <a:xfrm>
            <a:off x="4745037" y="1752601"/>
            <a:ext cx="0" cy="3390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648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circle image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45708" y="1926168"/>
            <a:ext cx="1733551" cy="173354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D22282-D27C-1545-97F7-CA4FB4FF1E07}"/>
              </a:ext>
            </a:extLst>
          </p:cNvPr>
          <p:cNvSpPr/>
          <p:nvPr userDrawn="1"/>
        </p:nvSpPr>
        <p:spPr>
          <a:xfrm>
            <a:off x="1392345" y="1684544"/>
            <a:ext cx="2238165" cy="223816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8F81C28-E3AC-3E4F-B367-815188DEB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77" y="4216022"/>
            <a:ext cx="2935514" cy="1325563"/>
          </a:xfrm>
          <a:prstGeom prst="rect">
            <a:avLst/>
          </a:prstGeom>
        </p:spPr>
        <p:txBody>
          <a:bodyPr/>
          <a:lstStyle>
            <a:lvl1pPr marL="0" marR="0" indent="0" algn="ctr" defTabSz="91419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19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TITLE</a:t>
            </a:r>
            <a:b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</a:br>
            <a:r>
              <a:rPr kumimoji="0" lang="en-US" sz="1333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INFORMATION TO REPRESENTS THE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0ADB0-C5CE-A04C-9780-B4B4655A97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3000"/>
          </a:blip>
          <a:srcRect r="60046" b="28035"/>
          <a:stretch/>
        </p:blipFill>
        <p:spPr>
          <a:xfrm>
            <a:off x="6199791" y="1848306"/>
            <a:ext cx="5992209" cy="50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06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U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45708" y="1926168"/>
            <a:ext cx="1733551" cy="173354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D22282-D27C-1545-97F7-CA4FB4FF1E07}"/>
              </a:ext>
            </a:extLst>
          </p:cNvPr>
          <p:cNvSpPr/>
          <p:nvPr userDrawn="1"/>
        </p:nvSpPr>
        <p:spPr>
          <a:xfrm>
            <a:off x="1392345" y="1684544"/>
            <a:ext cx="2238165" cy="2238165"/>
          </a:xfrm>
          <a:prstGeom prst="ellipse">
            <a:avLst/>
          </a:prstGeom>
          <a:noFill/>
          <a:ln w="6350">
            <a:solidFill>
              <a:srgbClr val="2B2B28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8">
              <a:defRPr/>
            </a:pPr>
            <a:endParaRPr lang="en-US" sz="140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8F81C28-E3AC-3E4F-B367-815188DEB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77" y="4216022"/>
            <a:ext cx="2935514" cy="1325563"/>
          </a:xfrm>
          <a:prstGeom prst="rect">
            <a:avLst/>
          </a:prstGeom>
        </p:spPr>
        <p:txBody>
          <a:bodyPr/>
          <a:lstStyle>
            <a:lvl1pPr marL="0" marR="0" indent="0" algn="ctr" defTabSz="91419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noFill/>
              </a:defRPr>
            </a:lvl1pPr>
          </a:lstStyle>
          <a:p>
            <a:pPr marL="0" marR="0" lvl="0" indent="0" algn="ctr" defTabSz="91419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TITLE</a:t>
            </a:r>
            <a:b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</a:br>
            <a:r>
              <a:rPr kumimoji="0" lang="en-US" sz="1333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INFORMATION TO REPRESENTS THE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86E48-3622-3B45-90BA-B4510C3CA2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3000"/>
          </a:blip>
          <a:srcRect r="60046" b="28035"/>
          <a:stretch/>
        </p:blipFill>
        <p:spPr>
          <a:xfrm>
            <a:off x="6199791" y="1848306"/>
            <a:ext cx="5992209" cy="50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32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75125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ABCC57C-C307-6F4E-AB7F-4219DC7F03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6400" y="1858435"/>
            <a:ext cx="2988733" cy="2089151"/>
          </a:xfrm>
        </p:spPr>
        <p:txBody>
          <a:bodyPr/>
          <a:lstStyle>
            <a:lvl1pPr marL="0" algn="l" hangingPunct="0">
              <a:lnSpc>
                <a:spcPts val="1867"/>
              </a:lnSpc>
              <a:spcBef>
                <a:spcPts val="0"/>
              </a:spcBef>
              <a:defRPr baseline="0"/>
            </a:lvl1pPr>
            <a:lvl2pPr marL="0" algn="l" hangingPunct="0">
              <a:lnSpc>
                <a:spcPts val="1867"/>
              </a:lnSpc>
              <a:spcBef>
                <a:spcPts val="0"/>
              </a:spcBef>
              <a:defRPr baseline="0"/>
            </a:lvl2pPr>
            <a:lvl3pPr marL="0" algn="l" hangingPunct="0">
              <a:lnSpc>
                <a:spcPts val="1867"/>
              </a:lnSpc>
              <a:spcBef>
                <a:spcPts val="0"/>
              </a:spcBef>
              <a:defRPr baseline="0"/>
            </a:lvl3pPr>
            <a:lvl4pPr marL="0" algn="l" hangingPunct="0">
              <a:lnSpc>
                <a:spcPts val="1867"/>
              </a:lnSpc>
              <a:spcBef>
                <a:spcPts val="0"/>
              </a:spcBef>
              <a:defRPr baseline="0"/>
            </a:lvl4pPr>
            <a:lvl5pPr marL="0" algn="l" hangingPunct="0">
              <a:lnSpc>
                <a:spcPts val="1867"/>
              </a:lnSpc>
              <a:spcBef>
                <a:spcPts val="0"/>
              </a:spcBef>
              <a:defRPr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F3410C0-229C-1243-A41B-16A6F43A7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0400" y="1858435"/>
            <a:ext cx="2988733" cy="2089151"/>
          </a:xfrm>
        </p:spPr>
        <p:txBody>
          <a:bodyPr/>
          <a:lstStyle>
            <a:lvl1pPr marL="0" algn="l" hangingPunct="0">
              <a:lnSpc>
                <a:spcPts val="1867"/>
              </a:lnSpc>
              <a:spcBef>
                <a:spcPts val="0"/>
              </a:spcBef>
              <a:defRPr baseline="0"/>
            </a:lvl1pPr>
            <a:lvl2pPr marL="0" algn="l" hangingPunct="0">
              <a:lnSpc>
                <a:spcPts val="1867"/>
              </a:lnSpc>
              <a:spcBef>
                <a:spcPts val="0"/>
              </a:spcBef>
              <a:defRPr baseline="0"/>
            </a:lvl2pPr>
            <a:lvl3pPr marL="0" algn="l" hangingPunct="0">
              <a:lnSpc>
                <a:spcPts val="1867"/>
              </a:lnSpc>
              <a:spcBef>
                <a:spcPts val="0"/>
              </a:spcBef>
              <a:defRPr baseline="0"/>
            </a:lvl3pPr>
            <a:lvl4pPr marL="0" algn="l" hangingPunct="0">
              <a:lnSpc>
                <a:spcPts val="1867"/>
              </a:lnSpc>
              <a:spcBef>
                <a:spcPts val="0"/>
              </a:spcBef>
              <a:defRPr baseline="0"/>
            </a:lvl4pPr>
            <a:lvl5pPr marL="0" algn="l" hangingPunct="0">
              <a:lnSpc>
                <a:spcPts val="1867"/>
              </a:lnSpc>
              <a:spcBef>
                <a:spcPts val="0"/>
              </a:spcBef>
              <a:defRPr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B847A-549B-2B46-9DDB-E92954EB1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8878"/>
            <a:ext cx="12192000" cy="578457"/>
          </a:xfrm>
          <a:prstGeom prst="rect">
            <a:avLst/>
          </a:prstGeom>
        </p:spPr>
        <p:txBody>
          <a:bodyPr/>
          <a:lstStyle>
            <a:lvl1pPr algn="ctr">
              <a:defRPr sz="3200" spc="133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1766EE77-9259-C640-8C91-98B45EB5D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28929"/>
            <a:ext cx="12192000" cy="5969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2pPr>
            <a:lvl3pPr marL="0" indent="0">
              <a:lnSpc>
                <a:spcPts val="1733"/>
              </a:lnSpc>
              <a:buNone/>
              <a:defRPr sz="1333" spc="147" baseline="0"/>
            </a:lvl3pPr>
            <a:lvl4pPr marL="0" indent="0">
              <a:lnSpc>
                <a:spcPts val="1733"/>
              </a:lnSpc>
              <a:buNone/>
              <a:defRPr sz="1333" spc="147" baseline="0"/>
            </a:lvl4pPr>
            <a:lvl5pPr marL="0" indent="0">
              <a:lnSpc>
                <a:spcPts val="1733"/>
              </a:lnSpc>
              <a:buNone/>
              <a:defRPr sz="1333" spc="147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85FDE0-F1F8-2543-85D3-5AA309A404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8530" y="1858435"/>
            <a:ext cx="2988733" cy="2089151"/>
          </a:xfrm>
        </p:spPr>
        <p:txBody>
          <a:bodyPr/>
          <a:lstStyle>
            <a:lvl1pPr marL="0" algn="l" hangingPunct="0">
              <a:lnSpc>
                <a:spcPts val="1867"/>
              </a:lnSpc>
              <a:spcBef>
                <a:spcPts val="0"/>
              </a:spcBef>
              <a:defRPr baseline="0"/>
            </a:lvl1pPr>
            <a:lvl2pPr marL="0" algn="l" hangingPunct="0">
              <a:lnSpc>
                <a:spcPts val="1867"/>
              </a:lnSpc>
              <a:spcBef>
                <a:spcPts val="0"/>
              </a:spcBef>
              <a:defRPr baseline="0"/>
            </a:lvl2pPr>
            <a:lvl3pPr marL="0" algn="l" hangingPunct="0">
              <a:lnSpc>
                <a:spcPts val="1867"/>
              </a:lnSpc>
              <a:spcBef>
                <a:spcPts val="0"/>
              </a:spcBef>
              <a:defRPr baseline="0"/>
            </a:lvl3pPr>
            <a:lvl4pPr marL="0" algn="l" hangingPunct="0">
              <a:lnSpc>
                <a:spcPts val="1867"/>
              </a:lnSpc>
              <a:spcBef>
                <a:spcPts val="0"/>
              </a:spcBef>
              <a:defRPr baseline="0"/>
            </a:lvl4pPr>
            <a:lvl5pPr marL="0" algn="l" hangingPunct="0">
              <a:lnSpc>
                <a:spcPts val="1867"/>
              </a:lnSpc>
              <a:spcBef>
                <a:spcPts val="0"/>
              </a:spcBef>
              <a:defRPr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882F2-8276-A743-978D-66B918D9AA64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61D3A5-DA20-D845-A8F4-068A71ABE84B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851336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EDA5-5ECE-9B4F-937B-4EC4F147F2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759913"/>
            <a:ext cx="10972800" cy="578457"/>
          </a:xfrm>
          <a:prstGeom prst="rect">
            <a:avLst/>
          </a:prstGeom>
        </p:spPr>
        <p:txBody>
          <a:bodyPr/>
          <a:lstStyle>
            <a:lvl1pPr algn="ctr">
              <a:defRPr sz="3200" spc="133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85769-00FC-1544-918A-B0202A6472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2" y="2237302"/>
            <a:ext cx="4158383" cy="363139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E750DE4-7A5B-884D-9572-805E7BCC4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1328929"/>
            <a:ext cx="10667999" cy="5969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2pPr>
            <a:lvl3pPr marL="0" indent="0">
              <a:lnSpc>
                <a:spcPts val="1733"/>
              </a:lnSpc>
              <a:buNone/>
              <a:defRPr sz="1333" spc="147" baseline="0"/>
            </a:lvl3pPr>
            <a:lvl4pPr marL="0" indent="0">
              <a:lnSpc>
                <a:spcPts val="1733"/>
              </a:lnSpc>
              <a:buNone/>
              <a:defRPr sz="1333" spc="147" baseline="0"/>
            </a:lvl4pPr>
            <a:lvl5pPr marL="0" indent="0">
              <a:lnSpc>
                <a:spcPts val="1733"/>
              </a:lnSpc>
              <a:buNone/>
              <a:defRPr sz="1333" spc="147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D7271F3-87B0-DF45-8BF5-3D0B15CCCB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9938" y="2398618"/>
            <a:ext cx="3804269" cy="2355899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61F1F38-CCD6-9C4D-95B7-0080A69C96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0599" y="2341955"/>
            <a:ext cx="4102196" cy="596900"/>
          </a:xfrm>
        </p:spPr>
        <p:txBody>
          <a:bodyPr>
            <a:noAutofit/>
          </a:bodyPr>
          <a:lstStyle>
            <a:lvl1pPr marL="0" indent="0">
              <a:lnSpc>
                <a:spcPts val="1733"/>
              </a:lnSpc>
              <a:buNone/>
              <a:defRPr sz="1867" b="1" i="0" cap="all" spc="147" baseline="0"/>
            </a:lvl1pPr>
            <a:lvl2pPr marL="0" indent="0">
              <a:lnSpc>
                <a:spcPts val="1733"/>
              </a:lnSpc>
              <a:buNone/>
              <a:defRPr sz="1333" spc="147" baseline="0"/>
            </a:lvl2pPr>
            <a:lvl3pPr marL="0" indent="0">
              <a:lnSpc>
                <a:spcPts val="1733"/>
              </a:lnSpc>
              <a:buNone/>
              <a:defRPr sz="1333" spc="147" baseline="0"/>
            </a:lvl3pPr>
            <a:lvl4pPr marL="0" indent="0">
              <a:lnSpc>
                <a:spcPts val="1733"/>
              </a:lnSpc>
              <a:buNone/>
              <a:defRPr sz="1333" spc="147" baseline="0"/>
            </a:lvl4pPr>
            <a:lvl5pPr marL="0" indent="0">
              <a:lnSpc>
                <a:spcPts val="1733"/>
              </a:lnSpc>
              <a:buNone/>
              <a:defRPr sz="1333" spc="147" baseline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CC752452-995B-544D-A362-85ACE42BA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0599" y="4405267"/>
            <a:ext cx="4102196" cy="596900"/>
          </a:xfrm>
        </p:spPr>
        <p:txBody>
          <a:bodyPr>
            <a:noAutofit/>
          </a:bodyPr>
          <a:lstStyle>
            <a:lvl1pPr marL="0" indent="0">
              <a:lnSpc>
                <a:spcPts val="1733"/>
              </a:lnSpc>
              <a:buNone/>
              <a:defRPr sz="1867" b="1" i="0" cap="all" spc="147" baseline="0"/>
            </a:lvl1pPr>
            <a:lvl2pPr marL="0" indent="0">
              <a:lnSpc>
                <a:spcPts val="1733"/>
              </a:lnSpc>
              <a:buNone/>
              <a:defRPr sz="1333" spc="147" baseline="0"/>
            </a:lvl2pPr>
            <a:lvl3pPr marL="0" indent="0">
              <a:lnSpc>
                <a:spcPts val="1733"/>
              </a:lnSpc>
              <a:buNone/>
              <a:defRPr sz="1333" spc="147" baseline="0"/>
            </a:lvl3pPr>
            <a:lvl4pPr marL="0" indent="0">
              <a:lnSpc>
                <a:spcPts val="1733"/>
              </a:lnSpc>
              <a:buNone/>
              <a:defRPr sz="1333" spc="147" baseline="0"/>
            </a:lvl4pPr>
            <a:lvl5pPr marL="0" indent="0">
              <a:lnSpc>
                <a:spcPts val="1733"/>
              </a:lnSpc>
              <a:buNone/>
              <a:defRPr sz="1333" spc="147" baseline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2292AE-F85F-E242-9D13-78CC1722773C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8689AB-E445-E04A-A40B-F78852FAE3C5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51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6" userDrawn="1">
          <p15:clr>
            <a:srgbClr val="FBAE40"/>
          </p15:clr>
        </p15:guide>
        <p15:guide id="4" pos="7104" userDrawn="1">
          <p15:clr>
            <a:srgbClr val="FBAE40"/>
          </p15:clr>
        </p15:guide>
        <p15:guide id="6" pos="7296" userDrawn="1">
          <p15:clr>
            <a:srgbClr val="FBAE40"/>
          </p15:clr>
        </p15:guide>
        <p15:guide id="7" pos="384" userDrawn="1">
          <p15:clr>
            <a:srgbClr val="FBAE40"/>
          </p15:clr>
        </p15:guide>
        <p15:guide id="8" orient="horz" pos="1008" userDrawn="1">
          <p15:clr>
            <a:srgbClr val="FBAE40"/>
          </p15:clr>
        </p15:guide>
        <p15:guide id="9" orient="horz" pos="1616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FE339-1C69-3648-BB6F-C2BFF24CC6E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8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5D54F-321C-F546-A1C7-1A08CD12F5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3000"/>
          </a:blip>
          <a:srcRect l="42246" t="4865" r="17108" b="23170"/>
          <a:stretch/>
        </p:blipFill>
        <p:spPr>
          <a:xfrm>
            <a:off x="6096000" y="621210"/>
            <a:ext cx="6096000" cy="5009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AA61F-F591-8949-B550-3668ECE36E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6D428-1944-8A48-977B-331483F8A247}"/>
              </a:ext>
            </a:extLst>
          </p:cNvPr>
          <p:cNvSpPr txBox="1"/>
          <p:nvPr userDrawn="1"/>
        </p:nvSpPr>
        <p:spPr>
          <a:xfrm>
            <a:off x="11733583" y="6492514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rgbClr val="666666"/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rgbClr val="666666"/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C2E18-046D-6649-B201-40982353D150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ED7D3DB5-0C05-C24E-815B-17D5A66CC202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8BCBA82-E3C4-1647-BC6D-96472B5B25D8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1" name="Action Button: Custom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B03C39C-B630-7849-A348-5F0F9C828512}"/>
              </a:ext>
            </a:extLst>
          </p:cNvPr>
          <p:cNvSpPr/>
          <p:nvPr userDrawn="1"/>
        </p:nvSpPr>
        <p:spPr>
          <a:xfrm>
            <a:off x="11216551" y="6551137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2" name="Action Button: Custom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32AE23-F664-9245-A1AB-BB032DAF06A5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83E82D-2750-0E41-BA13-D7A1B7389053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5535493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0C9FB8-4EC5-F04D-A8D1-B6E300FFD0E4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12303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123867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34068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513666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4903465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10462661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751212-07A6-5C4F-9186-B850B7407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8878"/>
            <a:ext cx="12192000" cy="578457"/>
          </a:xfrm>
          <a:prstGeom prst="rect">
            <a:avLst/>
          </a:prstGeom>
        </p:spPr>
        <p:txBody>
          <a:bodyPr/>
          <a:lstStyle>
            <a:lvl1pPr algn="ctr">
              <a:defRPr sz="3200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4D73F3F-73DF-1045-B4BF-1FE7A68867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28930"/>
            <a:ext cx="12192000" cy="279154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2pPr>
            <a:lvl3pPr marL="0" indent="0">
              <a:lnSpc>
                <a:spcPts val="1733"/>
              </a:lnSpc>
              <a:buNone/>
              <a:defRPr sz="1333" spc="147" baseline="0"/>
            </a:lvl3pPr>
            <a:lvl4pPr marL="0" indent="0">
              <a:lnSpc>
                <a:spcPts val="1733"/>
              </a:lnSpc>
              <a:buNone/>
              <a:defRPr sz="1333" spc="147" baseline="0"/>
            </a:lvl4pPr>
            <a:lvl5pPr marL="0" indent="0">
              <a:lnSpc>
                <a:spcPts val="1733"/>
              </a:lnSpc>
              <a:buNone/>
              <a:defRPr sz="1333" spc="147" baseline="0"/>
            </a:lvl5pPr>
          </a:lstStyle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5618485" y="167815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9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6293264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7683063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9072862" y="3602163"/>
            <a:ext cx="955030" cy="979966"/>
          </a:xfrm>
          <a:solidFill>
            <a:schemeClr val="bg1">
              <a:lumMod val="95000"/>
            </a:schemeClr>
          </a:solidFill>
          <a:ln w="9525" cap="rnd" cmpd="sng">
            <a:solidFill>
              <a:schemeClr val="accent1"/>
            </a:solidFill>
          </a:ln>
          <a:effectLst>
            <a:outerShdw blurRad="254000" dist="76200" dir="5400000" algn="t" rotWithShape="0">
              <a:prstClr val="black">
                <a:alpha val="6000"/>
              </a:prstClr>
            </a:outerShdw>
          </a:effectLst>
        </p:spPr>
        <p:txBody>
          <a:bodyPr rtlCol="0">
            <a:norm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 sz="700"/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Segoe UI" panose="020B0502040204020203" pitchFamily="34" charset="0"/>
              <a:buNone/>
              <a:tabLst/>
              <a:defRPr/>
            </a:pPr>
            <a:r>
              <a:rPr lang="en-US" noProof="0" dirty="0"/>
              <a:t>photo</a:t>
            </a:r>
          </a:p>
          <a:p>
            <a:pPr lvl="0"/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724326" y="206232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728156" y="206232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727939" y="206232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27722" y="206232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2724326" y="3648869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4728156" y="3648869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6727939" y="3648869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8727722" y="3648869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5856458" y="760168"/>
            <a:ext cx="727222" cy="72703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720496" y="206232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20496" y="3648869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10727505" y="206232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0727505" y="3648869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0" hasCustomPrompt="1"/>
          </p:nvPr>
        </p:nvSpPr>
        <p:spPr>
          <a:xfrm>
            <a:off x="2724326" y="523541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1" hasCustomPrompt="1"/>
          </p:nvPr>
        </p:nvSpPr>
        <p:spPr>
          <a:xfrm>
            <a:off x="4728156" y="523541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2" hasCustomPrompt="1"/>
          </p:nvPr>
        </p:nvSpPr>
        <p:spPr>
          <a:xfrm>
            <a:off x="6727939" y="523541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8727722" y="523541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720496" y="523541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35" hasCustomPrompt="1"/>
          </p:nvPr>
        </p:nvSpPr>
        <p:spPr>
          <a:xfrm>
            <a:off x="10727505" y="5235414"/>
            <a:ext cx="661252" cy="661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62CC1E-8988-8848-8238-25A6B322FCE9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271056-71A1-294F-A23F-9DCC221828AF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370763-40B2-664E-AFEE-29D25F362F8A}"/>
              </a:ext>
            </a:extLst>
          </p:cNvPr>
          <p:cNvSpPr/>
          <p:nvPr userDrawn="1"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8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BF87EA-5949-1846-950E-08E67C4BB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60046" b="28035"/>
          <a:stretch/>
        </p:blipFill>
        <p:spPr>
          <a:xfrm>
            <a:off x="6199791" y="1114007"/>
            <a:ext cx="5992209" cy="50096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71045EB-28C0-AF46-80F5-94CF0F965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5E5D89-9515-F44B-8F91-D06F0A2AA28B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5ACBB9-7FA8-DA46-A7DE-EA4F59294A2C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EB050BA5-19FF-5C45-91B8-1F01040B164B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71CA89-324F-4A4A-A6C9-53381D7FF387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9" name="Action Button: Custom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A2EC9F-CAD1-E24C-AF4B-310EC593863D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50" name="Action Button: Custom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0F2984-4664-024E-8314-134F5A1E2DD7}"/>
              </a:ext>
            </a:extLst>
          </p:cNvPr>
          <p:cNvSpPr/>
          <p:nvPr userDrawn="1"/>
        </p:nvSpPr>
        <p:spPr>
          <a:xfrm>
            <a:off x="11469025" y="6562649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198BF468-61AF-D245-A90F-F6616E5BB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1923" y="2762654"/>
            <a:ext cx="6566298" cy="44946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 cap="all" spc="50" baseline="0">
                <a:solidFill>
                  <a:schemeClr val="tx1"/>
                </a:solidFill>
                <a:latin typeface="+mj-lt"/>
              </a:defRPr>
            </a:lvl1pPr>
            <a:lvl2pPr algn="ctr">
              <a:defRPr sz="2400">
                <a:solidFill>
                  <a:schemeClr val="bg1"/>
                </a:solidFill>
                <a:latin typeface="+mj-lt"/>
              </a:defRPr>
            </a:lvl2pPr>
            <a:lvl3pPr algn="ctr">
              <a:defRPr sz="2400">
                <a:solidFill>
                  <a:schemeClr val="bg1"/>
                </a:solidFill>
                <a:latin typeface="+mj-lt"/>
              </a:defRPr>
            </a:lvl3pPr>
            <a:lvl4pPr algn="ctr">
              <a:defRPr sz="2400">
                <a:solidFill>
                  <a:schemeClr val="bg1"/>
                </a:solidFill>
                <a:latin typeface="+mj-lt"/>
              </a:defRPr>
            </a:lvl4pPr>
            <a:lvl5pPr algn="ctr"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ANY OTHER INFO GOES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21B9B-4F23-CD40-87DB-CC1AD40B7FF6}"/>
              </a:ext>
            </a:extLst>
          </p:cNvPr>
          <p:cNvCxnSpPr>
            <a:cxnSpLocks/>
          </p:cNvCxnSpPr>
          <p:nvPr userDrawn="1"/>
        </p:nvCxnSpPr>
        <p:spPr>
          <a:xfrm>
            <a:off x="8908852" y="2680481"/>
            <a:ext cx="0" cy="1497038"/>
          </a:xfrm>
          <a:prstGeom prst="line">
            <a:avLst/>
          </a:prstGeom>
          <a:ln w="508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06376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15116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966471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9132544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206376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4515116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6966471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9132544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dirty="0"/>
              <a:t>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E7A1AD-9DBD-C744-9A81-0A43F0524DC3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C4F4B8-8BBE-7742-81F8-83B63FCC33EB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11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72813-80E8-2C48-AD94-6EE53324EB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DD9B24-53A0-2F49-8E26-06CBE7AF0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8878"/>
            <a:ext cx="12192000" cy="578457"/>
          </a:xfrm>
          <a:prstGeom prst="rect">
            <a:avLst/>
          </a:prstGeom>
        </p:spPr>
        <p:txBody>
          <a:bodyPr/>
          <a:lstStyle>
            <a:lvl1pPr algn="ctr">
              <a:defRPr sz="3200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9EB375A-DC4F-554A-9FDE-DAC13DDB69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328929"/>
            <a:ext cx="12192000" cy="5969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333" spc="67" baseline="0"/>
            </a:lvl2pPr>
            <a:lvl3pPr marL="0" indent="0">
              <a:lnSpc>
                <a:spcPts val="1733"/>
              </a:lnSpc>
              <a:buNone/>
              <a:defRPr sz="1333" spc="147" baseline="0"/>
            </a:lvl3pPr>
            <a:lvl4pPr marL="0" indent="0">
              <a:lnSpc>
                <a:spcPts val="1733"/>
              </a:lnSpc>
              <a:buNone/>
              <a:defRPr sz="1333" spc="147" baseline="0"/>
            </a:lvl4pPr>
            <a:lvl5pPr marL="0" indent="0">
              <a:lnSpc>
                <a:spcPts val="1733"/>
              </a:lnSpc>
              <a:buNone/>
              <a:defRPr sz="1333" spc="147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7299CC-E0E4-BA4C-95DB-56F6462B8081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rgbClr val="2B2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6FE6DF-CFE8-8040-9D0F-BB458E01E836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32729"/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rgbClr val="232729"/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94164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877AEA55-362E-6D4F-8B04-4E20DE79DC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738718"/>
            <a:ext cx="12192000" cy="594783"/>
          </a:xfrm>
        </p:spPr>
        <p:txBody>
          <a:bodyPr>
            <a:noAutofit/>
          </a:bodyPr>
          <a:lstStyle>
            <a:lvl1pPr algn="ctr">
              <a:lnSpc>
                <a:spcPts val="3467"/>
              </a:lnSpc>
              <a:spcBef>
                <a:spcPts val="0"/>
              </a:spcBef>
              <a:defRPr sz="3200" spc="50" baseline="0">
                <a:latin typeface="+mj-lt"/>
              </a:defRPr>
            </a:lvl1pPr>
            <a:lvl2pPr>
              <a:defRPr sz="3200" baseline="0"/>
            </a:lvl2pPr>
            <a:lvl3pPr>
              <a:defRPr sz="3200" baseline="0"/>
            </a:lvl3pPr>
            <a:lvl4pPr>
              <a:defRPr sz="3200" baseline="0"/>
            </a:lvl4pPr>
            <a:lvl5pPr>
              <a:defRPr sz="3200" baseline="0"/>
            </a:lvl5pPr>
          </a:lstStyle>
          <a:p>
            <a:pPr lvl="0"/>
            <a:r>
              <a:rPr lang="en-US" dirty="0"/>
              <a:t>EDIT MASTER TEXT HERE</a:t>
            </a:r>
          </a:p>
        </p:txBody>
      </p:sp>
      <p:sp>
        <p:nvSpPr>
          <p:cNvPr id="69" name="Text Placeholder 66">
            <a:extLst>
              <a:ext uri="{FF2B5EF4-FFF2-40B4-BE49-F238E27FC236}">
                <a16:creationId xmlns:a16="http://schemas.microsoft.com/office/drawing/2014/main" id="{E3CE2270-4680-8C43-9F12-5FA53AF96C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325203"/>
            <a:ext cx="12192000" cy="755651"/>
          </a:xfrm>
        </p:spPr>
        <p:txBody>
          <a:bodyPr/>
          <a:lstStyle>
            <a:lvl1pPr algn="ctr">
              <a:spcBef>
                <a:spcPts val="0"/>
              </a:spcBef>
              <a:defRPr spc="67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A452FDF3-9ECE-8542-BB54-0020DD6228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5836" y="2538353"/>
            <a:ext cx="2845185" cy="683684"/>
          </a:xfrm>
        </p:spPr>
        <p:txBody>
          <a:bodyPr>
            <a:noAutofit/>
          </a:bodyPr>
          <a:lstStyle>
            <a:lvl1pPr algn="r">
              <a:lnSpc>
                <a:spcPts val="1867"/>
              </a:lnSpc>
              <a:defRPr sz="1600" b="1" baseline="0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600" b="1">
                <a:latin typeface="+mj-lt"/>
              </a:defRPr>
            </a:lvl3pPr>
            <a:lvl4pPr>
              <a:defRPr sz="1600" b="1">
                <a:latin typeface="+mj-lt"/>
              </a:defRPr>
            </a:lvl4pPr>
            <a:lvl5pPr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Text Placeholder 72">
            <a:extLst>
              <a:ext uri="{FF2B5EF4-FFF2-40B4-BE49-F238E27FC236}">
                <a16:creationId xmlns:a16="http://schemas.microsoft.com/office/drawing/2014/main" id="{8A1E29B9-167B-0042-B1AA-9C687967F5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1897" y="2944562"/>
            <a:ext cx="2679700" cy="1515533"/>
          </a:xfrm>
        </p:spPr>
        <p:txBody>
          <a:bodyPr/>
          <a:lstStyle>
            <a:lvl1pPr algn="r">
              <a:lnSpc>
                <a:spcPts val="1600"/>
              </a:lnSpc>
              <a:defRPr/>
            </a:lvl1pPr>
            <a:lvl2pPr algn="r">
              <a:lnSpc>
                <a:spcPts val="1600"/>
              </a:lnSpc>
              <a:defRPr/>
            </a:lvl2pPr>
            <a:lvl3pPr algn="r">
              <a:lnSpc>
                <a:spcPts val="1600"/>
              </a:lnSpc>
              <a:defRPr/>
            </a:lvl3pPr>
            <a:lvl4pPr algn="r">
              <a:lnSpc>
                <a:spcPts val="1600"/>
              </a:lnSpc>
              <a:defRPr/>
            </a:lvl4pPr>
            <a:lvl5pPr algn="r">
              <a:lnSpc>
                <a:spcPts val="16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8" name="Text Placeholder 70">
            <a:extLst>
              <a:ext uri="{FF2B5EF4-FFF2-40B4-BE49-F238E27FC236}">
                <a16:creationId xmlns:a16="http://schemas.microsoft.com/office/drawing/2014/main" id="{C7C72B58-B121-F34D-A850-1E4166B35A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05836" y="4600562"/>
            <a:ext cx="2845185" cy="683684"/>
          </a:xfrm>
        </p:spPr>
        <p:txBody>
          <a:bodyPr>
            <a:noAutofit/>
          </a:bodyPr>
          <a:lstStyle>
            <a:lvl1pPr algn="r">
              <a:lnSpc>
                <a:spcPts val="1867"/>
              </a:lnSpc>
              <a:defRPr sz="1600" b="1" baseline="0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600" b="1">
                <a:latin typeface="+mj-lt"/>
              </a:defRPr>
            </a:lvl3pPr>
            <a:lvl4pPr>
              <a:defRPr sz="1600" b="1">
                <a:latin typeface="+mj-lt"/>
              </a:defRPr>
            </a:lvl4pPr>
            <a:lvl5pPr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9" name="Text Placeholder 72">
            <a:extLst>
              <a:ext uri="{FF2B5EF4-FFF2-40B4-BE49-F238E27FC236}">
                <a16:creationId xmlns:a16="http://schemas.microsoft.com/office/drawing/2014/main" id="{66760BB9-A240-424E-AF19-B4393E2D7E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1897" y="5006771"/>
            <a:ext cx="2679700" cy="1515533"/>
          </a:xfrm>
        </p:spPr>
        <p:txBody>
          <a:bodyPr/>
          <a:lstStyle>
            <a:lvl1pPr algn="r">
              <a:lnSpc>
                <a:spcPts val="1600"/>
              </a:lnSpc>
              <a:defRPr/>
            </a:lvl1pPr>
            <a:lvl2pPr algn="r">
              <a:lnSpc>
                <a:spcPts val="1600"/>
              </a:lnSpc>
              <a:defRPr/>
            </a:lvl2pPr>
            <a:lvl3pPr algn="r">
              <a:lnSpc>
                <a:spcPts val="1600"/>
              </a:lnSpc>
              <a:defRPr/>
            </a:lvl3pPr>
            <a:lvl4pPr algn="r">
              <a:lnSpc>
                <a:spcPts val="1600"/>
              </a:lnSpc>
              <a:defRPr/>
            </a:lvl4pPr>
            <a:lvl5pPr algn="r">
              <a:lnSpc>
                <a:spcPts val="16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8D7BAF8A-D7FA-5F40-80C2-BC8A23AE4B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1076" y="2538353"/>
            <a:ext cx="2845185" cy="683684"/>
          </a:xfrm>
        </p:spPr>
        <p:txBody>
          <a:bodyPr>
            <a:noAutofit/>
          </a:bodyPr>
          <a:lstStyle>
            <a:lvl1pPr algn="l">
              <a:lnSpc>
                <a:spcPts val="1867"/>
              </a:lnSpc>
              <a:defRPr sz="1600" b="1" baseline="0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600" b="1">
                <a:latin typeface="+mj-lt"/>
              </a:defRPr>
            </a:lvl3pPr>
            <a:lvl4pPr>
              <a:defRPr sz="1600" b="1">
                <a:latin typeface="+mj-lt"/>
              </a:defRPr>
            </a:lvl4pPr>
            <a:lvl5pPr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1" name="Text Placeholder 72">
            <a:extLst>
              <a:ext uri="{FF2B5EF4-FFF2-40B4-BE49-F238E27FC236}">
                <a16:creationId xmlns:a16="http://schemas.microsoft.com/office/drawing/2014/main" id="{E333CE26-0890-7049-B58D-3B5FE5C2AD4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26813" y="2944562"/>
            <a:ext cx="2876920" cy="1475039"/>
          </a:xfrm>
        </p:spPr>
        <p:txBody>
          <a:bodyPr/>
          <a:lstStyle>
            <a:lvl1pPr marL="0" indent="0" algn="l">
              <a:lnSpc>
                <a:spcPts val="1600"/>
              </a:lnSpc>
              <a:buFont typeface="Arial" panose="020B0604020202020204" pitchFamily="34" charset="0"/>
              <a:buNone/>
              <a:defRPr/>
            </a:lvl1pPr>
            <a:lvl2pPr marL="457189" indent="0" algn="l">
              <a:lnSpc>
                <a:spcPts val="1600"/>
              </a:lnSpc>
              <a:buFont typeface="Arial" panose="020B0604020202020204" pitchFamily="34" charset="0"/>
              <a:buNone/>
              <a:defRPr/>
            </a:lvl2pPr>
            <a:lvl3pPr marL="914377" indent="0" algn="l">
              <a:lnSpc>
                <a:spcPts val="1600"/>
              </a:lnSpc>
              <a:buFont typeface="Arial" panose="020B0604020202020204" pitchFamily="34" charset="0"/>
              <a:buNone/>
              <a:defRPr/>
            </a:lvl3pPr>
            <a:lvl4pPr algn="r">
              <a:lnSpc>
                <a:spcPts val="1600"/>
              </a:lnSpc>
              <a:defRPr/>
            </a:lvl4pPr>
            <a:lvl5pPr algn="r">
              <a:lnSpc>
                <a:spcPts val="16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6D8C414E-C875-644F-B791-ED03DD2EA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49006" y="4600562"/>
            <a:ext cx="2845185" cy="683684"/>
          </a:xfrm>
        </p:spPr>
        <p:txBody>
          <a:bodyPr>
            <a:noAutofit/>
          </a:bodyPr>
          <a:lstStyle>
            <a:lvl1pPr algn="l">
              <a:lnSpc>
                <a:spcPts val="1867"/>
              </a:lnSpc>
              <a:defRPr sz="1600" b="1" baseline="0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600" b="1">
                <a:latin typeface="+mj-lt"/>
              </a:defRPr>
            </a:lvl3pPr>
            <a:lvl4pPr>
              <a:defRPr sz="1600" b="1">
                <a:latin typeface="+mj-lt"/>
              </a:defRPr>
            </a:lvl4pPr>
            <a:lvl5pPr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3" name="Text Placeholder 72">
            <a:extLst>
              <a:ext uri="{FF2B5EF4-FFF2-40B4-BE49-F238E27FC236}">
                <a16:creationId xmlns:a16="http://schemas.microsoft.com/office/drawing/2014/main" id="{E41D4163-495D-7246-B49D-8CF6A2CA2C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44742" y="5006771"/>
            <a:ext cx="2858991" cy="1515533"/>
          </a:xfrm>
        </p:spPr>
        <p:txBody>
          <a:bodyPr/>
          <a:lstStyle>
            <a:lvl1pPr algn="l">
              <a:lnSpc>
                <a:spcPts val="1600"/>
              </a:lnSpc>
              <a:defRPr/>
            </a:lvl1pPr>
            <a:lvl2pPr algn="l">
              <a:lnSpc>
                <a:spcPts val="1600"/>
              </a:lnSpc>
              <a:defRPr/>
            </a:lvl2pPr>
            <a:lvl3pPr algn="r">
              <a:lnSpc>
                <a:spcPts val="1600"/>
              </a:lnSpc>
              <a:defRPr/>
            </a:lvl3pPr>
            <a:lvl4pPr algn="r">
              <a:lnSpc>
                <a:spcPts val="1600"/>
              </a:lnSpc>
              <a:defRPr/>
            </a:lvl4pPr>
            <a:lvl5pPr algn="r">
              <a:lnSpc>
                <a:spcPts val="16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503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FAULT-WHITE master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81A4E6-3BBC-0643-8B44-132F9D48D0B2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4">
              <a:defRPr/>
            </a:pPr>
            <a:endParaRPr lang="en-US" sz="700" dirty="0">
              <a:solidFill>
                <a:schemeClr val="tx1"/>
              </a:solidFill>
              <a:latin typeface="Segoe UI Regular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9" y="6454745"/>
            <a:ext cx="2452491" cy="318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E5D89-9515-F44B-8F91-D06F0A2AA28B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5ACBB9-7FA8-DA46-A7DE-EA4F59294A2C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EB050BA5-19FF-5C45-91B8-1F01040B164B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671CA89-324F-4A4A-A6C9-53381D7FF387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13" name="Action Button: Custom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A2EC9F-CAD1-E24C-AF4B-310EC593863D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14" name="Action Button: Custom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0F2984-4664-024E-8314-134F5A1E2DD7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ts val="1867"/>
              </a:lnSpc>
              <a:spcBef>
                <a:spcPts val="0"/>
              </a:spcBef>
              <a:defRPr sz="1467" baseline="0"/>
            </a:lvl1pPr>
            <a:lvl2pPr>
              <a:lnSpc>
                <a:spcPts val="1867"/>
              </a:lnSpc>
              <a:spcBef>
                <a:spcPts val="0"/>
              </a:spcBef>
              <a:defRPr sz="1467" baseline="0"/>
            </a:lvl2pPr>
            <a:lvl3pPr>
              <a:lnSpc>
                <a:spcPts val="1867"/>
              </a:lnSpc>
              <a:spcBef>
                <a:spcPts val="0"/>
              </a:spcBef>
              <a:defRPr sz="1467" baseline="0"/>
            </a:lvl3pPr>
            <a:lvl4pPr>
              <a:lnSpc>
                <a:spcPts val="1867"/>
              </a:lnSpc>
              <a:spcBef>
                <a:spcPts val="0"/>
              </a:spcBef>
              <a:defRPr sz="1467" baseline="0"/>
            </a:lvl4pPr>
            <a:lvl5pPr>
              <a:lnSpc>
                <a:spcPts val="1867"/>
              </a:lnSpc>
              <a:spcBef>
                <a:spcPts val="0"/>
              </a:spcBef>
              <a:defRPr sz="1467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2422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ransition Slide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274311-D669-2C4D-88D5-2653AF0DA799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8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9F477-0C89-9A44-BBC8-46548EE95126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358597-D05F-6E44-89B2-18557B15F857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8C7829D2-0AB3-A14D-9E37-8981CA7DD7BF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2B4582-922A-4C48-921B-D9655872D0A8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9" name="Action Button: Custom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167EDA-FC3F-5A4B-BAD1-CA55C17EC270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30" name="Action Button: Custom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6E98EE-77EF-BC41-A01F-982C4B2FB6A1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57840-E36C-6042-A989-9C80129C80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4F6E2-20D7-D140-9AD6-3D2FF2ADBF4C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A166B-35E1-174B-A81F-01229FFBA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1000"/>
          </a:blip>
          <a:srcRect t="-208" r="18708" b="17488"/>
          <a:stretch/>
        </p:blipFill>
        <p:spPr>
          <a:xfrm>
            <a:off x="0" y="613848"/>
            <a:ext cx="12192000" cy="5758404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DFEA569-93F0-6F4F-AADF-25E8424ECA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69" y="1153955"/>
            <a:ext cx="2502511" cy="1611226"/>
          </a:xfrm>
          <a:prstGeom prst="roundRect">
            <a:avLst>
              <a:gd name="adj" fmla="val 720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4">
            <a:extLst>
              <a:ext uri="{FF2B5EF4-FFF2-40B4-BE49-F238E27FC236}">
                <a16:creationId xmlns:a16="http://schemas.microsoft.com/office/drawing/2014/main" id="{A3089A65-3D09-DE47-9E30-8C5D21FC02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545" y="3841523"/>
            <a:ext cx="2502511" cy="1611226"/>
          </a:xfrm>
          <a:prstGeom prst="roundRect">
            <a:avLst>
              <a:gd name="adj" fmla="val 720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B7A30-E53A-1249-A03A-FD9676654861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bg1">
                    <a:lumMod val="95000"/>
                  </a:schemeClr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370763-40B2-664E-AFEE-29D25F362F8A}"/>
              </a:ext>
            </a:extLst>
          </p:cNvPr>
          <p:cNvSpPr/>
          <p:nvPr userDrawn="1"/>
        </p:nvSpPr>
        <p:spPr>
          <a:xfrm>
            <a:off x="3022169" y="0"/>
            <a:ext cx="9169831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89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71045EB-28C0-AF46-80F5-94CF0F9658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5E5D89-9515-F44B-8F91-D06F0A2AA28B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5ACBB9-7FA8-DA46-A7DE-EA4F59294A2C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EB050BA5-19FF-5C45-91B8-1F01040B164B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71CA89-324F-4A4A-A6C9-53381D7FF387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9" name="Action Button: Custom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A2EC9F-CAD1-E24C-AF4B-310EC593863D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50" name="Action Button: Custom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0F2984-4664-024E-8314-134F5A1E2DD7}"/>
              </a:ext>
            </a:extLst>
          </p:cNvPr>
          <p:cNvSpPr/>
          <p:nvPr userDrawn="1"/>
        </p:nvSpPr>
        <p:spPr>
          <a:xfrm>
            <a:off x="11469025" y="6562649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198BF468-61AF-D245-A90F-F6616E5BB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8589" y="2762654"/>
            <a:ext cx="6566298" cy="44946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 cap="all" spc="50" baseline="0">
                <a:solidFill>
                  <a:schemeClr val="tx1"/>
                </a:solidFill>
                <a:latin typeface="+mj-lt"/>
              </a:defRPr>
            </a:lvl1pPr>
            <a:lvl2pPr algn="ctr">
              <a:defRPr sz="2400">
                <a:solidFill>
                  <a:schemeClr val="bg1"/>
                </a:solidFill>
                <a:latin typeface="+mj-lt"/>
              </a:defRPr>
            </a:lvl2pPr>
            <a:lvl3pPr algn="ctr">
              <a:defRPr sz="2400">
                <a:solidFill>
                  <a:schemeClr val="bg1"/>
                </a:solidFill>
                <a:latin typeface="+mj-lt"/>
              </a:defRPr>
            </a:lvl3pPr>
            <a:lvl4pPr algn="ctr">
              <a:defRPr sz="2400">
                <a:solidFill>
                  <a:schemeClr val="bg1"/>
                </a:solidFill>
                <a:latin typeface="+mj-lt"/>
              </a:defRPr>
            </a:lvl4pPr>
            <a:lvl5pPr algn="ctr"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ANY OTHER INFO GOES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21B9B-4F23-CD40-87DB-CC1AD40B7FF6}"/>
              </a:ext>
            </a:extLst>
          </p:cNvPr>
          <p:cNvCxnSpPr>
            <a:cxnSpLocks/>
          </p:cNvCxnSpPr>
          <p:nvPr userDrawn="1"/>
        </p:nvCxnSpPr>
        <p:spPr>
          <a:xfrm>
            <a:off x="10965518" y="2680481"/>
            <a:ext cx="0" cy="1497038"/>
          </a:xfrm>
          <a:prstGeom prst="line">
            <a:avLst/>
          </a:prstGeom>
          <a:ln w="508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&amp; dotted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0A5E5D89-9515-F44B-8F91-D06F0A2AA28B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5ACBB9-7FA8-DA46-A7DE-EA4F59294A2C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EB050BA5-19FF-5C45-91B8-1F01040B164B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71CA89-324F-4A4A-A6C9-53381D7FF387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9" name="Action Button: Custom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A2EC9F-CAD1-E24C-AF4B-310EC593863D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50" name="Action Button: Custom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0F2984-4664-024E-8314-134F5A1E2DD7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itle 18">
            <a:extLst>
              <a:ext uri="{FF2B5EF4-FFF2-40B4-BE49-F238E27FC236}">
                <a16:creationId xmlns:a16="http://schemas.microsoft.com/office/drawing/2014/main" id="{C4EFB082-E257-5649-8097-DF079DA5A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689" y="846111"/>
            <a:ext cx="8522467" cy="355508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366751-52A9-4C43-892D-734EA5C55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7BB6C7-0E0E-8347-8571-ED8FE45E77AF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  <a:latin typeface="AmplitudeTF" panose="02000506050000020004" pitchFamily="2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D6D601-3D44-EA4D-8607-8147B3B6BE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r="60046" b="28035"/>
          <a:stretch/>
        </p:blipFill>
        <p:spPr>
          <a:xfrm>
            <a:off x="6199791" y="1114007"/>
            <a:ext cx="5992209" cy="5009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8313B-E1F7-BB45-833A-54F6DC6396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r="60046" b="28035"/>
          <a:stretch/>
        </p:blipFill>
        <p:spPr>
          <a:xfrm rot="5400000">
            <a:off x="1264234" y="3239146"/>
            <a:ext cx="5992209" cy="50096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B16A4C-AD9C-3845-80E5-120CD3290708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otted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370763-40B2-664E-AFEE-29D25F362F8A}"/>
              </a:ext>
            </a:extLst>
          </p:cNvPr>
          <p:cNvSpPr/>
          <p:nvPr userDrawn="1"/>
        </p:nvSpPr>
        <p:spPr>
          <a:xfrm>
            <a:off x="-1" y="0"/>
            <a:ext cx="8224541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8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BF87EA-5949-1846-950E-08E67C4BB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60046" b="28035"/>
          <a:stretch/>
        </p:blipFill>
        <p:spPr>
          <a:xfrm>
            <a:off x="-549456" y="924153"/>
            <a:ext cx="5992209" cy="50096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71045EB-28C0-AF46-80F5-94CF0F965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5E5D89-9515-F44B-8F91-D06F0A2AA28B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5ACBB9-7FA8-DA46-A7DE-EA4F59294A2C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EB050BA5-19FF-5C45-91B8-1F01040B164B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71CA89-324F-4A4A-A6C9-53381D7FF387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9" name="Action Button: Custom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A2EC9F-CAD1-E24C-AF4B-310EC593863D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50" name="Action Button: Custom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0F2984-4664-024E-8314-134F5A1E2DD7}"/>
              </a:ext>
            </a:extLst>
          </p:cNvPr>
          <p:cNvSpPr/>
          <p:nvPr userDrawn="1"/>
        </p:nvSpPr>
        <p:spPr>
          <a:xfrm>
            <a:off x="11469025" y="6562649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9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lack dot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370763-40B2-664E-AFEE-29D25F362F8A}"/>
              </a:ext>
            </a:extLst>
          </p:cNvPr>
          <p:cNvSpPr/>
          <p:nvPr userDrawn="1"/>
        </p:nvSpPr>
        <p:spPr>
          <a:xfrm>
            <a:off x="3988054" y="0"/>
            <a:ext cx="8203945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8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BF87EA-5949-1846-950E-08E67C4BB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60046" b="28035"/>
          <a:stretch/>
        </p:blipFill>
        <p:spPr>
          <a:xfrm>
            <a:off x="6199791" y="1114007"/>
            <a:ext cx="5992209" cy="50096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71045EB-28C0-AF46-80F5-94CF0F965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5E5D89-9515-F44B-8F91-D06F0A2AA28B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5ACBB9-7FA8-DA46-A7DE-EA4F59294A2C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EB050BA5-19FF-5C45-91B8-1F01040B164B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71CA89-324F-4A4A-A6C9-53381D7FF387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49" name="Action Button: Custom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A2EC9F-CAD1-E24C-AF4B-310EC593863D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50" name="Action Button: Custom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0F2984-4664-024E-8314-134F5A1E2DD7}"/>
              </a:ext>
            </a:extLst>
          </p:cNvPr>
          <p:cNvSpPr/>
          <p:nvPr userDrawn="1"/>
        </p:nvSpPr>
        <p:spPr>
          <a:xfrm>
            <a:off x="11469025" y="6562649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2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ot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274311-D669-2C4D-88D5-2653AF0DA7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8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9F477-0C89-9A44-BBC8-46548EE95126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358597-D05F-6E44-89B2-18557B15F857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A4CF223-A7B0-B346-858F-E8C52D3CF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60046" b="28035"/>
          <a:stretch/>
        </p:blipFill>
        <p:spPr>
          <a:xfrm>
            <a:off x="6109400" y="1114007"/>
            <a:ext cx="5992209" cy="5009694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8C7829D2-0AB3-A14D-9E37-8981CA7DD7BF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2B4582-922A-4C48-921B-D9655872D0A8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9" name="Action Button: Custom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167EDA-FC3F-5A4B-BAD1-CA55C17EC270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30" name="Action Button: Custom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6E98EE-77EF-BC41-A01F-982C4B2FB6A1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2E581ED8-20A3-964D-875D-3894E05A5F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5447" y="3100555"/>
            <a:ext cx="10241104" cy="92534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cap="all" spc="50" baseline="0">
                <a:solidFill>
                  <a:schemeClr val="bg1"/>
                </a:solidFill>
                <a:latin typeface="+mj-lt"/>
              </a:defRPr>
            </a:lvl1pPr>
            <a:lvl2pPr algn="ctr">
              <a:defRPr sz="2400">
                <a:solidFill>
                  <a:schemeClr val="bg1"/>
                </a:solidFill>
                <a:latin typeface="+mj-lt"/>
              </a:defRPr>
            </a:lvl2pPr>
            <a:lvl3pPr algn="ctr">
              <a:defRPr sz="2400">
                <a:solidFill>
                  <a:schemeClr val="bg1"/>
                </a:solidFill>
                <a:latin typeface="+mj-lt"/>
              </a:defRPr>
            </a:lvl3pPr>
            <a:lvl4pPr algn="ctr">
              <a:defRPr sz="2400">
                <a:solidFill>
                  <a:schemeClr val="bg1"/>
                </a:solidFill>
                <a:latin typeface="+mj-lt"/>
              </a:defRPr>
            </a:lvl4pPr>
            <a:lvl5pPr algn="ctr"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itle 18">
            <a:extLst>
              <a:ext uri="{FF2B5EF4-FFF2-40B4-BE49-F238E27FC236}">
                <a16:creationId xmlns:a16="http://schemas.microsoft.com/office/drawing/2014/main" id="{73DB230F-035C-CB4A-9004-BEE7D2780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852" y="4197098"/>
            <a:ext cx="8772294" cy="402245"/>
          </a:xfrm>
          <a:prstGeom prst="rect">
            <a:avLst/>
          </a:prstGeom>
        </p:spPr>
        <p:txBody>
          <a:bodyPr/>
          <a:lstStyle>
            <a:lvl1pPr algn="ctr">
              <a:defRPr sz="18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C6013A-B835-124B-B7F7-4F3AC212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D69A9F-1990-D544-A7CA-2250B384E291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F4FA10-DAA4-9F4B-ADE3-31D81CD77CC2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1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rgbClr val="23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274311-D669-2C4D-88D5-2653AF0DA799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3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8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9F477-0C89-9A44-BBC8-46548EE95126}"/>
              </a:ext>
            </a:extLst>
          </p:cNvPr>
          <p:cNvSpPr txBox="1"/>
          <p:nvPr userDrawn="1"/>
        </p:nvSpPr>
        <p:spPr>
          <a:xfrm>
            <a:off x="11733583" y="6492515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chemeClr val="bg2">
                    <a:lumMod val="85000"/>
                  </a:schemeClr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chemeClr val="bg2">
                  <a:lumMod val="85000"/>
                </a:schemeClr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358597-D05F-6E44-89B2-18557B15F857}"/>
              </a:ext>
            </a:extLst>
          </p:cNvPr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8C7829D2-0AB3-A14D-9E37-8981CA7DD7BF}"/>
              </a:ext>
            </a:extLst>
          </p:cNvPr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2B4582-922A-4C48-921B-D9655872D0A8}"/>
              </a:ext>
            </a:extLst>
          </p:cNvPr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9" name="Action Button: Custom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167EDA-FC3F-5A4B-BAD1-CA55C17EC270}"/>
              </a:ext>
            </a:extLst>
          </p:cNvPr>
          <p:cNvSpPr/>
          <p:nvPr userDrawn="1"/>
        </p:nvSpPr>
        <p:spPr>
          <a:xfrm>
            <a:off x="11216551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30" name="Action Button: Custom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6E98EE-77EF-BC41-A01F-982C4B2FB6A1}"/>
              </a:ext>
            </a:extLst>
          </p:cNvPr>
          <p:cNvSpPr/>
          <p:nvPr userDrawn="1"/>
        </p:nvSpPr>
        <p:spPr>
          <a:xfrm>
            <a:off x="11477253" y="6547075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57840-E36C-6042-A989-9C80129C80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4F6E2-20D7-D140-9AD6-3D2FF2ADBF4C}"/>
              </a:ext>
            </a:extLst>
          </p:cNvPr>
          <p:cNvCxnSpPr>
            <a:cxnSpLocks/>
          </p:cNvCxnSpPr>
          <p:nvPr userDrawn="1"/>
        </p:nvCxnSpPr>
        <p:spPr>
          <a:xfrm>
            <a:off x="298148" y="613848"/>
            <a:ext cx="11622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0E6C9-3B36-6841-856A-B5ABD7098B79}"/>
              </a:ext>
            </a:extLst>
          </p:cNvPr>
          <p:cNvSpPr txBox="1"/>
          <p:nvPr userDrawn="1"/>
        </p:nvSpPr>
        <p:spPr bwMode="auto">
          <a:xfrm>
            <a:off x="298148" y="176599"/>
            <a:ext cx="260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AmplitudeTF" panose="02000506050000020004" pitchFamily="2" charset="77"/>
              </a:rPr>
              <a:t>(CNS) Compute, Networking &amp; Storage 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61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microsoft.com/office/2007/relationships/hdphoto" Target="../media/hdphoto1.wdp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11733583" y="6492514"/>
            <a:ext cx="35137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7BFCBD-9756-44C9-809E-F350846561A6}" type="slidenum">
              <a:rPr lang="en-US" sz="1067" b="0" i="0" smtClean="0">
                <a:solidFill>
                  <a:srgbClr val="666666"/>
                </a:solidFill>
                <a:latin typeface="Segoe UI Light"/>
                <a:ea typeface="Open Sans" panose="020B0606030504020204" pitchFamily="34" charset="0"/>
                <a:cs typeface="Segoe UI Light"/>
              </a:rPr>
              <a:t>‹#›</a:t>
            </a:fld>
            <a:endParaRPr lang="en-US" sz="1067" b="0" i="0" dirty="0">
              <a:solidFill>
                <a:srgbClr val="666666"/>
              </a:solidFill>
              <a:latin typeface="Segoe UI Light"/>
              <a:ea typeface="Open Sans" panose="020B0606030504020204" pitchFamily="34" charset="0"/>
              <a:cs typeface="Segoe UI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753107" y="6562649"/>
            <a:ext cx="0" cy="146304"/>
          </a:xfrm>
          <a:prstGeom prst="line">
            <a:avLst/>
          </a:prstGeom>
          <a:ln w="635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 userDrawn="1"/>
        </p:nvSpPr>
        <p:spPr>
          <a:xfrm>
            <a:off x="11477253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2" name="Freeform 21"/>
          <p:cNvSpPr/>
          <p:nvPr userDrawn="1"/>
        </p:nvSpPr>
        <p:spPr>
          <a:xfrm flipH="1">
            <a:off x="11216551" y="65511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89"/>
          </a:p>
        </p:txBody>
      </p:sp>
      <p:sp>
        <p:nvSpPr>
          <p:cNvPr id="23" name="Action Button: Custom 22">
            <a:hlinkClick r:id="" action="ppaction://hlinkshowjump?jump=previousslide" highlightClick="1"/>
          </p:cNvPr>
          <p:cNvSpPr/>
          <p:nvPr userDrawn="1"/>
        </p:nvSpPr>
        <p:spPr>
          <a:xfrm>
            <a:off x="11216551" y="6551137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24" name="Action Button: Custom 23">
            <a:hlinkClick r:id="" action="ppaction://hlinkshowjump?jump=nextslide" highlightClick="1"/>
          </p:cNvPr>
          <p:cNvSpPr/>
          <p:nvPr userDrawn="1"/>
        </p:nvSpPr>
        <p:spPr>
          <a:xfrm>
            <a:off x="11477253" y="6551137"/>
            <a:ext cx="182880" cy="182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FDEBC8-2A3C-D74A-8669-BF25A6DADAC0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94" y="6476388"/>
            <a:ext cx="2452491" cy="31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639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37" r:id="rId3"/>
    <p:sldLayoutId id="2147483762" r:id="rId4"/>
    <p:sldLayoutId id="2147483754" r:id="rId5"/>
    <p:sldLayoutId id="2147483763" r:id="rId6"/>
    <p:sldLayoutId id="2147483764" r:id="rId7"/>
    <p:sldLayoutId id="2147483666" r:id="rId8"/>
    <p:sldLayoutId id="2147483756" r:id="rId9"/>
    <p:sldLayoutId id="2147483768" r:id="rId10"/>
    <p:sldLayoutId id="2147483777" r:id="rId11"/>
    <p:sldLayoutId id="2147483775" r:id="rId12"/>
    <p:sldLayoutId id="2147483757" r:id="rId13"/>
    <p:sldLayoutId id="2147483765" r:id="rId14"/>
    <p:sldLayoutId id="2147483776" r:id="rId15"/>
    <p:sldLayoutId id="2147483769" r:id="rId16"/>
    <p:sldLayoutId id="2147483667" r:id="rId17"/>
    <p:sldLayoutId id="2147483770" r:id="rId18"/>
    <p:sldLayoutId id="2147483771" r:id="rId19"/>
    <p:sldLayoutId id="2147483758" r:id="rId20"/>
    <p:sldLayoutId id="2147483742" r:id="rId21"/>
    <p:sldLayoutId id="2147483755" r:id="rId22"/>
    <p:sldLayoutId id="2147483767" r:id="rId23"/>
    <p:sldLayoutId id="2147483728" r:id="rId24"/>
    <p:sldLayoutId id="2147483727" r:id="rId25"/>
    <p:sldLayoutId id="2147483721" r:id="rId26"/>
    <p:sldLayoutId id="2147483766" r:id="rId27"/>
    <p:sldLayoutId id="2147483752" r:id="rId28"/>
    <p:sldLayoutId id="2147483753" r:id="rId29"/>
    <p:sldLayoutId id="2147483751" r:id="rId30"/>
    <p:sldLayoutId id="2147483690" r:id="rId31"/>
    <p:sldLayoutId id="2147483720" r:id="rId32"/>
    <p:sldLayoutId id="2147483725" r:id="rId33"/>
    <p:sldLayoutId id="2147483747" r:id="rId34"/>
    <p:sldLayoutId id="2147483716" r:id="rId35"/>
    <p:sldLayoutId id="2147483773" r:id="rId3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ts val="1600"/>
        </a:lnSpc>
        <a:spcBef>
          <a:spcPts val="0"/>
        </a:spcBef>
        <a:buSzPct val="150000"/>
        <a:buFont typeface="Segoe UI" panose="020B0502040204020203" pitchFamily="34" charset="0"/>
        <a:buNone/>
        <a:defRPr sz="1333" kern="1200" spc="67" baseline="0">
          <a:solidFill>
            <a:srgbClr val="4B4B48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ts val="1600"/>
        </a:lnSpc>
        <a:spcBef>
          <a:spcPts val="0"/>
        </a:spcBef>
        <a:buFont typeface="Courier New" panose="02070309020205020404" pitchFamily="49" charset="0"/>
        <a:buNone/>
        <a:defRPr sz="1333" kern="1200" spc="67" baseline="0">
          <a:solidFill>
            <a:schemeClr val="tx2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ts val="1600"/>
        </a:lnSpc>
        <a:spcBef>
          <a:spcPts val="0"/>
        </a:spcBef>
        <a:buSzPct val="90000"/>
        <a:buFont typeface="Segoe UI" panose="020B0502040204020203" pitchFamily="34" charset="0"/>
        <a:buNone/>
        <a:defRPr sz="1333" kern="1200" spc="67" baseline="0">
          <a:solidFill>
            <a:schemeClr val="tx2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ts val="1600"/>
        </a:lnSpc>
        <a:spcBef>
          <a:spcPts val="0"/>
        </a:spcBef>
        <a:buSzPct val="90000"/>
        <a:buFont typeface="Segoe UI" panose="020B0502040204020203" pitchFamily="34" charset="0"/>
        <a:buNone/>
        <a:defRPr sz="1333" kern="1200" spc="67" baseline="0">
          <a:solidFill>
            <a:schemeClr val="tx2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ts val="1600"/>
        </a:lnSpc>
        <a:spcBef>
          <a:spcPts val="0"/>
        </a:spcBef>
        <a:buSzPct val="90000"/>
        <a:buFont typeface="Segoe UI" panose="020B0502040204020203" pitchFamily="34" charset="0"/>
        <a:buNone/>
        <a:defRPr sz="1333" kern="1200" spc="67" baseline="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Segoe UI" panose="020B0502040204020203" pitchFamily="34" charset="0"/>
        <a:buChar char="◌"/>
        <a:defRPr sz="1067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743131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go/telecommunity" TargetMode="External"/><Relationship Id="rId4" Type="http://schemas.openxmlformats.org/officeDocument/2006/relationships/hyperlink" Target="https://github.com/jpmchackathon2k23/crosspl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BC670F-BF53-B54B-BD3B-D46F30C5FC50}"/>
              </a:ext>
            </a:extLst>
          </p:cNvPr>
          <p:cNvSpPr/>
          <p:nvPr/>
        </p:nvSpPr>
        <p:spPr>
          <a:xfrm>
            <a:off x="3732820" y="3502119"/>
            <a:ext cx="5099644" cy="3419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en-US" sz="1600" b="1" kern="0" spc="40">
                <a:solidFill>
                  <a:srgbClr val="FFFFFF"/>
                </a:solidFill>
                <a:latin typeface="Segoe UI Semibold"/>
                <a:cs typeface="Segoe UI Semibold"/>
              </a:rPr>
              <a:t>By Team TeleCommunity</a:t>
            </a:r>
            <a:endParaRPr lang="en-US" altLang="en-US" sz="1600" b="1" kern="0" spc="40" dirty="0">
              <a:solidFill>
                <a:srgbClr val="FFFFFF"/>
              </a:solidFill>
              <a:latin typeface="Segoe UI Semibold"/>
              <a:cs typeface="Segoe UI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AC2E-3F15-514C-942D-55BE133F8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32" y="2598003"/>
            <a:ext cx="8280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914172">
              <a:defRPr/>
            </a:pPr>
            <a:r>
              <a:rPr lang="en-US" sz="2400" b="1" spc="600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Unified Control Plane for Hybrid and</a:t>
            </a:r>
          </a:p>
          <a:p>
            <a:pPr algn="r" defTabSz="914172">
              <a:defRPr/>
            </a:pPr>
            <a:r>
              <a:rPr lang="en-US" sz="2400" b="1" spc="600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Multi-cloud Kubernetes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1AB0E-37DA-014F-A7FE-C289FD8D0115}"/>
              </a:ext>
            </a:extLst>
          </p:cNvPr>
          <p:cNvSpPr txBox="1"/>
          <p:nvPr/>
        </p:nvSpPr>
        <p:spPr bwMode="auto">
          <a:xfrm>
            <a:off x="5875724" y="3844072"/>
            <a:ext cx="2946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mplitudeTF" panose="02000506050000020004" pitchFamily="2" charset="77"/>
              </a:rPr>
              <a:t>Global Hackathon 2K23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mplitudeTF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750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02663" y="219075"/>
            <a:ext cx="3589337" cy="212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Agenda / Contents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E7126-E1C4-B19B-679A-3BBD7FD2BBBA}"/>
              </a:ext>
            </a:extLst>
          </p:cNvPr>
          <p:cNvSpPr txBox="1"/>
          <p:nvPr/>
        </p:nvSpPr>
        <p:spPr>
          <a:xfrm>
            <a:off x="2811754" y="0"/>
            <a:ext cx="63627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194">
              <a:defRPr/>
            </a:pPr>
            <a:r>
              <a:rPr lang="en-US" sz="3300" spc="300" dirty="0">
                <a:solidFill>
                  <a:schemeClr val="tx2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E1CAA-C77C-8AA8-C4A1-C80BAA17649C}"/>
              </a:ext>
            </a:extLst>
          </p:cNvPr>
          <p:cNvSpPr txBox="1"/>
          <p:nvPr/>
        </p:nvSpPr>
        <p:spPr>
          <a:xfrm>
            <a:off x="1291734" y="1265694"/>
            <a:ext cx="1020284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Team </a:t>
            </a:r>
            <a:r>
              <a:rPr lang="en-US" sz="3200" spc="600" dirty="0" err="1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TeleCommunity</a:t>
            </a: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Business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How do we solve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Deeper Dive into the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Solution’s Impact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Conclusion and Q&amp;A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spc="600" dirty="0">
              <a:solidFill>
                <a:srgbClr val="232729"/>
              </a:solidFill>
              <a:latin typeface="Söhne"/>
              <a:ea typeface="Montserrat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6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6D5F-E3F9-378C-F395-C6649BA86641}"/>
              </a:ext>
            </a:extLst>
          </p:cNvPr>
          <p:cNvSpPr txBox="1"/>
          <p:nvPr/>
        </p:nvSpPr>
        <p:spPr>
          <a:xfrm>
            <a:off x="2990932" y="156791"/>
            <a:ext cx="6210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194">
              <a:defRPr/>
            </a:pPr>
            <a:r>
              <a:rPr lang="en-US" sz="2800" b="1" spc="300" dirty="0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We are Team </a:t>
            </a:r>
            <a:r>
              <a:rPr lang="en-US" sz="2800" b="1" spc="300" dirty="0" err="1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TeleCommunity</a:t>
            </a:r>
            <a:r>
              <a:rPr lang="en-US" sz="2800" b="1" spc="300" dirty="0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72FA-FBF2-046C-8DA4-B845540FDD6D}"/>
              </a:ext>
            </a:extLst>
          </p:cNvPr>
          <p:cNvSpPr txBox="1"/>
          <p:nvPr/>
        </p:nvSpPr>
        <p:spPr>
          <a:xfrm>
            <a:off x="1626517" y="2257585"/>
            <a:ext cx="4099199" cy="25545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3200" b="1" spc="600" dirty="0" err="1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Rasma</a:t>
            </a: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(0719592)</a:t>
            </a:r>
          </a:p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Leonid</a:t>
            </a: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(U906064)</a:t>
            </a:r>
          </a:p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Shilpi</a:t>
            </a: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(N771822)</a:t>
            </a:r>
          </a:p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Nathan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(R734058)</a:t>
            </a:r>
          </a:p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Mariah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(V81950)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8B3BF-CCF6-E28B-45D6-52E875920CBC}"/>
              </a:ext>
            </a:extLst>
          </p:cNvPr>
          <p:cNvSpPr txBox="1"/>
          <p:nvPr/>
        </p:nvSpPr>
        <p:spPr>
          <a:xfrm>
            <a:off x="6451061" y="2257585"/>
            <a:ext cx="4639159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Jasper</a:t>
            </a: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(V748487)</a:t>
            </a:r>
          </a:p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Prakash</a:t>
            </a: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(F597962)</a:t>
            </a:r>
          </a:p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Krishna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(N693628)</a:t>
            </a:r>
          </a:p>
          <a:p>
            <a:pPr algn="l"/>
            <a:r>
              <a:rPr lang="en-US" sz="32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Daniel</a:t>
            </a:r>
            <a:r>
              <a:rPr lang="en-US" sz="32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(D641909)</a:t>
            </a:r>
            <a:endParaRPr lang="en-US" sz="24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1EE1F-0DAC-1A38-B491-A644AB19C379}"/>
              </a:ext>
            </a:extLst>
          </p:cNvPr>
          <p:cNvSpPr txBox="1"/>
          <p:nvPr/>
        </p:nvSpPr>
        <p:spPr>
          <a:xfrm>
            <a:off x="1117278" y="1215911"/>
            <a:ext cx="1016032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3200" b="0" i="1" dirty="0">
                <a:effectLst/>
                <a:latin typeface="Söhne"/>
              </a:rPr>
              <a:t>"Beyond Boundaries: </a:t>
            </a:r>
            <a:r>
              <a:rPr lang="en-US" sz="3200" b="0" i="1" dirty="0" err="1">
                <a:effectLst/>
                <a:latin typeface="Söhne"/>
              </a:rPr>
              <a:t>Telecommunity</a:t>
            </a:r>
            <a:r>
              <a:rPr lang="en-US" sz="3200" b="0" i="1" dirty="0">
                <a:effectLst/>
                <a:latin typeface="Söhne"/>
              </a:rPr>
              <a:t>, the Future of Unity!"</a:t>
            </a:r>
            <a:endParaRPr lang="en-US" sz="3200" b="1" i="1" spc="600" dirty="0"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Agenda / Contents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E7126-E1C4-B19B-679A-3BBD7FD2BBBA}"/>
              </a:ext>
            </a:extLst>
          </p:cNvPr>
          <p:cNvSpPr txBox="1"/>
          <p:nvPr/>
        </p:nvSpPr>
        <p:spPr>
          <a:xfrm>
            <a:off x="2811754" y="0"/>
            <a:ext cx="636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194">
              <a:defRPr/>
            </a:pPr>
            <a:r>
              <a:rPr lang="en-US" sz="2800" b="1" spc="300" dirty="0">
                <a:solidFill>
                  <a:schemeClr val="tx2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So, What’s the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3464-8C28-E2E3-9A35-37BD500DD12C}"/>
              </a:ext>
            </a:extLst>
          </p:cNvPr>
          <p:cNvSpPr txBox="1"/>
          <p:nvPr/>
        </p:nvSpPr>
        <p:spPr>
          <a:xfrm>
            <a:off x="1926956" y="1120676"/>
            <a:ext cx="9278318" cy="46474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Söhne"/>
              </a:rPr>
              <a:t>With the current JPMC </a:t>
            </a:r>
            <a:r>
              <a:rPr lang="en-US" sz="2400" dirty="0">
                <a:latin typeface="Söhne"/>
              </a:rPr>
              <a:t>business strategy of </a:t>
            </a:r>
            <a:r>
              <a:rPr lang="en-US" sz="2400" b="0" i="0" dirty="0">
                <a:effectLst/>
                <a:latin typeface="Söhne"/>
              </a:rPr>
              <a:t>migrating to the cloud, we are dealing with the </a:t>
            </a:r>
            <a:r>
              <a:rPr lang="en-US" sz="2400" b="1" i="0" dirty="0">
                <a:effectLst/>
                <a:latin typeface="Söhne"/>
              </a:rPr>
              <a:t>number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1" i="0" dirty="0">
                <a:effectLst/>
                <a:latin typeface="Söhne"/>
              </a:rPr>
              <a:t>ONE challenge of managing multi-cloud </a:t>
            </a:r>
            <a:r>
              <a:rPr lang="en-US" sz="2400" b="0" i="0" dirty="0">
                <a:effectLst/>
                <a:latin typeface="Söhne"/>
              </a:rPr>
              <a:t>environments</a:t>
            </a:r>
          </a:p>
          <a:p>
            <a:pPr algn="l"/>
            <a:endParaRPr lang="en-US" sz="2400" dirty="0">
              <a:latin typeface="Söhne"/>
            </a:endParaRPr>
          </a:p>
          <a:p>
            <a:pPr algn="ctr"/>
            <a:r>
              <a:rPr lang="en-US" sz="3200" b="1" i="0" dirty="0">
                <a:effectLst/>
                <a:latin typeface="Söhne"/>
              </a:rPr>
              <a:t>Complexity</a:t>
            </a:r>
            <a:endParaRPr lang="en-US" sz="3200" dirty="0">
              <a:latin typeface="Söhne"/>
            </a:endParaRP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Each cloud service provider has its own infrastructure, API, and service standards that our teams must understand and manage</a:t>
            </a:r>
            <a:br>
              <a:rPr lang="en-US" sz="2400" b="0" i="0" dirty="0">
                <a:effectLst/>
                <a:latin typeface="Söhne"/>
              </a:rPr>
            </a:b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Using separate tools to manage both infrastructure and application lifecycle </a:t>
            </a:r>
            <a:r>
              <a:rPr lang="en-US" sz="2400" b="0" i="0" dirty="0">
                <a:effectLst/>
                <a:latin typeface="Söhne"/>
              </a:rPr>
              <a:t>is complex, time-consuming, and costly</a:t>
            </a:r>
            <a:endParaRPr lang="en-US" sz="2400" dirty="0">
              <a:latin typeface="Söhne"/>
            </a:endParaRPr>
          </a:p>
          <a:p>
            <a:pPr algn="l"/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344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6D5F-E3F9-378C-F395-C6649BA86641}"/>
              </a:ext>
            </a:extLst>
          </p:cNvPr>
          <p:cNvSpPr txBox="1"/>
          <p:nvPr/>
        </p:nvSpPr>
        <p:spPr>
          <a:xfrm>
            <a:off x="3962449" y="156791"/>
            <a:ext cx="42671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194">
              <a:defRPr/>
            </a:pPr>
            <a:r>
              <a:rPr lang="en-US" sz="2800" b="1" spc="300" dirty="0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How do we solve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6FED1-D97E-A079-9773-BB7695134563}"/>
              </a:ext>
            </a:extLst>
          </p:cNvPr>
          <p:cNvSpPr txBox="1"/>
          <p:nvPr/>
        </p:nvSpPr>
        <p:spPr>
          <a:xfrm>
            <a:off x="4064207" y="1482671"/>
            <a:ext cx="184731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45F23-CA64-EC5B-0194-F38210C67537}"/>
              </a:ext>
            </a:extLst>
          </p:cNvPr>
          <p:cNvSpPr txBox="1"/>
          <p:nvPr/>
        </p:nvSpPr>
        <p:spPr>
          <a:xfrm>
            <a:off x="2955010" y="1010673"/>
            <a:ext cx="653255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800" b="1" i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By doing it the “</a:t>
            </a:r>
            <a:r>
              <a:rPr lang="en-US" sz="2800" b="1" i="1" spc="600" dirty="0" err="1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Kube</a:t>
            </a:r>
            <a:r>
              <a:rPr lang="en-US" sz="2800" b="1" i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 way”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99E7-A412-DE9D-E183-9B67DE7CA20C}"/>
              </a:ext>
            </a:extLst>
          </p:cNvPr>
          <p:cNvSpPr txBox="1"/>
          <p:nvPr/>
        </p:nvSpPr>
        <p:spPr>
          <a:xfrm>
            <a:off x="875413" y="1785554"/>
            <a:ext cx="10441173" cy="46782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Introduce </a:t>
            </a:r>
            <a:r>
              <a:rPr lang="en-US" sz="2400" b="1" spc="600" dirty="0">
                <a:latin typeface="Söhne"/>
                <a:ea typeface="Montserrat" charset="0"/>
                <a:cs typeface="Segoe UI Semibold" panose="020B0502040204020203" pitchFamily="34" charset="0"/>
              </a:rPr>
              <a:t>Cluster-API 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into the picture</a:t>
            </a:r>
            <a:b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</a:br>
            <a:endParaRPr lang="en-US" sz="2400" spc="600" dirty="0">
              <a:solidFill>
                <a:srgbClr val="232729"/>
              </a:solidFill>
              <a:latin typeface="Söhne"/>
              <a:ea typeface="Montserrat" charset="0"/>
              <a:cs typeface="Segoe UI Semibold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It brings declarative, </a:t>
            </a:r>
            <a:r>
              <a:rPr lang="en-US" sz="24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Kubernetes-style APIs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to cluster creation, configuration, and management</a:t>
            </a:r>
            <a:b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</a:br>
            <a:endParaRPr lang="en-US" sz="2400" spc="600" dirty="0">
              <a:solidFill>
                <a:srgbClr val="232729"/>
              </a:solidFill>
              <a:latin typeface="Söhne"/>
              <a:ea typeface="Montserrat" charset="0"/>
              <a:cs typeface="Segoe UI Semibold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It provides consistent, </a:t>
            </a:r>
            <a:r>
              <a:rPr lang="en-US" sz="24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provider-agnostic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, and scalable cluster management</a:t>
            </a:r>
            <a:b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</a:br>
            <a:endParaRPr lang="en-US" sz="2400" spc="600" dirty="0">
              <a:solidFill>
                <a:srgbClr val="232729"/>
              </a:solidFill>
              <a:latin typeface="Söhne"/>
              <a:ea typeface="Montserrat" charset="0"/>
              <a:cs typeface="Segoe UI Semibold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It simplify cluster lifecycle management in a </a:t>
            </a:r>
            <a:r>
              <a:rPr lang="en-US" sz="24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cloud-native way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and make developers happy</a:t>
            </a:r>
            <a:b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</a:br>
            <a:endParaRPr lang="en-US" sz="2400" spc="600" dirty="0">
              <a:solidFill>
                <a:srgbClr val="232729"/>
              </a:solidFill>
              <a:latin typeface="Söhne"/>
              <a:ea typeface="Montserrat" charset="0"/>
              <a:cs typeface="Segoe UI Semibold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The team selected </a:t>
            </a:r>
            <a:r>
              <a:rPr lang="en-US" sz="2400" b="1" spc="600" dirty="0" err="1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Crossplane</a:t>
            </a:r>
            <a:r>
              <a:rPr lang="en-US" sz="2400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 as its testbed</a:t>
            </a: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9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6D5F-E3F9-378C-F395-C6649BA86641}"/>
              </a:ext>
            </a:extLst>
          </p:cNvPr>
          <p:cNvSpPr txBox="1"/>
          <p:nvPr/>
        </p:nvSpPr>
        <p:spPr>
          <a:xfrm>
            <a:off x="2962043" y="156791"/>
            <a:ext cx="62679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194">
              <a:defRPr/>
            </a:pPr>
            <a:r>
              <a:rPr lang="en-US" sz="2800" b="1" spc="300" dirty="0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Deeper Dive into 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859C-17DC-880A-CA56-05DC7D6C0642}"/>
              </a:ext>
            </a:extLst>
          </p:cNvPr>
          <p:cNvSpPr txBox="1"/>
          <p:nvPr/>
        </p:nvSpPr>
        <p:spPr>
          <a:xfrm>
            <a:off x="506278" y="883403"/>
            <a:ext cx="5279755" cy="18466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400" b="1" spc="600" dirty="0" err="1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Crossplane</a:t>
            </a:r>
            <a:r>
              <a:rPr lang="en-US" sz="24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Managed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Composite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The </a:t>
            </a:r>
            <a:r>
              <a:rPr lang="en-US" sz="2000" spc="600" dirty="0" err="1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Crossplane</a:t>
            </a:r>
            <a:r>
              <a:rPr lang="en-US" sz="2000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 Core </a:t>
            </a: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  <p:pic>
        <p:nvPicPr>
          <p:cNvPr id="18" name="Picture 1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8249B4DB-ADE6-4B65-1F0C-272E88B3E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57" y="931665"/>
            <a:ext cx="5583401" cy="3294207"/>
          </a:xfrm>
          <a:prstGeom prst="rect">
            <a:avLst/>
          </a:prstGeom>
        </p:spPr>
      </p:pic>
      <p:pic>
        <p:nvPicPr>
          <p:cNvPr id="20" name="Picture 19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F1CB4BC-D17B-C43D-690D-BC93A8295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1" y="2854452"/>
            <a:ext cx="5018700" cy="2755933"/>
          </a:xfrm>
          <a:prstGeom prst="rect">
            <a:avLst/>
          </a:prstGeom>
        </p:spPr>
      </p:pic>
      <p:pic>
        <p:nvPicPr>
          <p:cNvPr id="24" name="Picture 2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00028545-2719-AF9F-3C38-84CAF8345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98" y="4334360"/>
            <a:ext cx="4279986" cy="21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6D5F-E3F9-378C-F395-C6649BA86641}"/>
              </a:ext>
            </a:extLst>
          </p:cNvPr>
          <p:cNvSpPr txBox="1"/>
          <p:nvPr/>
        </p:nvSpPr>
        <p:spPr>
          <a:xfrm>
            <a:off x="2201420" y="156791"/>
            <a:ext cx="77891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194">
              <a:defRPr/>
            </a:pPr>
            <a:r>
              <a:rPr lang="en-US" sz="2800" b="1" spc="300" dirty="0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Deeper Dive into the solution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55322-79AB-7589-B3BD-7E85A6D7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71" y="622959"/>
            <a:ext cx="9008658" cy="5431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A70DD-D386-66DD-9A1C-B0A7E1D07397}"/>
              </a:ext>
            </a:extLst>
          </p:cNvPr>
          <p:cNvSpPr txBox="1"/>
          <p:nvPr/>
        </p:nvSpPr>
        <p:spPr>
          <a:xfrm>
            <a:off x="3270142" y="6054446"/>
            <a:ext cx="59068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400" b="1" spc="600" dirty="0">
                <a:solidFill>
                  <a:srgbClr val="232729"/>
                </a:solidFill>
                <a:latin typeface="Söhne"/>
                <a:ea typeface="Montserrat" charset="0"/>
                <a:cs typeface="Segoe UI Semibold" panose="020B0502040204020203" pitchFamily="34" charset="0"/>
              </a:rPr>
              <a:t>Product and Platform team Interaction</a:t>
            </a:r>
          </a:p>
        </p:txBody>
      </p:sp>
    </p:spTree>
    <p:extLst>
      <p:ext uri="{BB962C8B-B14F-4D97-AF65-F5344CB8AC3E}">
        <p14:creationId xmlns:p14="http://schemas.microsoft.com/office/powerpoint/2010/main" val="204883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6D5F-E3F9-378C-F395-C6649BA86641}"/>
              </a:ext>
            </a:extLst>
          </p:cNvPr>
          <p:cNvSpPr txBox="1"/>
          <p:nvPr/>
        </p:nvSpPr>
        <p:spPr>
          <a:xfrm>
            <a:off x="2446907" y="156791"/>
            <a:ext cx="7298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194">
              <a:defRPr/>
            </a:pPr>
            <a:r>
              <a:rPr lang="en-US" sz="2800" b="1" spc="300" dirty="0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Final Thoughts – Solution’s 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CADDB-3E35-5087-C111-56A5A32188D4}"/>
              </a:ext>
            </a:extLst>
          </p:cNvPr>
          <p:cNvSpPr txBox="1"/>
          <p:nvPr/>
        </p:nvSpPr>
        <p:spPr>
          <a:xfrm>
            <a:off x="738752" y="1051782"/>
            <a:ext cx="10585343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spc="600" dirty="0">
                <a:latin typeface="Söhne"/>
                <a:ea typeface="Montserrat" charset="0"/>
                <a:cs typeface="Segoe UI Semibold" panose="020B0502040204020203" pitchFamily="34" charset="0"/>
              </a:rPr>
              <a:t>Adopting the Cluster API will enable us to better manage our Kubernetes clusters and other cloud services, scale efficiently and ultimately reduce costs </a:t>
            </a:r>
            <a:br>
              <a:rPr lang="en-US" sz="2400" spc="600" dirty="0">
                <a:latin typeface="Söhne"/>
                <a:ea typeface="Montserrat" charset="0"/>
                <a:cs typeface="Segoe UI Semibold" panose="020B0502040204020203" pitchFamily="34" charset="0"/>
              </a:rPr>
            </a:br>
            <a:r>
              <a:rPr lang="en-US" sz="2400" spc="600" dirty="0">
                <a:latin typeface="Söhne"/>
                <a:ea typeface="Montserrat" charset="0"/>
                <a:cs typeface="Segoe UI Semibold" panose="020B0502040204020203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spc="600" dirty="0">
                <a:latin typeface="Söhne"/>
                <a:ea typeface="Montserrat" charset="0"/>
                <a:cs typeface="Segoe UI Semibold" panose="020B0502040204020203" pitchFamily="34" charset="0"/>
              </a:rPr>
              <a:t>A forward-looking strategy that aligns with our cloud migration efforts and adopting cloud-native technologies</a:t>
            </a:r>
            <a:br>
              <a:rPr lang="en-US" sz="2400" spc="600" dirty="0">
                <a:latin typeface="Söhne"/>
                <a:ea typeface="Montserrat" charset="0"/>
                <a:cs typeface="Segoe UI Semibold" panose="020B0502040204020203" pitchFamily="34" charset="0"/>
              </a:rPr>
            </a:br>
            <a:endParaRPr lang="en-US" sz="2400" spc="600" dirty="0">
              <a:latin typeface="Söhne"/>
              <a:ea typeface="Montserrat" charset="0"/>
              <a:cs typeface="Segoe UI Semibol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spc="600" dirty="0" err="1">
                <a:latin typeface="Söhne"/>
                <a:ea typeface="Montserrat" charset="0"/>
                <a:cs typeface="Segoe UI Semibold" panose="020B0502040204020203" pitchFamily="34" charset="0"/>
              </a:rPr>
              <a:t>Crossplane</a:t>
            </a:r>
            <a:r>
              <a:rPr lang="en-US" sz="2400" spc="600" dirty="0">
                <a:latin typeface="Söhne"/>
                <a:ea typeface="Montserrat" charset="0"/>
                <a:cs typeface="Segoe UI Semibold" panose="020B0502040204020203" pitchFamily="34" charset="0"/>
              </a:rPr>
              <a:t> can provide a unified control plane, infrastructure as code capabilities, governance, and streamlined operations</a:t>
            </a:r>
          </a:p>
        </p:txBody>
      </p:sp>
    </p:spTree>
    <p:extLst>
      <p:ext uri="{BB962C8B-B14F-4D97-AF65-F5344CB8AC3E}">
        <p14:creationId xmlns:p14="http://schemas.microsoft.com/office/powerpoint/2010/main" val="10264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C0A-9D2E-46A9-9646-046F22092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5970" y="218440"/>
            <a:ext cx="3589020" cy="2139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9E015-34C1-412C-AC20-801A228CC3D0}"/>
              </a:ext>
            </a:extLst>
          </p:cNvPr>
          <p:cNvSpPr txBox="1">
            <a:spLocks/>
          </p:cNvSpPr>
          <p:nvPr/>
        </p:nvSpPr>
        <p:spPr>
          <a:xfrm>
            <a:off x="1291734" y="218440"/>
            <a:ext cx="10516560" cy="540572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i="0" kern="1200" spc="3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6D5F-E3F9-378C-F395-C6649BA86641}"/>
              </a:ext>
            </a:extLst>
          </p:cNvPr>
          <p:cNvSpPr txBox="1"/>
          <p:nvPr/>
        </p:nvSpPr>
        <p:spPr>
          <a:xfrm>
            <a:off x="5392933" y="156791"/>
            <a:ext cx="140615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194">
              <a:defRPr/>
            </a:pPr>
            <a:r>
              <a:rPr lang="en-US" sz="2800" b="1" spc="300" dirty="0">
                <a:solidFill>
                  <a:schemeClr val="tx2"/>
                </a:solidFill>
                <a:latin typeface="Segoe UI Regular" panose="020B0502040204020203" pitchFamily="34" charset="0"/>
                <a:ea typeface="Montserrat" charset="0"/>
                <a:cs typeface="Segoe UI Regular" panose="020B0502040204020203" pitchFamily="34" charset="0"/>
              </a:rPr>
              <a:t>Q &amp; A</a:t>
            </a:r>
          </a:p>
        </p:txBody>
      </p:sp>
      <p:pic>
        <p:nvPicPr>
          <p:cNvPr id="4" name="Picture 3" descr="A white figure sitting on a red question mark&#10;&#10;Description automatically generated with medium confidence">
            <a:extLst>
              <a:ext uri="{FF2B5EF4-FFF2-40B4-BE49-F238E27FC236}">
                <a16:creationId xmlns:a16="http://schemas.microsoft.com/office/drawing/2014/main" id="{3340286D-361E-0CCB-5197-C03E2993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17" y="2866031"/>
            <a:ext cx="4157298" cy="3142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F2952-899E-2DA7-C7F5-4EF68333AC1A}"/>
              </a:ext>
            </a:extLst>
          </p:cNvPr>
          <p:cNvSpPr txBox="1"/>
          <p:nvPr/>
        </p:nvSpPr>
        <p:spPr>
          <a:xfrm>
            <a:off x="1131374" y="1002223"/>
            <a:ext cx="10347703" cy="44627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sz="18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r>
              <a:rPr lang="en-US" sz="18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Checkout our </a:t>
            </a:r>
            <a:r>
              <a:rPr lang="en-US" sz="1800" b="1" spc="600" dirty="0" err="1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Github</a:t>
            </a:r>
            <a:r>
              <a:rPr lang="en-US" sz="18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 repo:</a:t>
            </a:r>
            <a:br>
              <a:rPr lang="en-US" sz="18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</a:br>
            <a:endParaRPr lang="en-US" sz="18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r>
              <a:rPr lang="en-US" sz="14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  <a:hlinkClick r:id="rId4"/>
              </a:rPr>
              <a:t>https://github.com/jpmchackathon2k23/crossplane</a:t>
            </a:r>
            <a:endParaRPr lang="en-US" sz="14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8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r>
              <a:rPr lang="en-US" sz="18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Also available by clicking </a:t>
            </a:r>
            <a:r>
              <a:rPr lang="en-US" sz="18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  <a:hlinkClick r:id="rId5" action="ppaction://hlinkfile"/>
              </a:rPr>
              <a:t>go/</a:t>
            </a:r>
            <a:r>
              <a:rPr lang="en-US" sz="1800" b="1" spc="600" dirty="0" err="1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  <a:hlinkClick r:id="rId5" action="ppaction://hlinkfile"/>
              </a:rPr>
              <a:t>telecommunity</a:t>
            </a:r>
            <a:r>
              <a:rPr lang="en-US" sz="1800" b="1" spc="600" dirty="0">
                <a:solidFill>
                  <a:srgbClr val="232729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 </a:t>
            </a: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  <a:p>
            <a:pPr algn="l"/>
            <a:endParaRPr lang="en-US" sz="1000" b="1" spc="600" dirty="0">
              <a:solidFill>
                <a:srgbClr val="232729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4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51515"/>
      </a:dk1>
      <a:lt1>
        <a:srgbClr val="FFFFFF"/>
      </a:lt1>
      <a:dk2>
        <a:srgbClr val="7A7777"/>
      </a:dk2>
      <a:lt2>
        <a:srgbClr val="FFFFFF"/>
      </a:lt2>
      <a:accent1>
        <a:srgbClr val="0067B3"/>
      </a:accent1>
      <a:accent2>
        <a:srgbClr val="7A7777"/>
      </a:accent2>
      <a:accent3>
        <a:srgbClr val="BFCD55"/>
      </a:accent3>
      <a:accent4>
        <a:srgbClr val="00B2BF"/>
      </a:accent4>
      <a:accent5>
        <a:srgbClr val="FC7E39"/>
      </a:accent5>
      <a:accent6>
        <a:srgbClr val="EF6BED"/>
      </a:accent6>
      <a:hlink>
        <a:srgbClr val="489C2E"/>
      </a:hlink>
      <a:folHlink>
        <a:srgbClr val="009D89"/>
      </a:folHlink>
    </a:clrScheme>
    <a:fontScheme name="EUS 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C1C1B"/>
        </a:solidFill>
        <a:ln>
          <a:noFill/>
        </a:ln>
      </a:spPr>
      <a:bodyPr lIns="91440" tIns="45720" rIns="91440" bIns="45720" anchor="ctr"/>
      <a:lstStyle>
        <a:defPPr algn="ctr">
          <a:defRPr sz="2489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algn="l">
          <a:defRPr sz="1000" b="1" spc="600" dirty="0">
            <a:solidFill>
              <a:srgbClr val="232729"/>
            </a:solidFill>
            <a:latin typeface="Segoe UI Semibold" panose="020B0502040204020203" pitchFamily="34" charset="0"/>
            <a:ea typeface="Montserrat" charset="0"/>
            <a:cs typeface="Segoe UI Semibold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T Vision PowerPoint Template2" id="{469FBC38-245A-B74A-8C7D-7D89999639E5}" vid="{BAA17E00-9A56-6245-8BCC-73375AF55F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x0020_Class_x0020_Code xmlns="4ca11bac-ae63-4084-a882-120c8d287701">US: BIZ003YA</Record_x0020_Class_x0020_Code>
    <Record_x0020_Status xmlns="4ca11bac-ae63-4084-a882-120c8d287701">Work In Progress</Record_x0020_Status>
    <Record_x0020_ID xmlns="4ca11bac-ae63-4084-a882-120c8d287701">101300953</Record_x0020_ID>
    <Record_x0020_Class_x0020_Code_x0020_Local xmlns="4ca11bac-ae63-4084-a882-120c8d287701">BIZ003YA</Record_x0020_Class_x0020_Code_x0020_Local>
    <Record_x0020_Retention_x0020_End_x0020_Date xmlns="4ca11bac-ae63-4084-a882-120c8d287701">2026-05-23T04:00:00+00:00</Record_x0020_Retention_x0020_End_x0020_Date>
    <Record_x0020_Legal_x0020_Hold xmlns="4ca11bac-ae63-4084-a882-120c8d287701">false</Record_x0020_Legal_x0020_Hold>
    <Record_x0020_Class_x0020_Code_x0020_Country xmlns="4ca11bac-ae63-4084-a882-120c8d287701">United States</Record_x0020_Class_x0020_Code_x0020_Country>
    <Record_x0020_Retention_x0020_Type xmlns="4ca11bac-ae63-4084-a882-120c8d287701">Event</Record_x0020_Retention_x0020_Type>
    <Record_x0020_Finalized_x0020_By xmlns="4ca11bac-ae63-4084-a882-120c8d287701">
      <UserInfo>
        <DisplayName/>
        <AccountId xsi:nil="true"/>
        <AccountType/>
      </UserInfo>
    </Record_x0020_Finalized_x0020_By>
    <Record_x0020_Finalized_x0020_On xmlns="4ca11bac-ae63-4084-a882-120c8d287701" xsi:nil="true"/>
    <Record_x0020_Retention_x0020_Start_x0020_Date xmlns="4ca11bac-ae63-4084-a882-120c8d287701">2023-05-23T04:00:00+00:00</Record_x0020_Retention_x0020_Start_x0020_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/>
    <Synchronization>Synchronous</Synchronization>
    <Type>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10002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3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10009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2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10003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9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JPMC Record" ma:contentTypeID="0x010100B04218B855DC944F9A559450E98DF04000D29E0DA9AA4FFC4D8DC1A1DAEBBFE37B" ma:contentTypeVersion="21" ma:contentTypeDescription="Create a new record in this library." ma:contentTypeScope="" ma:versionID="cd07952bcf637ce5d7fec3f3c114f6f0">
  <xsd:schema xmlns:xsd="http://www.w3.org/2001/XMLSchema" xmlns:xs="http://www.w3.org/2001/XMLSchema" xmlns:p="http://schemas.microsoft.com/office/2006/metadata/properties" xmlns:ns2="4ca11bac-ae63-4084-a882-120c8d287701" targetNamespace="http://schemas.microsoft.com/office/2006/metadata/properties" ma:root="true" ma:fieldsID="d161775a8b086775e51afdd6013b492a" ns2:_="">
    <xsd:import namespace="4ca11bac-ae63-4084-a882-120c8d287701"/>
    <xsd:element name="properties">
      <xsd:complexType>
        <xsd:sequence>
          <xsd:element name="documentManagement">
            <xsd:complexType>
              <xsd:all>
                <xsd:element ref="ns2:Record_x0020_ID" minOccurs="0"/>
                <xsd:element ref="ns2:Record_x0020_Status" minOccurs="0"/>
                <xsd:element ref="ns2:Record_x0020_Class_x0020_Code" minOccurs="0"/>
                <xsd:element ref="ns2:Record_x0020_Class_x0020_Code_x0020_Country" minOccurs="0"/>
                <xsd:element ref="ns2:Record_x0020_Class_x0020_Code_x0020_Local" minOccurs="0"/>
                <xsd:element ref="ns2:Record_x0020_Finalized_x0020_By" minOccurs="0"/>
                <xsd:element ref="ns2:Record_x0020_Finalized_x0020_On" minOccurs="0"/>
                <xsd:element ref="ns2:Record_x0020_Retention_x0020_Type" minOccurs="0"/>
                <xsd:element ref="ns2:Record_x0020_Retention_x0020_Start_x0020_Date" minOccurs="0"/>
                <xsd:element ref="ns2:Record_x0020_Retention_x0020_End_x0020_Date" minOccurs="0"/>
                <xsd:element ref="ns2:Record_x0020_Legal_x0020_Ho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11bac-ae63-4084-a882-120c8d287701" elementFormDefault="qualified">
    <xsd:import namespace="http://schemas.microsoft.com/office/2006/documentManagement/types"/>
    <xsd:import namespace="http://schemas.microsoft.com/office/infopath/2007/PartnerControls"/>
    <xsd:element name="Record_x0020_ID" ma:index="8" nillable="true" ma:displayName="Record ID" ma:description="Record ID" ma:internalName="Record_x0020_ID" ma:readOnly="true">
      <xsd:simpleType>
        <xsd:restriction base="dms:Text"/>
      </xsd:simpleType>
    </xsd:element>
    <xsd:element name="Record_x0020_Status" ma:index="9" nillable="true" ma:displayName="Record Status" ma:description="Record Status" ma:internalName="Record_x0020_Status" ma:readOnly="true">
      <xsd:simpleType>
        <xsd:restriction base="dms:Text"/>
      </xsd:simpleType>
    </xsd:element>
    <xsd:element name="Record_x0020_Class_x0020_Code" ma:index="10" nillable="true" ma:displayName="Record Class Code" ma:description="Record Class Code" ma:internalName="Record_x0020_Class_x0020_Code" ma:readOnly="true">
      <xsd:simpleType>
        <xsd:restriction base="dms:Text"/>
      </xsd:simpleType>
    </xsd:element>
    <xsd:element name="Record_x0020_Class_x0020_Code_x0020_Country" ma:index="11" nillable="true" ma:displayName="Record Class Code Country" ma:description="Record Class Code Country" ma:internalName="Record_x0020_Class_x0020_Code_x0020_Country" ma:readOnly="true">
      <xsd:simpleType>
        <xsd:restriction base="dms:Text"/>
      </xsd:simpleType>
    </xsd:element>
    <xsd:element name="Record_x0020_Class_x0020_Code_x0020_Local" ma:index="12" nillable="true" ma:displayName="Record Class Code Local" ma:description="Record Class Code Local" ma:internalName="Record_x0020_Class_x0020_Code_x0020_Local" ma:readOnly="true">
      <xsd:simpleType>
        <xsd:restriction base="dms:Text"/>
      </xsd:simpleType>
    </xsd:element>
    <xsd:element name="Record_x0020_Finalized_x0020_By" ma:index="13" nillable="true" ma:displayName="Record Finalized By" ma:description="Record Finalized By" ma:list="UserInfo" ma:internalName="Record_x0020_Finaliz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_x0020_Finalized_x0020_On" ma:index="14" nillable="true" ma:displayName="Record Finalized On" ma:description="Record Finalized On" ma:format="DateOnly" ma:internalName="Record_x0020_Finalized_x0020_On" ma:readOnly="true">
      <xsd:simpleType>
        <xsd:restriction base="dms:DateTime"/>
      </xsd:simpleType>
    </xsd:element>
    <xsd:element name="Record_x0020_Retention_x0020_Type" ma:index="15" nillable="true" ma:displayName="Record Retention Type" ma:description="Record Retention Type" ma:internalName="Record_x0020_Retention_x0020_Type" ma:readOnly="true">
      <xsd:simpleType>
        <xsd:restriction base="dms:Text"/>
      </xsd:simpleType>
    </xsd:element>
    <xsd:element name="Record_x0020_Retention_x0020_Start_x0020_Date" ma:index="16" nillable="true" ma:displayName="Record Retention Start Date" ma:description="Record Retention Start Date" ma:format="DateOnly" ma:internalName="Record_x0020_Retention_x0020_Start_x0020_Date" ma:readOnly="true">
      <xsd:simpleType>
        <xsd:restriction base="dms:DateTime"/>
      </xsd:simpleType>
    </xsd:element>
    <xsd:element name="Record_x0020_Retention_x0020_End_x0020_Date" ma:index="17" nillable="true" ma:displayName="Record Retention End Date" ma:description="Record Retention End Date" ma:format="DateOnly" ma:internalName="Record_x0020_Retention_x0020_End_x0020_Date" ma:readOnly="true">
      <xsd:simpleType>
        <xsd:restriction base="dms:DateTime"/>
      </xsd:simpleType>
    </xsd:element>
    <xsd:element name="Record_x0020_Legal_x0020_Hold" ma:index="18" nillable="true" ma:displayName="Record Legal Hold" ma:description="Record Legal Hold" ma:internalName="Record_x0020_Legal_x0020_Hol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6ED690-3DD3-49D3-A485-0591C4FF7E3D}">
  <ds:schemaRefs>
    <ds:schemaRef ds:uri="http://schemas.microsoft.com/office/2006/metadata/properties"/>
    <ds:schemaRef ds:uri="http://schemas.microsoft.com/office/infopath/2007/PartnerControls"/>
    <ds:schemaRef ds:uri="4ca11bac-ae63-4084-a882-120c8d287701"/>
  </ds:schemaRefs>
</ds:datastoreItem>
</file>

<file path=customXml/itemProps2.xml><?xml version="1.0" encoding="utf-8"?>
<ds:datastoreItem xmlns:ds="http://schemas.openxmlformats.org/officeDocument/2006/customXml" ds:itemID="{B67D2705-3001-4AE5-A034-0E6E2C93E2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364D2-76F9-4B88-8BC9-D858E6539A3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C374753-1A34-42D8-AAB7-20FF67FE7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a11bac-ae63-4084-a882-120c8d287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12193</TotalTime>
  <Words>367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AmplitudeTF</vt:lpstr>
      <vt:lpstr>Arial</vt:lpstr>
      <vt:lpstr>Calibri</vt:lpstr>
      <vt:lpstr>Courier New</vt:lpstr>
      <vt:lpstr>Segoe UI</vt:lpstr>
      <vt:lpstr>Segoe UI Light</vt:lpstr>
      <vt:lpstr>Segoe UI Regular</vt:lpstr>
      <vt:lpstr>Segoe UI Semibold</vt:lpstr>
      <vt:lpstr>Söhne</vt:lpstr>
      <vt:lpstr>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Presentation</dc:title>
  <dc:subject/>
  <dc:creator>Barrera, Carlos</dc:creator>
  <cp:keywords/>
  <dc:description/>
  <cp:lastModifiedBy>Jasper</cp:lastModifiedBy>
  <cp:revision>2880</cp:revision>
  <cp:lastPrinted>2023-04-11T17:45:18Z</cp:lastPrinted>
  <dcterms:created xsi:type="dcterms:W3CDTF">2015-07-02T09:55:46Z</dcterms:created>
  <dcterms:modified xsi:type="dcterms:W3CDTF">2023-06-16T18:16:50Z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0x010100B04218B855DC944F9A559450E98DF04000D29E0DA9AA4FFC4D8DC1A1DAEBBFE37B</vt:lpwstr>
  </property>
</Properties>
</file>