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20.jpeg" ContentType="image/jpeg"/>
  <Override PartName="/ppt/media/image4.png" ContentType="image/png"/>
  <Override PartName="/ppt/media/image2.png" ContentType="image/png"/>
  <Override PartName="/ppt/media/image5.jpeg" ContentType="image/jpeg"/>
  <Override PartName="/ppt/media/image3.jpeg" ContentType="image/jpeg"/>
  <Override PartName="/ppt/media/image1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1" descr=""/>
          <p:cNvPicPr/>
          <p:nvPr/>
        </p:nvPicPr>
        <p:blipFill>
          <a:blip r:embed="rId1"/>
          <a:stretch/>
        </p:blipFill>
        <p:spPr>
          <a:xfrm>
            <a:off x="-14040" y="0"/>
            <a:ext cx="12205440" cy="6865200"/>
          </a:xfrm>
          <a:prstGeom prst="rect">
            <a:avLst/>
          </a:prstGeom>
          <a:ln w="9360">
            <a:noFill/>
          </a:ln>
        </p:spPr>
      </p:pic>
      <p:pic>
        <p:nvPicPr>
          <p:cNvPr id="86" name="Imagem 1" descr=""/>
          <p:cNvPicPr/>
          <p:nvPr/>
        </p:nvPicPr>
        <p:blipFill>
          <a:blip r:embed="rId2"/>
          <a:srcRect l="9919" t="45263" r="48346" b="30824"/>
          <a:stretch/>
        </p:blipFill>
        <p:spPr>
          <a:xfrm>
            <a:off x="3552840" y="2610000"/>
            <a:ext cx="5085720" cy="16376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Capacitor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Indutor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Diodo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LED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Transistor (MOSFET?)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Circuito Integrado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AMP-OP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FPGA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Processador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1" descr=""/>
          <p:cNvPicPr/>
          <p:nvPr/>
        </p:nvPicPr>
        <p:blipFill>
          <a:blip r:embed="rId1"/>
          <a:stretch/>
        </p:blipFill>
        <p:spPr>
          <a:xfrm>
            <a:off x="-14040" y="0"/>
            <a:ext cx="12205440" cy="6865200"/>
          </a:xfrm>
          <a:prstGeom prst="rect">
            <a:avLst/>
          </a:prstGeom>
          <a:ln w="9360"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523880" y="3309840"/>
            <a:ext cx="9143280" cy="20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pt-BR" sz="2000" spc="-1" strike="noStrike" cap="all">
                <a:solidFill>
                  <a:srgbClr val="45869e"/>
                </a:solidFill>
                <a:latin typeface="Calibri Light"/>
              </a:rPr>
              <a:t>Isadora Valadão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B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iomédica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A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nalista de 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P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esquisa e 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D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esenvolvimento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S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etor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: P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esquisa e 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</a:rPr>
              <a:t>D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esenvolvimento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>
                <a:solidFill>
                  <a:srgbClr val="45869e"/>
                </a:solidFill>
                <a:latin typeface="Calibri Light"/>
              </a:rPr>
              <a:t>i.valadao@diagno.ind.br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5537880" y="1990800"/>
            <a:ext cx="1116000" cy="11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Carga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Tensão Elétrica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Corrente Elétrica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Energia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Potência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Resistor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888120" y="1066680"/>
            <a:ext cx="10514880" cy="8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6" strike="noStrike">
                <a:solidFill>
                  <a:srgbClr val="45869e"/>
                </a:solidFill>
                <a:latin typeface="Calibri Light"/>
              </a:rPr>
              <a:t>Fusível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46200" y="1966680"/>
            <a:ext cx="9325440" cy="46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72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1c6294"/>
      </a:accent2>
      <a:accent3>
        <a:srgbClr val="75b5e4"/>
      </a:accent3>
      <a:accent4>
        <a:srgbClr val="587186"/>
      </a:accent4>
      <a:accent5>
        <a:srgbClr val="95a9b9"/>
      </a:accent5>
      <a:accent6>
        <a:srgbClr val="27304e"/>
      </a:accent6>
      <a:hlink>
        <a:srgbClr val="487b78"/>
      </a:hlink>
      <a:folHlink>
        <a:srgbClr val="fcae3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1c6294"/>
      </a:accent2>
      <a:accent3>
        <a:srgbClr val="75b5e4"/>
      </a:accent3>
      <a:accent4>
        <a:srgbClr val="587186"/>
      </a:accent4>
      <a:accent5>
        <a:srgbClr val="95a9b9"/>
      </a:accent5>
      <a:accent6>
        <a:srgbClr val="27304e"/>
      </a:accent6>
      <a:hlink>
        <a:srgbClr val="487b78"/>
      </a:hlink>
      <a:folHlink>
        <a:srgbClr val="fcae3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</TotalTime>
  <Application>LibreOffice/6.0.6.2$Linux_X86_64 LibreOffice_project/00$Build-2</Application>
  <Words>366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2018-07-31T01:18:42Z</dcterms:created>
  <dc:creator>Usuário do Windows</dc:creator>
  <dc:description/>
  <dc:language>pt-BR</dc:language>
  <cp:lastModifiedBy/>
  <dcterms:modified xsi:type="dcterms:W3CDTF">2018-09-20T11:47:58Z</dcterms:modified>
  <cp:revision>63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