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3.jpeg" ContentType="image/jpeg"/>
  <Override PartName="/ppt/media/image1.jpeg" ContentType="image/jpeg"/>
  <Override PartName="/ppt/media/image9.jpeg" ContentType="image/jpeg"/>
  <Override PartName="/ppt/media/image10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3.jpeg" ContentType="image/jpeg"/>
  <Override PartName="/ppt/media/image11.jpeg" ContentType="image/jpeg"/>
  <Override PartName="/ppt/media/image12.jpeg" ContentType="image/jpeg"/>
  <Override PartName="/ppt/media/image1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1" descr=""/>
          <p:cNvPicPr/>
          <p:nvPr/>
        </p:nvPicPr>
        <p:blipFill>
          <a:blip r:embed="rId1"/>
          <a:stretch/>
        </p:blipFill>
        <p:spPr>
          <a:xfrm>
            <a:off x="-14040" y="0"/>
            <a:ext cx="12205080" cy="6864840"/>
          </a:xfrm>
          <a:prstGeom prst="rect">
            <a:avLst/>
          </a:prstGeom>
          <a:ln w="9360">
            <a:noFill/>
          </a:ln>
        </p:spPr>
      </p:pic>
      <p:pic>
        <p:nvPicPr>
          <p:cNvPr id="86" name="Imagem 1" descr=""/>
          <p:cNvPicPr/>
          <p:nvPr/>
        </p:nvPicPr>
        <p:blipFill>
          <a:blip r:embed="rId2"/>
          <a:srcRect l="9917" t="45256" r="48341" b="30821"/>
          <a:stretch/>
        </p:blipFill>
        <p:spPr>
          <a:xfrm>
            <a:off x="3552840" y="2610000"/>
            <a:ext cx="5085360" cy="16372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Capacitor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Indutor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Diodo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LED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Transistor (MOSFET?)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Circuito Integrado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AMP-OP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FPGA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Processador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m 1" descr=""/>
          <p:cNvPicPr/>
          <p:nvPr/>
        </p:nvPicPr>
        <p:blipFill>
          <a:blip r:embed="rId1"/>
          <a:stretch/>
        </p:blipFill>
        <p:spPr>
          <a:xfrm>
            <a:off x="-14040" y="0"/>
            <a:ext cx="12205080" cy="6864840"/>
          </a:xfrm>
          <a:prstGeom prst="rect">
            <a:avLst/>
          </a:prstGeom>
          <a:ln w="9360"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1523880" y="3309840"/>
            <a:ext cx="9142920" cy="20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pt-BR" sz="20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Isadora Valadão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B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iomédica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A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nalista de 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P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esquisa e 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D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esenvolvimento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S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etor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: P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esquisa e </a:t>
            </a:r>
            <a:r>
              <a:rPr b="0" lang="pt-BR" sz="1200" spc="-1" strike="noStrike" cap="all">
                <a:solidFill>
                  <a:srgbClr val="45869e"/>
                </a:solidFill>
                <a:latin typeface="Calibri Light"/>
                <a:ea typeface="DejaVu Sans"/>
              </a:rPr>
              <a:t>D</a:t>
            </a: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esenvolvimento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pt-BR" sz="1200" spc="-1" strike="noStrike">
                <a:solidFill>
                  <a:srgbClr val="45869e"/>
                </a:solidFill>
                <a:latin typeface="Calibri Light"/>
                <a:ea typeface="DejaVu Sans"/>
              </a:rPr>
              <a:t>i.valadao@diagno.ind.br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2"/>
          <a:stretch/>
        </p:blipFill>
        <p:spPr>
          <a:xfrm>
            <a:off x="5537880" y="1990800"/>
            <a:ext cx="1115640" cy="11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Carga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944000" y="3096000"/>
            <a:ext cx="2666520" cy="17236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rot="48000">
            <a:off x="4518360" y="2569320"/>
            <a:ext cx="7128720" cy="24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4"/>
          <p:cNvSpPr/>
          <p:nvPr/>
        </p:nvSpPr>
        <p:spPr>
          <a:xfrm>
            <a:off x="4320000" y="2016000"/>
            <a:ext cx="6551280" cy="38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Positiva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Negativa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Unidade no SI = C (Coulomb)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Campo elétrico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464000" y="4091760"/>
            <a:ext cx="1676160" cy="22824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7488000" y="3108600"/>
            <a:ext cx="2095200" cy="15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Tensão Elétrica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64000" y="1966680"/>
            <a:ext cx="1108800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Capacidade que um ponto no espaço possui de atrair ou repelir cargas; 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 unidade no SI é J/C = V (volt) 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1V : Esse ponto dotar de 1 J de energia cada 1 C existente nele.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032000" y="3888000"/>
            <a:ext cx="437220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Corrente Elétrica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842200" y="4776120"/>
            <a:ext cx="6805800" cy="184716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836640" y="2088000"/>
            <a:ext cx="10179360" cy="25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Movimento ordenado de cargas ;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 unidade no SI é C/s = A (Ampére) ;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1A: A cada segundo 1 Coulomb passa pelo ramo;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Energia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Potência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Resistor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m 1" descr="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9360"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888120" y="1066680"/>
            <a:ext cx="1051452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pt-BR" sz="4000" spc="-43" strike="noStrike">
                <a:solidFill>
                  <a:srgbClr val="45869e"/>
                </a:solidFill>
                <a:latin typeface="Calibri Light"/>
                <a:ea typeface="DejaVu Sans"/>
              </a:rPr>
              <a:t>Fusível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546200" y="1966680"/>
            <a:ext cx="9325080" cy="465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 Light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Impedância elétrica (GB, GV e PLT);</a:t>
            </a:r>
            <a:endParaRPr b="0" lang="pt-BR" sz="1800" spc="-1" strike="noStrike">
              <a:latin typeface="Arial"/>
            </a:endParaRPr>
          </a:p>
          <a:p>
            <a:pPr marL="91440" indent="-90360" algn="just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124163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45869e"/>
                </a:solidFill>
                <a:latin typeface="Calibri"/>
                <a:ea typeface="DejaVu Sans"/>
              </a:rPr>
              <a:t>Absorbância de luz (HGB);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24163"/>
      </a:accent1>
      <a:accent2>
        <a:srgbClr val="1c6294"/>
      </a:accent2>
      <a:accent3>
        <a:srgbClr val="75b5e4"/>
      </a:accent3>
      <a:accent4>
        <a:srgbClr val="587186"/>
      </a:accent4>
      <a:accent5>
        <a:srgbClr val="95a9b9"/>
      </a:accent5>
      <a:accent6>
        <a:srgbClr val="27304e"/>
      </a:accent6>
      <a:hlink>
        <a:srgbClr val="487b78"/>
      </a:hlink>
      <a:folHlink>
        <a:srgbClr val="fcae3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24163"/>
      </a:accent1>
      <a:accent2>
        <a:srgbClr val="1c6294"/>
      </a:accent2>
      <a:accent3>
        <a:srgbClr val="75b5e4"/>
      </a:accent3>
      <a:accent4>
        <a:srgbClr val="587186"/>
      </a:accent4>
      <a:accent5>
        <a:srgbClr val="95a9b9"/>
      </a:accent5>
      <a:accent6>
        <a:srgbClr val="27304e"/>
      </a:accent6>
      <a:hlink>
        <a:srgbClr val="487b78"/>
      </a:hlink>
      <a:folHlink>
        <a:srgbClr val="fcae3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478</TotalTime>
  <Application>LibreOffice/6.0.6.2$Linux_X86_64 LibreOffice_project/00$Build-2</Application>
  <Words>366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2018-07-31T01:18:42Z</dcterms:created>
  <dc:creator>Usuário do Windows</dc:creator>
  <dc:description/>
  <dc:language>pt-BR</dc:language>
  <cp:lastModifiedBy/>
  <dcterms:modified xsi:type="dcterms:W3CDTF">2018-09-20T14:50:36Z</dcterms:modified>
  <cp:revision>65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