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8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668B-6509-495A-A853-42058CF472D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458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 for Ancestral Reconstruction of Bat Echolocation Calls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1198"/>
            <a:ext cx="9144000" cy="445062"/>
          </a:xfrm>
        </p:spPr>
        <p:txBody>
          <a:bodyPr/>
          <a:lstStyle/>
          <a:p>
            <a:r>
              <a:rPr lang="en-GB" dirty="0" smtClean="0"/>
              <a:t>J.P. Meagher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3926458"/>
            <a:ext cx="2952750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6092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July 4,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Acknowledgements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4" y="3976687"/>
            <a:ext cx="2257425" cy="2028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9" y="2947898"/>
            <a:ext cx="4183743" cy="1028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52" y="4381499"/>
            <a:ext cx="3762375" cy="1219200"/>
          </a:xfrm>
          <a:prstGeom prst="rect">
            <a:avLst/>
          </a:prstGeom>
        </p:spPr>
      </p:pic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534" y="1366748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Acknowledgements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4" y="3976687"/>
            <a:ext cx="2257425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2800348"/>
            <a:ext cx="1581151" cy="1581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9" y="2947898"/>
            <a:ext cx="4183743" cy="1028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52" y="4381499"/>
            <a:ext cx="3762375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4424361"/>
            <a:ext cx="1581151" cy="15811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251" y="1176336"/>
            <a:ext cx="1581150" cy="1581150"/>
          </a:xfrm>
          <a:prstGeom prst="rect">
            <a:avLst/>
          </a:prstGeom>
        </p:spPr>
      </p:pic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534" y="1366748"/>
            <a:ext cx="2886075" cy="1581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25830" y="1643745"/>
            <a:ext cx="246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Mark </a:t>
            </a:r>
            <a:r>
              <a:rPr lang="en-GB" dirty="0" err="1" smtClean="0"/>
              <a:t>Girolami</a:t>
            </a:r>
            <a:endParaRPr lang="en-GB" dirty="0" smtClean="0"/>
          </a:p>
          <a:p>
            <a:r>
              <a:rPr lang="en-GB" dirty="0" smtClean="0"/>
              <a:t>Imperial College London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225830" y="3267757"/>
            <a:ext cx="223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 </a:t>
            </a:r>
            <a:r>
              <a:rPr lang="en-GB" dirty="0" err="1" smtClean="0"/>
              <a:t>Damoulas</a:t>
            </a:r>
            <a:endParaRPr lang="en-GB" dirty="0" smtClean="0"/>
          </a:p>
          <a:p>
            <a:r>
              <a:rPr lang="en-GB" dirty="0" smtClean="0"/>
              <a:t>University of Warwick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25830" y="4891769"/>
            <a:ext cx="262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Kate Jones</a:t>
            </a:r>
          </a:p>
          <a:p>
            <a:r>
              <a:rPr lang="en-GB" dirty="0" smtClean="0"/>
              <a:t>University College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Ancestral Reconstruction of Bat Echolocation Calls – What’s the point?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Ancestral Reconstruction of Bat Echolocation Calls – What’s the point?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92" y="1591383"/>
            <a:ext cx="6793616" cy="36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Ancestral Reconstruction of Bat Echolocation Calls – What’s the point?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8" y="1488948"/>
            <a:ext cx="7507224" cy="3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Phylogenetic Gaussian processes for Ancestral Reconstruction of Bat Echolocation Calls</vt:lpstr>
      <vt:lpstr>Acknowledgements</vt:lpstr>
      <vt:lpstr>Acknowledgements</vt:lpstr>
      <vt:lpstr>Ancestral Reconstruction of Bat Echolocation Calls – What’s the point?</vt:lpstr>
      <vt:lpstr>Ancestral Reconstruction of Bat Echolocation Calls – What’s the point?</vt:lpstr>
      <vt:lpstr>Ancestral Reconstruction of Bat Echolocation Calls – What’s the point?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Gaussian processes for Ancestral Reconstruction of Bat Echolocation Calls</dc:title>
  <dc:creator>JP Meagher</dc:creator>
  <cp:lastModifiedBy>JP Meagher</cp:lastModifiedBy>
  <cp:revision>10</cp:revision>
  <dcterms:created xsi:type="dcterms:W3CDTF">2017-06-16T14:13:14Z</dcterms:created>
  <dcterms:modified xsi:type="dcterms:W3CDTF">2017-06-17T09:15:29Z</dcterms:modified>
</cp:coreProperties>
</file>