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EA4F-5969-7148-88AA-2C8AA17A1375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C964-DEE3-D249-8448-35A23E9D48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EA4F-5969-7148-88AA-2C8AA17A1375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C964-DEE3-D249-8448-35A23E9D489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EA4F-5969-7148-88AA-2C8AA17A1375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C964-DEE3-D249-8448-35A23E9D48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EA4F-5969-7148-88AA-2C8AA17A1375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C964-DEE3-D249-8448-35A23E9D48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EA4F-5969-7148-88AA-2C8AA17A1375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C964-DEE3-D249-8448-35A23E9D48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EA4F-5969-7148-88AA-2C8AA17A1375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C964-DEE3-D249-8448-35A23E9D48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EA4F-5969-7148-88AA-2C8AA17A1375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C964-DEE3-D249-8448-35A23E9D48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EA4F-5969-7148-88AA-2C8AA17A1375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C964-DEE3-D249-8448-35A23E9D48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EA4F-5969-7148-88AA-2C8AA17A1375}" type="datetimeFigureOut">
              <a:rPr lang="en-US" smtClean="0"/>
              <a:t>9/21/15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C964-DEE3-D249-8448-35A23E9D48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EA4F-5969-7148-88AA-2C8AA17A1375}" type="datetimeFigureOut">
              <a:rPr lang="en-US" smtClean="0"/>
              <a:t>9/21/15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C964-DEE3-D249-8448-35A23E9D48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EA4F-5969-7148-88AA-2C8AA17A1375}" type="datetimeFigureOut">
              <a:rPr lang="en-US" smtClean="0"/>
              <a:t>9/21/15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C964-DEE3-D249-8448-35A23E9D48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EA4F-5969-7148-88AA-2C8AA17A1375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C964-DEE3-D249-8448-35A23E9D48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3EEA4F-5969-7148-88AA-2C8AA17A1375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EBEC964-DEE3-D249-8448-35A23E9D48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2016403"/>
            <a:ext cx="6498158" cy="1724867"/>
          </a:xfrm>
        </p:spPr>
        <p:txBody>
          <a:bodyPr/>
          <a:lstStyle/>
          <a:p>
            <a:r>
              <a:rPr lang="en-US" dirty="0" smtClean="0"/>
              <a:t>Pet Grooming </a:t>
            </a:r>
            <a:br>
              <a:rPr lang="en-US" dirty="0" smtClean="0"/>
            </a:br>
            <a:r>
              <a:rPr lang="en-US" dirty="0" smtClean="0"/>
              <a:t>Machine Learning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791416"/>
            <a:ext cx="6498159" cy="916641"/>
          </a:xfrm>
        </p:spPr>
        <p:txBody>
          <a:bodyPr/>
          <a:lstStyle/>
          <a:p>
            <a:r>
              <a:rPr lang="en-US" dirty="0" smtClean="0"/>
              <a:t>JP Mendieta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574" y="4755571"/>
            <a:ext cx="7023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2F97B5"/>
                </a:solidFill>
              </a:rPr>
              <a:t>Can I predict how often a customer will bring his/her pet to be groomed?</a:t>
            </a:r>
            <a:endParaRPr lang="en-US" sz="2400" dirty="0">
              <a:solidFill>
                <a:srgbClr val="2F97B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5230" y="5614171"/>
            <a:ext cx="5326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K-Nearest Neighbor Model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ased on breed, number of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pet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s,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08775"/>
          </a:xfrm>
        </p:spPr>
        <p:txBody>
          <a:bodyPr/>
          <a:lstStyle/>
          <a:p>
            <a:r>
              <a:rPr lang="en-US" sz="3600" dirty="0" smtClean="0"/>
              <a:t>Client Management Application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4" y="1005155"/>
            <a:ext cx="5092779" cy="3524202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852646"/>
              </p:ext>
            </p:extLst>
          </p:nvPr>
        </p:nvGraphicFramePr>
        <p:xfrm>
          <a:off x="116627" y="4814434"/>
          <a:ext cx="5351955" cy="186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702292"/>
                <a:gridCol w="997822"/>
                <a:gridCol w="958946"/>
                <a:gridCol w="660895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err="1" smtClean="0"/>
                        <a:t>ClientID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Breed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DOB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Barker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/>
                        <a:t>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4750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Basset Hound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10/6/11 14:31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Weezy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4750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Chihuahua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Felix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4752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Toy Poodle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Tito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4753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Golden Retriever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Murphy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218113"/>
              </p:ext>
            </p:extLst>
          </p:nvPr>
        </p:nvGraphicFramePr>
        <p:xfrm>
          <a:off x="5468582" y="2119542"/>
          <a:ext cx="3356309" cy="2350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366"/>
                <a:gridCol w="1231078"/>
                <a:gridCol w="984865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City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552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Rockville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202-555-1234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Lannister</a:t>
                      </a:r>
                      <a:endParaRPr lang="en-US" sz="1200" dirty="0"/>
                    </a:p>
                  </a:txBody>
                  <a:tcPr/>
                </a:tc>
              </a:tr>
              <a:tr h="552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Olney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202-555-2345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Stark</a:t>
                      </a:r>
                      <a:endParaRPr lang="en-US" sz="1200" dirty="0"/>
                    </a:p>
                  </a:txBody>
                  <a:tcPr/>
                </a:tc>
              </a:tr>
              <a:tr h="552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Sandy Spring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202-555-3456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Baratheon</a:t>
                      </a:r>
                      <a:endParaRPr lang="en-US" sz="1200" dirty="0"/>
                    </a:p>
                  </a:txBody>
                  <a:tcPr/>
                </a:tc>
              </a:tr>
              <a:tr h="3276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 Spring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202-555-4567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Targaryen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049" y="3231286"/>
            <a:ext cx="2462158" cy="6820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6216" y="4340916"/>
            <a:ext cx="176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Pets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68582" y="1596322"/>
            <a:ext cx="176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Clients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76485" y="4864136"/>
            <a:ext cx="304840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Clients.shape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      (3189,55)</a:t>
            </a:r>
          </a:p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Pets.shape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      (3989,40)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08775"/>
          </a:xfrm>
        </p:spPr>
        <p:txBody>
          <a:bodyPr/>
          <a:lstStyle/>
          <a:p>
            <a:r>
              <a:rPr lang="en-US" sz="3600" dirty="0" smtClean="0"/>
              <a:t>Client Management Application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74662"/>
              </p:ext>
            </p:extLst>
          </p:nvPr>
        </p:nvGraphicFramePr>
        <p:xfrm>
          <a:off x="1236343" y="1248906"/>
          <a:ext cx="19748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80"/>
                <a:gridCol w="8552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Olney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 Spring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Brookeville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Rockville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Gaithersburg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30627"/>
              </p:ext>
            </p:extLst>
          </p:nvPr>
        </p:nvGraphicFramePr>
        <p:xfrm>
          <a:off x="3615485" y="1248906"/>
          <a:ext cx="19381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864"/>
                <a:gridCol w="8552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20832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20833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20853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20906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20905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177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200529"/>
              </p:ext>
            </p:extLst>
          </p:nvPr>
        </p:nvGraphicFramePr>
        <p:xfrm>
          <a:off x="5957908" y="1243350"/>
          <a:ext cx="19381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864"/>
                <a:gridCol w="8552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Shih Tzu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Golden Retriever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Bichon Frise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Yorkshire Terrier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Maltese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403830"/>
              </p:ext>
            </p:extLst>
          </p:nvPr>
        </p:nvGraphicFramePr>
        <p:xfrm>
          <a:off x="1167095" y="3850360"/>
          <a:ext cx="2041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263"/>
                <a:gridCol w="8552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ClientID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5644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4864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615485" y="3848513"/>
            <a:ext cx="46003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Did Client 4675 really have 9 pets?</a:t>
            </a:r>
          </a:p>
          <a:p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How can I categorize 485 breeds?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 smtClean="0"/>
              <a:t>Find </a:t>
            </a:r>
            <a:r>
              <a:rPr lang="en-US" dirty="0" err="1" smtClean="0"/>
              <a:t>avg</a:t>
            </a:r>
            <a:r>
              <a:rPr lang="en-US" dirty="0" smtClean="0"/>
              <a:t> breed weight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 smtClean="0"/>
              <a:t>Set size based on weight</a:t>
            </a:r>
          </a:p>
          <a:p>
            <a:pPr lvl="1"/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Two most popular names: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 smtClean="0"/>
              <a:t>Lucy &amp; Max </a:t>
            </a:r>
          </a:p>
          <a:p>
            <a:pPr marL="742950" lvl="1" indent="-285750"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98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08775"/>
          </a:xfrm>
        </p:spPr>
        <p:txBody>
          <a:bodyPr/>
          <a:lstStyle/>
          <a:p>
            <a:r>
              <a:rPr lang="en-US" sz="3600" dirty="0" smtClean="0"/>
              <a:t>Appointment Data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267777" y="629214"/>
            <a:ext cx="461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2F97B5"/>
                </a:solidFill>
              </a:rPr>
              <a:t>(or lack thereof)</a:t>
            </a:r>
            <a:endParaRPr lang="en-US" sz="2400" dirty="0">
              <a:solidFill>
                <a:srgbClr val="2F97B5"/>
              </a:solidFill>
            </a:endParaRPr>
          </a:p>
        </p:txBody>
      </p:sp>
      <p:pic>
        <p:nvPicPr>
          <p:cNvPr id="10" name="Picture 9" descr="photo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15" y="1596241"/>
            <a:ext cx="3273415" cy="24550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282" y="1608255"/>
            <a:ext cx="5287080" cy="244304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90095" y="1073021"/>
            <a:ext cx="3706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Appointment Book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32874" y="1109846"/>
            <a:ext cx="3988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Payment Spreadsheet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554" y="4470496"/>
            <a:ext cx="85138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/>
              </a:rPr>
              <a:t>for path, </a:t>
            </a:r>
            <a:r>
              <a:rPr lang="en-US" dirty="0" err="1" smtClean="0">
                <a:effectLst/>
              </a:rPr>
              <a:t>dirs</a:t>
            </a:r>
            <a:r>
              <a:rPr lang="en-US" dirty="0" smtClean="0">
                <a:effectLst/>
              </a:rPr>
              <a:t>, files in </a:t>
            </a:r>
            <a:r>
              <a:rPr lang="en-US" dirty="0" err="1" smtClean="0">
                <a:effectLst/>
              </a:rPr>
              <a:t>os.walk</a:t>
            </a:r>
            <a:r>
              <a:rPr lang="en-US" dirty="0" smtClean="0">
                <a:effectLst/>
              </a:rPr>
              <a:t>(directory):</a:t>
            </a:r>
          </a:p>
          <a:p>
            <a:r>
              <a:rPr lang="en-US" dirty="0" smtClean="0">
                <a:effectLst/>
              </a:rPr>
              <a:t>	for f in files: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effectLst/>
              </a:rPr>
              <a:t>payment = </a:t>
            </a:r>
            <a:r>
              <a:rPr lang="en-US" dirty="0" err="1" smtClean="0">
                <a:effectLst/>
              </a:rPr>
              <a:t>pd.read_excel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os.path.join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path,f</a:t>
            </a:r>
            <a:r>
              <a:rPr lang="en-US" dirty="0" smtClean="0">
                <a:effectLst/>
              </a:rPr>
              <a:t>),</a:t>
            </a:r>
            <a:r>
              <a:rPr lang="en-US" dirty="0" err="1" smtClean="0">
                <a:effectLst/>
              </a:rPr>
              <a:t>sheetname</a:t>
            </a:r>
            <a:r>
              <a:rPr lang="en-US" dirty="0" smtClean="0">
                <a:effectLst/>
              </a:rPr>
              <a:t>=0)</a:t>
            </a:r>
            <a:endParaRPr lang="en-US" dirty="0" smtClean="0"/>
          </a:p>
          <a:p>
            <a:r>
              <a:rPr lang="en-US" dirty="0" smtClean="0">
                <a:effectLst/>
              </a:rPr>
              <a:t>		date = </a:t>
            </a:r>
            <a:r>
              <a:rPr lang="en-US" dirty="0" err="1" smtClean="0">
                <a:effectLst/>
              </a:rPr>
              <a:t>datetime.datetime.strptime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f.replace</a:t>
            </a:r>
            <a:r>
              <a:rPr lang="en-US" dirty="0" smtClean="0">
                <a:effectLst/>
              </a:rPr>
              <a:t>('.</a:t>
            </a:r>
            <a:r>
              <a:rPr lang="en-US" dirty="0" err="1" smtClean="0">
                <a:effectLst/>
              </a:rPr>
              <a:t>xlsx</a:t>
            </a:r>
            <a:r>
              <a:rPr lang="en-US" dirty="0" smtClean="0">
                <a:effectLst/>
              </a:rPr>
              <a:t>',''), '%B %d, %Y')</a:t>
            </a:r>
          </a:p>
          <a:p>
            <a:r>
              <a:rPr lang="en-US" dirty="0" smtClean="0">
                <a:effectLst/>
              </a:rPr>
              <a:t>		</a:t>
            </a:r>
            <a:r>
              <a:rPr lang="en-US" dirty="0" err="1" smtClean="0">
                <a:effectLst/>
              </a:rPr>
              <a:t>day_of_week</a:t>
            </a:r>
            <a:r>
              <a:rPr lang="en-US" dirty="0" smtClean="0">
                <a:effectLst/>
              </a:rPr>
              <a:t> = </a:t>
            </a:r>
            <a:r>
              <a:rPr lang="en-US" dirty="0" err="1" smtClean="0">
                <a:effectLst/>
              </a:rPr>
              <a:t>date.weekday</a:t>
            </a:r>
            <a:r>
              <a:rPr lang="en-US" dirty="0" smtClean="0">
                <a:effectLst/>
              </a:rPr>
              <a:t>()</a:t>
            </a:r>
          </a:p>
          <a:p>
            <a:r>
              <a:rPr lang="en-US" dirty="0" smtClean="0">
                <a:effectLst/>
              </a:rPr>
              <a:t>		. . .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effectLst/>
              </a:rPr>
              <a:t>date_client_count.append</a:t>
            </a:r>
            <a:r>
              <a:rPr lang="en-US" dirty="0" smtClean="0">
                <a:effectLst/>
              </a:rPr>
              <a:t>((</a:t>
            </a:r>
            <a:r>
              <a:rPr lang="en-US" dirty="0" err="1" smtClean="0">
                <a:effectLst/>
              </a:rPr>
              <a:t>date,day_of_week,credit_count</a:t>
            </a:r>
            <a:r>
              <a:rPr lang="en-US" dirty="0" smtClean="0">
                <a:effectLst/>
              </a:rPr>
              <a:t>, 									</a:t>
            </a:r>
            <a:r>
              <a:rPr lang="en-US" dirty="0" err="1" smtClean="0">
                <a:effectLst/>
              </a:rPr>
              <a:t>check_count,cash_count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total_count</a:t>
            </a:r>
            <a:r>
              <a:rPr lang="en-US" dirty="0" smtClean="0">
                <a:effectLst/>
              </a:rPr>
              <a:t>))</a:t>
            </a:r>
          </a:p>
          <a:p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012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08775"/>
          </a:xfrm>
        </p:spPr>
        <p:txBody>
          <a:bodyPr/>
          <a:lstStyle/>
          <a:p>
            <a:r>
              <a:rPr lang="en-US" sz="3600" dirty="0" smtClean="0"/>
              <a:t>Appointment Data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267777" y="629214"/>
            <a:ext cx="461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2F97B5"/>
                </a:solidFill>
              </a:rPr>
              <a:t>(or lack thereof)</a:t>
            </a:r>
            <a:endParaRPr lang="en-US" sz="2400" dirty="0">
              <a:solidFill>
                <a:srgbClr val="2F97B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73" y="1090879"/>
            <a:ext cx="4809734" cy="4111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198" y="1218048"/>
            <a:ext cx="4002912" cy="305808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871764"/>
              </p:ext>
            </p:extLst>
          </p:nvPr>
        </p:nvGraphicFramePr>
        <p:xfrm>
          <a:off x="5766549" y="4795148"/>
          <a:ext cx="2825002" cy="1786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442"/>
                <a:gridCol w="1531560"/>
              </a:tblGrid>
              <a:tr h="171752">
                <a:tc>
                  <a:txBody>
                    <a:bodyPr/>
                    <a:lstStyle/>
                    <a:p>
                      <a:r>
                        <a:rPr lang="en-US" dirty="0" smtClean="0"/>
                        <a:t>Weekday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Count</a:t>
                      </a:r>
                      <a:endParaRPr lang="en-US" dirty="0"/>
                    </a:p>
                  </a:txBody>
                  <a:tcPr/>
                </a:tc>
              </a:tr>
              <a:tr h="24326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22.6</a:t>
                      </a:r>
                    </a:p>
                  </a:txBody>
                  <a:tcPr marL="12700" marR="12700" marT="12700" marB="0" anchor="b"/>
                </a:tc>
              </a:tr>
              <a:tr h="25915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27.5</a:t>
                      </a:r>
                    </a:p>
                  </a:txBody>
                  <a:tcPr marL="12700" marR="12700" marT="12700" marB="0" anchor="b"/>
                </a:tc>
              </a:tr>
              <a:tr h="23324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/>
                </a:tc>
              </a:tr>
              <a:tr h="23324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23.75</a:t>
                      </a:r>
                    </a:p>
                  </a:txBody>
                  <a:tcPr marL="12700" marR="12700" marT="12700" marB="0" anchor="b"/>
                </a:tc>
              </a:tr>
              <a:tr h="207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26.5</a:t>
                      </a:r>
                    </a:p>
                  </a:txBody>
                  <a:tcPr marL="12700" marR="12700" marT="12700" marB="0" anchor="b"/>
                </a:tc>
              </a:tr>
              <a:tr h="18859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795300" y="4323760"/>
            <a:ext cx="214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AUG 2015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20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08775"/>
          </a:xfrm>
        </p:spPr>
        <p:txBody>
          <a:bodyPr/>
          <a:lstStyle/>
          <a:p>
            <a:r>
              <a:rPr lang="en-US" sz="3600" dirty="0" smtClean="0"/>
              <a:t>Next Steps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140368" y="1360586"/>
            <a:ext cx="68551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000" dirty="0" smtClean="0"/>
              <a:t>Addresses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 smtClean="0"/>
              <a:t>Map Addresses (</a:t>
            </a:r>
            <a:r>
              <a:rPr lang="en-US" sz="2000" dirty="0" err="1" smtClean="0"/>
              <a:t>OpenStreetMap</a:t>
            </a:r>
            <a:r>
              <a:rPr lang="en-US" sz="2000" dirty="0" smtClean="0"/>
              <a:t> API)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 smtClean="0"/>
              <a:t>Calculate distances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2000" dirty="0" smtClean="0"/>
              <a:t>Continue enriching data (Pet Sizes)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2000" dirty="0" smtClean="0"/>
              <a:t>Start putting together K-Nearest Neighbor Model</a:t>
            </a:r>
          </a:p>
        </p:txBody>
      </p:sp>
    </p:spTree>
    <p:extLst>
      <p:ext uri="{BB962C8B-B14F-4D97-AF65-F5344CB8AC3E}">
        <p14:creationId xmlns:p14="http://schemas.microsoft.com/office/powerpoint/2010/main" val="2954844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137</TotalTime>
  <Words>281</Words>
  <Application>Microsoft Macintosh PowerPoint</Application>
  <PresentationFormat>On-screen Show (4:3)</PresentationFormat>
  <Paragraphs>145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Breeze</vt:lpstr>
      <vt:lpstr>Pet Grooming  Machine Learning Project</vt:lpstr>
      <vt:lpstr>Client Management Application</vt:lpstr>
      <vt:lpstr>Client Management Application</vt:lpstr>
      <vt:lpstr>Appointment Data</vt:lpstr>
      <vt:lpstr>Appointment Data</vt:lpstr>
      <vt:lpstr>Next Steps</vt:lpstr>
    </vt:vector>
  </TitlesOfParts>
  <Company>LMN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Mendieta</dc:creator>
  <cp:lastModifiedBy>JP Mendieta</cp:lastModifiedBy>
  <cp:revision>15</cp:revision>
  <dcterms:created xsi:type="dcterms:W3CDTF">2015-09-22T01:36:02Z</dcterms:created>
  <dcterms:modified xsi:type="dcterms:W3CDTF">2015-09-22T03:53:16Z</dcterms:modified>
</cp:coreProperties>
</file>