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6" r:id="rId1"/>
  </p:sldMasterIdLst>
  <p:sldIdLst>
    <p:sldId id="257" r:id="rId2"/>
    <p:sldId id="258" r:id="rId3"/>
    <p:sldId id="259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063"/>
    <p:restoredTop sz="9599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" type="title" preserve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그림 26" descr="C41-C.jpg"/>
          <p:cNvPicPr>
            <a:picLocks noChangeAspect="1"/>
          </p:cNvPicPr>
          <p:nvPr/>
        </p:nvPicPr>
        <p:blipFill rotWithShape="1">
          <a:blip r:embed="rId2">
            <a:alphaModFix/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357290" y="2511192"/>
            <a:ext cx="6429420" cy="846370"/>
          </a:xfrm>
        </p:spPr>
        <p:txBody>
          <a:bodyPr>
            <a:normAutofit lnSpcReduction="0"/>
          </a:bodyPr>
          <a:lstStyle>
            <a:lvl1pPr algn="ctr">
              <a:defRPr sz="48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7200" y="2082564"/>
            <a:ext cx="6429600" cy="425242"/>
          </a:xfrm>
        </p:spPr>
        <p:txBody>
          <a:bodyPr>
            <a:normAutofit fontScale="91050" lnSpcReduction="0"/>
          </a:bodyPr>
          <a:lstStyle>
            <a:lvl1pPr marL="0" indent="0" algn="ctr">
              <a:buNone/>
              <a:tabLst>
                <a:tab pos="533400" algn="l"/>
              </a:tabLst>
              <a:defRPr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10"/>
          </p:nvPr>
        </p:nvSpPr>
        <p:spPr>
          <a:xfrm>
            <a:off x="214314" y="6303528"/>
            <a:ext cx="128585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/>
            <a:fld id="{8AA7806D-7369-486F-A31B-D04A14EE0E80}" type="datetime1">
              <a:rPr lang="ko-KR" altLang="en-US"/>
              <a:pPr/>
              <a:t>2010-07-28</a:t>
            </a:fld>
            <a:endParaRPr lang="ko-KR" altLang="en-US"/>
          </a:p>
        </p:txBody>
      </p:sp>
      <p:sp>
        <p:nvSpPr>
          <p:cNvPr id="25" name="슬라이드 번호 개체 틀 24"/>
          <p:cNvSpPr>
            <a:spLocks noGrp="1"/>
          </p:cNvSpPr>
          <p:nvPr>
            <p:ph type="sldNum" sz="quarter" idx="11"/>
          </p:nvPr>
        </p:nvSpPr>
        <p:spPr>
          <a:xfrm>
            <a:off x="4219580" y="6303528"/>
            <a:ext cx="7048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26" name="바닥글 개체 틀 25"/>
          <p:cNvSpPr>
            <a:spLocks noGrp="1"/>
          </p:cNvSpPr>
          <p:nvPr>
            <p:ph type="ftr" sz="quarter" idx="12"/>
          </p:nvPr>
        </p:nvSpPr>
        <p:spPr>
          <a:xfrm>
            <a:off x="7000892" y="6303528"/>
            <a:ext cx="1971660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/>
            <a:fld id="{435DB368-5620-4018-8D70-EE7A63E5ABCC}" type="datetime1">
              <a:rPr lang="ko-KR" altLang="en-US"/>
              <a:pPr/>
              <a:t>2010-07-28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4E1ADB1-91BF-44FF-8ADB-00B2212F53B6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8D7A7C4-C82A-4D21-9AB0-F0C5A1D3EF09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10993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Relationship Id="rId5" Type="http://schemas.openxmlformats.org/officeDocument/2006/relationships/image" Target="../media/image2.jpeg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공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 descr="C41-P.jpg"/>
          <p:cNvPicPr>
            <a:picLocks noChangeAspect="1"/>
          </p:cNvPicPr>
          <p:nvPr/>
        </p:nvPicPr>
        <p:blipFill rotWithShape="1">
          <a:blip r:embed="rId5">
            <a:alphaModFix/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297307" y="49642"/>
            <a:ext cx="8541891" cy="751296"/>
          </a:xfrm>
          <a:prstGeom prst="rect">
            <a:avLst/>
          </a:prstGeom>
        </p:spPr>
        <p:txBody>
          <a:bodyPr vert="horz" lIns="91440" tIns="45720" rIns="91440" bIns="45720" anchor="ctr">
            <a:normAutofit lnSpcReduction="0"/>
          </a:bodyPr>
          <a:lstStyle/>
          <a:p>
            <a:pPr lvl="0"/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91633" y="868118"/>
            <a:ext cx="8538962" cy="531907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91633" y="6241163"/>
            <a:ext cx="1500198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/>
            <a:fld id="{EA73D174-AE14-4FE3-80F1-40B8FF7CDBC4}" type="datetime1">
              <a:rPr lang="ko-KR" altLang="en-US"/>
              <a:pPr/>
              <a:t>2010-07-28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858935" y="6245927"/>
            <a:ext cx="197166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 b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/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494314" y="6241163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/>
            <a:fld id="{AD22CD3B-FDDF-4998-970C-76E6E0BEC65F}" type="slidenum">
              <a:rPr lang="ko-KR" altLang="en-US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7" r:id="rId3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914400" rtl="0" eaLnBrk="1" latinLnBrk="1" hangingPunct="1">
        <a:spcBef>
          <a:spcPct val="20000"/>
        </a:spcBef>
        <a:buClr>
          <a:srgbClr val="5c2c04"/>
        </a:buClr>
        <a:buSzPct val="80000"/>
        <a:buFont typeface="Wingdings"/>
        <a:buChar char="p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530225" indent="-21590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Wingdings"/>
        <a:buChar char="§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757238" indent="-19685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990600" indent="-214313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–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285875" indent="-214313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Arial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611313" indent="-261938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Tahoma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6pPr>
      <a:lvl7pPr marL="1970088" indent="-271463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Tahoma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7pPr>
      <a:lvl8pPr marL="2328863" indent="-271463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Tahoma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8pPr>
      <a:lvl9pPr marL="2689225" indent="-273050" algn="l" defTabSz="914400" rtl="0" eaLnBrk="1" latinLnBrk="1" hangingPunct="1">
        <a:spcBef>
          <a:spcPct val="20000"/>
        </a:spcBef>
        <a:buClr>
          <a:schemeClr val="tx1">
            <a:lumMod val="75000"/>
            <a:lumOff val="25000"/>
          </a:schemeClr>
        </a:buClr>
        <a:buFont typeface="Tahoma"/>
        <a:buChar char="»"/>
        <a:defRPr sz="16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COWD</a:t>
            </a:r>
            <a:endParaRPr lang="en-US" altLang="ko-KR"/>
          </a:p>
        </p:txBody>
      </p:sp>
      <p:sp>
        <p:nvSpPr>
          <p:cNvPr id="5" name="직사각형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1050"/>
          </a:bodyPr>
          <a:lstStyle/>
          <a:p>
            <a:pPr>
              <a:defRPr/>
            </a:pPr>
            <a:r>
              <a:rPr lang="ko-KR" altLang="en-US"/>
              <a:t>파이널 프로젝트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algn="ctr"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개발 동기 및 프로젝트 소개</a:t>
            </a:r>
            <a:endParaRPr lang="ko-KR" altLang="en-US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 개발 환경</a:t>
            </a:r>
            <a:endParaRPr lang="ko-KR" altLang="en-US"/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기능 정의서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algn="ctr">
              <a:defRPr/>
            </a:pPr>
            <a:r>
              <a:rPr lang="ko-KR" altLang="en-US"/>
              <a:t>개발 동기 및 프로젝트 소개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>개발 동기 소개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712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algn="ctr">
              <a:defRPr/>
            </a:pPr>
            <a:r>
              <a:rPr lang="ko-KR" altLang="en-US"/>
              <a:t>개발 동기 및 프로젝트 소개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>프로젝트 소개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프로젝트 명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COWD(Cooperration Web Documents)</a:t>
            </a:r>
            <a:endParaRPr lang="en-US" altLang="ko-KR"/>
          </a:p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COWD</a:t>
            </a:r>
            <a:r>
              <a:rPr lang="ko-KR" altLang="en-US"/>
              <a:t> 프로젝트가 무엇인가</a:t>
            </a:r>
            <a:r>
              <a:rPr lang="en-US" altLang="ko-KR"/>
              <a:t>?</a:t>
            </a:r>
            <a:r>
              <a:rPr lang="ko-KR" altLang="en-US"/>
              <a:t> </a:t>
            </a:r>
            <a:r>
              <a:rPr lang="en-US" altLang="ko-KR"/>
              <a:t>: COWD</a:t>
            </a:r>
            <a:r>
              <a:rPr lang="ko-KR" altLang="en-US"/>
              <a:t> 프로젝트는 웹 환경에서 문서 작업을 할 수 있게 해주는 프로젝트인데</a:t>
            </a:r>
            <a:r>
              <a:rPr lang="en-US" altLang="ko-KR"/>
              <a:t>,</a:t>
            </a:r>
            <a:r>
              <a:rPr lang="ko-KR" altLang="en-US"/>
              <a:t> 다른 사람들과 그룹으로 작업하는데 최적화되어서</a:t>
            </a:r>
            <a:r>
              <a:rPr lang="en-US" altLang="ko-KR"/>
              <a:t>,</a:t>
            </a:r>
            <a:r>
              <a:rPr lang="ko-KR" altLang="en-US"/>
              <a:t> 여러명에서 그룹을 지어 특정 프로젝트를 진행하기 위해 문서 작업을 할 때</a:t>
            </a:r>
            <a:r>
              <a:rPr lang="en-US" altLang="ko-KR"/>
              <a:t>,</a:t>
            </a:r>
            <a:r>
              <a:rPr lang="ko-KR" altLang="en-US"/>
              <a:t> 구성원들 간의 소통과 작성한 문서 내용을 서로 주고 받는데 편리함을 제공한다</a:t>
            </a:r>
            <a:r>
              <a:rPr lang="en-US" altLang="ko-KR"/>
              <a:t>.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핵심 </a:t>
            </a:r>
            <a:r>
              <a:rPr lang="en-US" altLang="ko-KR"/>
              <a:t>:</a:t>
            </a:r>
            <a:r>
              <a:rPr lang="ko-KR" altLang="en-US"/>
              <a:t> 그룹으로 문서 작성 모드</a:t>
            </a:r>
            <a:r>
              <a:rPr lang="en-US" altLang="ko-KR"/>
              <a:t>,</a:t>
            </a:r>
            <a:r>
              <a:rPr lang="ko-KR" altLang="en-US"/>
              <a:t> 작성 속도</a:t>
            </a:r>
            <a:r>
              <a:rPr lang="en-US" altLang="ko-KR"/>
              <a:t>,</a:t>
            </a:r>
            <a:r>
              <a:rPr lang="ko-KR" altLang="en-US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447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algn="ctr">
              <a:defRPr/>
            </a:pPr>
            <a:r>
              <a:rPr lang="ko-KR" altLang="en-US"/>
              <a:t>개발 환경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228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87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공책">
  <a:themeElements>
    <a:clrScheme name="공책">
      <a:dk1>
        <a:srgbClr val="233e5e"/>
      </a:dk1>
      <a:lt1>
        <a:sysClr val="window" lastClr="ffffff"/>
      </a:lt1>
      <a:dk2>
        <a:srgbClr val="72695e"/>
      </a:dk2>
      <a:lt2>
        <a:srgbClr val="efeee9"/>
      </a:lt2>
      <a:accent1>
        <a:srgbClr val="497dbb"/>
      </a:accent1>
      <a:accent2>
        <a:srgbClr val="7fc068"/>
      </a:accent2>
      <a:accent3>
        <a:srgbClr val="eee460"/>
      </a:accent3>
      <a:accent4>
        <a:srgbClr val="f69d54"/>
      </a:accent4>
      <a:accent5>
        <a:srgbClr val="bd5951"/>
      </a:accent5>
      <a:accent6>
        <a:srgbClr val="bfb6a5"/>
      </a:accent6>
      <a:hlink>
        <a:srgbClr val="0d057b"/>
      </a:hlink>
      <a:folHlink>
        <a:srgbClr val="510957"/>
      </a:folHlink>
    </a:clrScheme>
    <a:fontScheme name="공책">
      <a:majorFont>
        <a:latin typeface="Tahoma"/>
        <a:ea typeface="한컴 윤고딕 240"/>
        <a:cs typeface=""/>
      </a:majorFont>
      <a:minorFont>
        <a:latin typeface="Tahoma"/>
        <a:ea typeface="한컴 윤고딕 230"/>
        <a:cs typeface=""/>
      </a:minorFont>
    </a:fontScheme>
    <a:fmtScheme name="공책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한글과컴퓨터</ep:Company>
  <ep:Words>87</ep:Words>
  <ep:PresentationFormat/>
  <ep:Paragraphs>18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공책</vt:lpstr>
      <vt:lpstr>COWD</vt:lpstr>
      <vt:lpstr>목차</vt:lpstr>
      <vt:lpstr>개발 동기 및 프로젝트 소개</vt:lpstr>
      <vt:lpstr>개발 동기 및 프로젝트 소개</vt:lpstr>
      <vt:lpstr>개발 환경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contentStatus>화면 슬라이드 쇼(4:3)</cp:contentStatus>
  <dcterms:created xsi:type="dcterms:W3CDTF">2010-07-28T14:33:52.027</dcterms:created>
  <cp:lastModifiedBy>human040110</cp:lastModifiedBy>
  <dcterms:modified xsi:type="dcterms:W3CDTF">2025-05-12T08:31:15.563</dcterms:modified>
  <cp:revision>6</cp:revision>
  <dc:title>웹 문서작업 프로그램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