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8" r:id="rId3"/>
    <p:sldId id="260" r:id="rId4"/>
    <p:sldId id="259" r:id="rId5"/>
    <p:sldId id="277" r:id="rId6"/>
    <p:sldId id="285" r:id="rId7"/>
    <p:sldId id="289" r:id="rId8"/>
    <p:sldId id="261" r:id="rId9"/>
    <p:sldId id="284" r:id="rId10"/>
    <p:sldId id="278" r:id="rId11"/>
    <p:sldId id="263" r:id="rId12"/>
    <p:sldId id="287" r:id="rId13"/>
    <p:sldId id="275" r:id="rId14"/>
    <p:sldId id="265" r:id="rId15"/>
    <p:sldId id="286" r:id="rId16"/>
    <p:sldId id="288" r:id="rId17"/>
    <p:sldId id="283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010" autoAdjust="0"/>
  </p:normalViewPr>
  <p:slideViewPr>
    <p:cSldViewPr snapToGrid="0">
      <p:cViewPr>
        <p:scale>
          <a:sx n="140" d="100"/>
          <a:sy n="140" d="100"/>
        </p:scale>
        <p:origin x="-7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1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21E5-11BC-4E73-80FB-7AA772A5D86C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1A94-AE8D-4B2A-82CC-0992A1C189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2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p0agxC_s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4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08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0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 tooltip="https://www.youtube.com/watch?v=gCp0agxC_sE"/>
              </a:rPr>
              <a:t>https://www.youtube.com/watch?v=gCp0agxC_sE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5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A1F4-1FA2-4189-B4D1-E50E85A418C2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AC35-FC8B-4F3E-91E8-61A6F3729B2C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A13A-688B-4F18-A992-057F12D2190C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5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6B81-4208-4373-83F2-D49EB893A21A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8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21D2-5167-4F54-87AC-07CD8EA0DB70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94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54CC-8297-4FA7-8B47-FEBACB005DB2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3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1C14-0E9C-4DEB-B0CA-B7E806B1C434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81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462-C328-4ED9-BA48-5E08C0221AC3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11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23B1-F755-4A7C-AA3A-A5E22A8C9A4F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1" y="1166655"/>
            <a:ext cx="11723689" cy="53956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A2F27-50A0-E676-CED5-33F48E10AC61}"/>
              </a:ext>
            </a:extLst>
          </p:cNvPr>
          <p:cNvSpPr/>
          <p:nvPr userDrawn="1"/>
        </p:nvSpPr>
        <p:spPr>
          <a:xfrm>
            <a:off x="201611" y="192490"/>
            <a:ext cx="10247314" cy="48708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  <a:gs pos="85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6916F62-97E3-4ABF-3171-A0854414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3" y="218009"/>
            <a:ext cx="10146537" cy="461563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0F00A-76D4-24AE-C1ED-2E02E3E7FE1B}"/>
              </a:ext>
            </a:extLst>
          </p:cNvPr>
          <p:cNvSpPr txBox="1"/>
          <p:nvPr userDrawn="1"/>
        </p:nvSpPr>
        <p:spPr>
          <a:xfrm>
            <a:off x="355600" y="295729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BFD6-01E5-42A4-846D-8A2E6E315CF0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28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35AD-B06D-4ECA-B2C8-26D25D8DE889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38D-FC3C-4C25-9788-4883D5E75471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1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FB68-8CBE-4C40-8855-DA48845A6F84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7D41-69A5-43E2-8EC1-C3BBFCB22BBE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CC27-7A85-4D38-86D8-ED114932C705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56BE-2644-48AE-83AF-5A7CBCCB9852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C678A9-211F-410E-AAA0-4AE3C937954D}" type="datetime1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p0agxC_sE?feature=oembed" TargetMode="External"/><Relationship Id="rId6" Type="http://schemas.openxmlformats.org/officeDocument/2006/relationships/image" Target="../media/image15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pminlak/HelpPS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2F0E-7F91-8703-0457-25061D1B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공익 제보 커뮤니티 웹사이트</a:t>
            </a:r>
            <a:br>
              <a:rPr lang="en-US" altLang="ko-KR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지도 </a:t>
            </a:r>
            <a:r>
              <a:rPr lang="en-US" altLang="ko-KR" sz="2800" dirty="0">
                <a:latin typeface="+mn-lt"/>
                <a:ea typeface="Noto Sans KR" panose="020B0200000000000000" pitchFamily="50" charset="-127"/>
              </a:rPr>
              <a:t>API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활용한 제보 위치 조망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1B8CA-435F-A378-DCA3-2B916C99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899" y="4777380"/>
            <a:ext cx="4559299" cy="861420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조명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cap="none" dirty="0" err="1">
                <a:solidFill>
                  <a:srgbClr val="FFFF00"/>
                </a:solidFill>
              </a:rPr>
              <a:t>HelpPSY</a:t>
            </a:r>
            <a:endParaRPr lang="en-US" altLang="ko-KR" sz="2400" cap="none" dirty="0">
              <a:solidFill>
                <a:srgbClr val="FFFF00"/>
              </a:solidFill>
            </a:endParaRPr>
          </a:p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조원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박정환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홍민우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서호진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윤빈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87A8A-2769-46BC-7F2B-7095374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ACC01-C94B-A5E9-13AB-202C49BC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BE84A-2B1B-2D47-8EE9-AECA0A76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408E268-BFF6-02B3-879C-ED28591E733F}"/>
              </a:ext>
            </a:extLst>
          </p:cNvPr>
          <p:cNvSpPr txBox="1">
            <a:spLocks/>
          </p:cNvSpPr>
          <p:nvPr/>
        </p:nvSpPr>
        <p:spPr>
          <a:xfrm>
            <a:off x="339948" y="295729"/>
            <a:ext cx="5183189" cy="294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b="1" dirty="0">
                <a:solidFill>
                  <a:schemeClr val="tx1"/>
                </a:solidFill>
              </a:rPr>
              <a:t>Spring boot + </a:t>
            </a:r>
            <a:r>
              <a:rPr lang="en-US" altLang="ko-KR" sz="1800" b="1" dirty="0" err="1">
                <a:solidFill>
                  <a:schemeClr val="tx1"/>
                </a:solidFill>
              </a:rPr>
              <a:t>JPA</a:t>
            </a:r>
            <a:r>
              <a:rPr lang="en-US" altLang="ko-KR" sz="1800" b="1" dirty="0">
                <a:solidFill>
                  <a:schemeClr val="tx1"/>
                </a:solidFill>
              </a:rPr>
              <a:t> + </a:t>
            </a:r>
            <a:r>
              <a:rPr lang="ko-KR" altLang="en-US" sz="1800" b="1" dirty="0">
                <a:solidFill>
                  <a:schemeClr val="tx1"/>
                </a:solidFill>
              </a:rPr>
              <a:t>공공데이터 포털 </a:t>
            </a:r>
            <a:r>
              <a:rPr lang="en-US" altLang="ko-KR" sz="1800" b="1" dirty="0">
                <a:solidFill>
                  <a:schemeClr val="tx1"/>
                </a:solidFill>
              </a:rPr>
              <a:t>API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3D5A-AE5C-D7B4-EC5E-BD6BE81A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B443-541B-8652-86A3-815AC54E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8. </a:t>
            </a:r>
            <a:r>
              <a:rPr lang="ko-KR" altLang="en-US" sz="1800" dirty="0">
                <a:solidFill>
                  <a:schemeClr val="bg2"/>
                </a:solidFill>
              </a:rPr>
              <a:t>기능 정의서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4F932-2204-439E-F9D4-6E25E37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6F95B7-5526-9281-D38B-F516C011599B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A3A26-EF00-006C-8F0F-C119340F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969723-7740-3B7B-BFAC-D647EBEF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31F8282-65AB-B695-1B0A-9AE99F2D9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01" y="1166813"/>
            <a:ext cx="7296310" cy="5395912"/>
          </a:xfrm>
        </p:spPr>
      </p:pic>
    </p:spTree>
    <p:extLst>
      <p:ext uri="{BB962C8B-B14F-4D97-AF65-F5344CB8AC3E}">
        <p14:creationId xmlns:p14="http://schemas.microsoft.com/office/powerpoint/2010/main" val="17999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2EE7-FD47-6B88-D8F1-3E2EC87C6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5459-D2A2-0F99-4053-E2CE70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7444E-AD3B-B028-484F-9AAAD69D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4586289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각 게시판을 연결</a:t>
            </a:r>
            <a:r>
              <a:rPr lang="en-US" altLang="ko-KR" b="1" dirty="0"/>
              <a:t>, </a:t>
            </a:r>
            <a:r>
              <a:rPr lang="ko-KR" altLang="en-US" b="1" dirty="0" err="1"/>
              <a:t>추천글</a:t>
            </a:r>
            <a:r>
              <a:rPr lang="ko-KR" altLang="en-US" b="1" dirty="0"/>
              <a:t> 소개</a:t>
            </a:r>
            <a:endParaRPr lang="en-US" altLang="ko-KR" b="1" dirty="0"/>
          </a:p>
          <a:p>
            <a:r>
              <a:rPr lang="ko-KR" altLang="en-US" dirty="0"/>
              <a:t>각 게시판을 메뉴 형식으로 소개</a:t>
            </a:r>
            <a:r>
              <a:rPr lang="en-US" altLang="ko-KR" dirty="0"/>
              <a:t>,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자유게시판과 제보게시판의 </a:t>
            </a:r>
            <a:r>
              <a:rPr lang="ko-KR" altLang="en-US" dirty="0" err="1"/>
              <a:t>추천글을</a:t>
            </a:r>
            <a:r>
              <a:rPr lang="ko-KR" altLang="en-US" dirty="0"/>
              <a:t> 분류 기준에 따라 소개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자유게시판은 </a:t>
            </a:r>
            <a:r>
              <a:rPr lang="ko-KR" altLang="en-US" dirty="0" err="1"/>
              <a:t>좋아요와</a:t>
            </a:r>
            <a:r>
              <a:rPr lang="ko-KR" altLang="en-US" dirty="0"/>
              <a:t> 조회수 기준</a:t>
            </a:r>
            <a:r>
              <a:rPr lang="en-US" altLang="ko-KR" dirty="0"/>
              <a:t>, </a:t>
            </a:r>
            <a:r>
              <a:rPr lang="ko-KR" altLang="en-US" dirty="0"/>
              <a:t>제보게시판은 전체게시물과 지역 분류에 따른 기준</a:t>
            </a:r>
            <a:endParaRPr lang="en-US" altLang="ko-KR" dirty="0"/>
          </a:p>
          <a:p>
            <a:pPr lvl="1"/>
            <a:r>
              <a:rPr lang="ko-KR" altLang="en-US" dirty="0" err="1"/>
              <a:t>추천글은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lang="ko-KR" altLang="en-US" dirty="0"/>
              <a:t>시간 이내에 작성된 게시물만 선정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52591-E3A2-B07B-F6F6-121B77B0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262402-4F09-E23D-A9F7-9F6D8F642667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① 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957F5-AAA1-F291-D2F0-EFAD9CAA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3F5317-C6B9-3D59-88F4-C58867C88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2D11C6-83C0-3E9B-E9ED-29A85E151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37" y="1166655"/>
            <a:ext cx="7229651" cy="36847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DBC0F1-5DF0-C845-E44B-9294D47DFC23}"/>
              </a:ext>
            </a:extLst>
          </p:cNvPr>
          <p:cNvSpPr/>
          <p:nvPr/>
        </p:nvSpPr>
        <p:spPr>
          <a:xfrm>
            <a:off x="5384801" y="3220412"/>
            <a:ext cx="483370" cy="26573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8A3FC-C4DE-8886-01C2-BEB1D05A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0D70F-F7B8-6B97-3DC4-8EA3F491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B032A-58DD-16D4-94CE-CE18FB9E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제보를 통한 공익성 추구</a:t>
            </a:r>
            <a:endParaRPr lang="en-US" altLang="ko-KR" b="1" dirty="0"/>
          </a:p>
          <a:p>
            <a:r>
              <a:rPr lang="ko-KR" altLang="en-US" dirty="0"/>
              <a:t>제보 위치를 지도에 표시하여 간편한 제보와 정보 취득</a:t>
            </a:r>
            <a:endParaRPr lang="en-US" altLang="ko-KR" dirty="0"/>
          </a:p>
          <a:p>
            <a:r>
              <a:rPr lang="ko-KR" altLang="en-US" dirty="0"/>
              <a:t>검색을 통한 빠른 위치 지정</a:t>
            </a:r>
            <a:endParaRPr lang="en-US" altLang="ko-KR" dirty="0"/>
          </a:p>
          <a:p>
            <a:r>
              <a:rPr lang="ko-KR" altLang="en-US" dirty="0"/>
              <a:t>게시판에 썸네일 표시하여 이미지를 더 빠르게 전달</a:t>
            </a:r>
            <a:endParaRPr lang="en-US" altLang="ko-KR" dirty="0"/>
          </a:p>
          <a:p>
            <a:r>
              <a:rPr lang="ko-KR" altLang="en-US" dirty="0"/>
              <a:t>제보 내용의 분류에 따라 나눠 보기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BFE13-E801-C43F-F839-76D2C884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89C4063-A345-6C5D-23FE-EFD7B8779270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② 제보 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C89BE-0616-EB45-A88C-C126A468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087B1-6D79-44A6-8F32-5C14E9EAFF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CC3197-EBEC-F2AC-8512-EC90E36EC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03" y="1166655"/>
            <a:ext cx="6029189" cy="4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9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2A17-C7F5-0BF6-AEFE-AB163EA8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92C6-B2F6-9FF6-EA60-82002F28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121F-73D9-D7E2-4719-A0146F9B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166655"/>
            <a:ext cx="5810626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제보 위치를 한 눈에 파악</a:t>
            </a:r>
            <a:endParaRPr lang="en-US" altLang="ko-KR" b="1" dirty="0"/>
          </a:p>
          <a:p>
            <a:r>
              <a:rPr lang="ko-KR" altLang="en-US" dirty="0"/>
              <a:t>제보게시판에서 지정한 제보 위치</a:t>
            </a:r>
            <a:r>
              <a:rPr lang="en-US" altLang="ko-KR" dirty="0"/>
              <a:t>, </a:t>
            </a:r>
            <a:r>
              <a:rPr lang="ko-KR" altLang="en-US" dirty="0"/>
              <a:t>또는 지도 위에서</a:t>
            </a:r>
            <a:r>
              <a:rPr lang="en-US" altLang="ko-KR" dirty="0"/>
              <a:t> </a:t>
            </a:r>
            <a:r>
              <a:rPr lang="ko-KR" altLang="en-US" dirty="0"/>
              <a:t>지정한 특정 위치를 포함한 모든 위치를 구분하여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지도에서 바로 특정 위치를 지정하여 메모를 남길 수 있다</a:t>
            </a:r>
            <a:r>
              <a:rPr lang="en-US" altLang="ko-KR" dirty="0"/>
              <a:t>. </a:t>
            </a:r>
            <a:r>
              <a:rPr lang="ko-KR" altLang="en-US" dirty="0"/>
              <a:t>메모의 수정이나 위치 삭제도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지번</a:t>
            </a:r>
            <a:r>
              <a:rPr lang="en-US" altLang="ko-KR" dirty="0"/>
              <a:t>, </a:t>
            </a:r>
            <a:r>
              <a:rPr lang="ko-KR" altLang="en-US" dirty="0"/>
              <a:t>도로명 주소로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668-ECCA-EAA2-2953-D29584D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2C58F6-E5C4-1372-EC01-F437D1B2D409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③ 지도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8EB74-C661-8245-0381-43FDBFB7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5175D-0687-E854-9569-7C8813557C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B4723D-7BAF-44DD-AD5D-D5B76BB8BB21}"/>
              </a:ext>
            </a:extLst>
          </p:cNvPr>
          <p:cNvSpPr/>
          <p:nvPr/>
        </p:nvSpPr>
        <p:spPr>
          <a:xfrm>
            <a:off x="266700" y="1677964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1FB07D-0B54-4D9E-A252-4110D1A00527}"/>
              </a:ext>
            </a:extLst>
          </p:cNvPr>
          <p:cNvSpPr/>
          <p:nvPr/>
        </p:nvSpPr>
        <p:spPr>
          <a:xfrm>
            <a:off x="303053" y="1707004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14DB5-5863-4A30-9198-6292556CC8BE}"/>
              </a:ext>
            </a:extLst>
          </p:cNvPr>
          <p:cNvSpPr/>
          <p:nvPr/>
        </p:nvSpPr>
        <p:spPr>
          <a:xfrm>
            <a:off x="266700" y="2712247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738B89-1C2F-482A-BC76-88512222E16C}"/>
              </a:ext>
            </a:extLst>
          </p:cNvPr>
          <p:cNvSpPr/>
          <p:nvPr/>
        </p:nvSpPr>
        <p:spPr>
          <a:xfrm>
            <a:off x="303053" y="2741287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6028A-CFC6-587B-F1FB-7886B7ED3199}"/>
              </a:ext>
            </a:extLst>
          </p:cNvPr>
          <p:cNvSpPr/>
          <p:nvPr/>
        </p:nvSpPr>
        <p:spPr>
          <a:xfrm>
            <a:off x="266700" y="3429000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1B6FEE-2699-8991-9B33-16C1805FBAE6}"/>
              </a:ext>
            </a:extLst>
          </p:cNvPr>
          <p:cNvSpPr/>
          <p:nvPr/>
        </p:nvSpPr>
        <p:spPr>
          <a:xfrm>
            <a:off x="303053" y="3458040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F0951D-B235-219F-68D4-81C30AFCD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4" y="1166655"/>
            <a:ext cx="5837033" cy="555939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2E55CF-DD9C-6A4D-AFE4-69585EE62207}"/>
              </a:ext>
            </a:extLst>
          </p:cNvPr>
          <p:cNvSpPr/>
          <p:nvPr/>
        </p:nvSpPr>
        <p:spPr>
          <a:xfrm>
            <a:off x="9567081" y="2471793"/>
            <a:ext cx="1671850" cy="8955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ECBDFF-5F62-79FD-2A18-95905C9F300C}"/>
              </a:ext>
            </a:extLst>
          </p:cNvPr>
          <p:cNvSpPr/>
          <p:nvPr/>
        </p:nvSpPr>
        <p:spPr>
          <a:xfrm>
            <a:off x="9300100" y="2471793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E946EB-90C8-3309-5DEA-02F5FE415A1B}"/>
              </a:ext>
            </a:extLst>
          </p:cNvPr>
          <p:cNvSpPr/>
          <p:nvPr/>
        </p:nvSpPr>
        <p:spPr>
          <a:xfrm>
            <a:off x="9335768" y="2500803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7FDE25-94A8-D596-0302-61BC2E293328}"/>
              </a:ext>
            </a:extLst>
          </p:cNvPr>
          <p:cNvSpPr/>
          <p:nvPr/>
        </p:nvSpPr>
        <p:spPr>
          <a:xfrm>
            <a:off x="6386032" y="1999377"/>
            <a:ext cx="1850392" cy="25304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A0FF1C-40E5-4142-BEE6-FA313EC126B3}"/>
              </a:ext>
            </a:extLst>
          </p:cNvPr>
          <p:cNvSpPr/>
          <p:nvPr/>
        </p:nvSpPr>
        <p:spPr>
          <a:xfrm>
            <a:off x="6096000" y="1999376"/>
            <a:ext cx="276341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FAF5E0D-FE59-C35E-921C-83ED76A7E625}"/>
              </a:ext>
            </a:extLst>
          </p:cNvPr>
          <p:cNvSpPr/>
          <p:nvPr/>
        </p:nvSpPr>
        <p:spPr>
          <a:xfrm>
            <a:off x="6131659" y="2028386"/>
            <a:ext cx="201007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B3420A-952D-FA85-5B27-C9BBEC2DFDE6}"/>
              </a:ext>
            </a:extLst>
          </p:cNvPr>
          <p:cNvSpPr/>
          <p:nvPr/>
        </p:nvSpPr>
        <p:spPr>
          <a:xfrm>
            <a:off x="9564283" y="4115748"/>
            <a:ext cx="1736063" cy="208128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AA4267-10D5-42E3-BE48-589F47954D08}"/>
              </a:ext>
            </a:extLst>
          </p:cNvPr>
          <p:cNvSpPr/>
          <p:nvPr/>
        </p:nvSpPr>
        <p:spPr>
          <a:xfrm>
            <a:off x="9296818" y="4128448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2C694C-E98B-0B43-3866-AC3BF9566A7D}"/>
              </a:ext>
            </a:extLst>
          </p:cNvPr>
          <p:cNvSpPr/>
          <p:nvPr/>
        </p:nvSpPr>
        <p:spPr>
          <a:xfrm>
            <a:off x="9333937" y="4155255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6F86-E823-2F10-E3FA-2B41A325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6B7D6-DDD0-16C3-4409-0539528A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8E498-07EA-FCBE-84F0-69998866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제보 이외에 회원들끼리 자유로운 주제로 이야기를 나누는 공간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AC735-8292-DD31-C75B-A1EEB87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973D5CA-4397-5522-D53B-1E10BE6A29CA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④ 자유게시판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54E13-17EB-98D5-5515-60CBEF7B49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E06F1-6340-D93E-DA34-C56951C1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9FB40-EC88-9C84-ABDF-504C00B72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0629B-39FB-4511-0998-C42090EF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0B7C5-ED85-D7D0-E226-F0F34C4F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회원의 의견을 직접 듣고 답변하며 소통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955E1-5552-6CFB-5FF6-1D6C8DD7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7E4C25A-28C0-8193-C120-E3E07A0CCAA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⑤ 문의하기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4DDDA-B065-9481-883A-3BD8644087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F765D3-67C9-A056-0DB5-B384DE57C7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99FF-30D5-CFA8-6432-B78E453E7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39EE-065D-4D66-7130-29D72BF3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537D1-5329-CA76-5BCC-EB225F81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회원 서비스를 이용하기 위한 기능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CE45A3-ED0C-C0A5-48D8-DB898B5C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A6034A-447F-3241-EEB7-348929AB2E59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⑥ 회원가입과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67985-708A-7247-7FF8-3A26BB17F7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EE871A-6A2A-3E4A-4A06-7BEE717CEF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2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217D2-EA34-B811-FD94-AA8273C0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A761-6A34-6FE1-C958-8CB27D0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10. </a:t>
            </a:r>
            <a:r>
              <a:rPr lang="ko-KR" altLang="en-US" sz="1800" dirty="0">
                <a:solidFill>
                  <a:schemeClr val="bg2"/>
                </a:solidFill>
              </a:rPr>
              <a:t>시연 영상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CE6FE-20AE-204D-C22C-E693DA10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F9EE4B-3E25-3A3E-D437-F3D75D8BB3C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4389B-9104-CA65-4C50-9F3550DAE7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13255-A6BD-68BB-15E1-E454CFD9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온라인 미디어 7" title="HelpPSY 프로젝트 시연영상">
            <a:hlinkClick r:id="" action="ppaction://media"/>
            <a:extLst>
              <a:ext uri="{FF2B5EF4-FFF2-40B4-BE49-F238E27FC236}">
                <a16:creationId xmlns:a16="http://schemas.microsoft.com/office/drawing/2014/main" id="{4F57F3EA-B685-28F1-6A8F-5601FA8755C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866567" y="1646930"/>
            <a:ext cx="8458865" cy="4779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F4137-F21A-4B83-2C90-1EABDAA8212E}"/>
              </a:ext>
            </a:extLst>
          </p:cNvPr>
          <p:cNvSpPr txBox="1"/>
          <p:nvPr/>
        </p:nvSpPr>
        <p:spPr>
          <a:xfrm>
            <a:off x="4447408" y="121513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재생 버튼 ▶을 눌러주세요</a:t>
            </a:r>
          </a:p>
        </p:txBody>
      </p:sp>
    </p:spTree>
    <p:extLst>
      <p:ext uri="{BB962C8B-B14F-4D97-AF65-F5344CB8AC3E}">
        <p14:creationId xmlns:p14="http://schemas.microsoft.com/office/powerpoint/2010/main" val="38445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2922-89C7-3983-A488-A2D9D74E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7B3-CF1A-B006-D17B-B877E111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질문과 답변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1B876-3318-66D9-A4F7-8AEAECF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0AA44-82A0-D8DD-45B5-70ADD41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7F678F-F6F0-C844-8F00-C2D7DF9D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3B0A9-BB9E-D663-6EE4-71A5EAA7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BC0A-6F7D-EF20-ED89-4AE91CB2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DC616-9B77-5293-7C5E-511C586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F0133D5-9342-2014-65FD-6F893D1F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589244" cy="861420"/>
          </a:xfrm>
        </p:spPr>
        <p:txBody>
          <a:bodyPr anchor="t" anchorCtr="0">
            <a:normAutofit fontScale="92500" lnSpcReduction="10000"/>
          </a:bodyPr>
          <a:lstStyle/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</a:rPr>
              <a:t>GitHub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주소</a:t>
            </a:r>
            <a:endParaRPr lang="en-US" altLang="ko-KR" sz="2400" cap="none" dirty="0">
              <a:solidFill>
                <a:srgbClr val="FFFF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sz="2400" cap="none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jpminlak/HelpPSY</a:t>
            </a:r>
            <a:endParaRPr lang="ko-KR" altLang="en-US" sz="2400" cap="none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B30C6-A162-81FA-2CED-A549FED6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85428-1DCB-B5A6-A864-53D8C7B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4E51-3BBE-D509-4070-976F34E4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14E8-0428-A889-3A13-BF10FECF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894389" cy="539561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개발환경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팀원 역할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일정</a:t>
            </a:r>
            <a:r>
              <a:rPr lang="en-US" altLang="ko-KR" dirty="0"/>
              <a:t>(WBS)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사이트맵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E8647-20C1-50EC-E4A4-9A7D424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BA1355-E205-206F-63DD-780A720932A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 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452F5-A98B-72AA-280A-FAC1FE5BC3DD}"/>
              </a:ext>
            </a:extLst>
          </p:cNvPr>
          <p:cNvSpPr/>
          <p:nvPr/>
        </p:nvSpPr>
        <p:spPr>
          <a:xfrm>
            <a:off x="339948" y="1295400"/>
            <a:ext cx="18317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8A618-4B44-AD89-5B5A-0FB01208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7D25EF-3D14-16F1-B4F4-915E7E65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D6FDDFA-1B78-9385-99B3-64EA5096D9E6}"/>
              </a:ext>
            </a:extLst>
          </p:cNvPr>
          <p:cNvSpPr txBox="1">
            <a:spLocks/>
          </p:cNvSpPr>
          <p:nvPr/>
        </p:nvSpPr>
        <p:spPr>
          <a:xfrm>
            <a:off x="6096000" y="1164910"/>
            <a:ext cx="5894389" cy="539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ERD</a:t>
            </a:r>
          </a:p>
          <a:p>
            <a:r>
              <a:rPr lang="en-US" altLang="ko-KR" dirty="0"/>
              <a:t>8.</a:t>
            </a:r>
            <a:r>
              <a:rPr lang="ko-KR" altLang="en-US" dirty="0"/>
              <a:t> 기능 정의서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주요 서비스</a:t>
            </a:r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시연 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97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389D-9270-A57A-B791-643E27B0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1058-9BD1-FF31-946B-439A2DA7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rgbClr val="002060"/>
                </a:solidFill>
              </a:rPr>
              <a:t>1. </a:t>
            </a:r>
            <a:r>
              <a:rPr lang="ko-KR" altLang="en-US" sz="1800" dirty="0">
                <a:solidFill>
                  <a:srgbClr val="002060"/>
                </a:solidFill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5A692-3A56-62BB-E9D7-A0BB044D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공익적 목적을 가진 정보를 제보</a:t>
            </a:r>
            <a:r>
              <a:rPr lang="en-US" altLang="ko-KR" dirty="0"/>
              <a:t>, </a:t>
            </a:r>
            <a:r>
              <a:rPr lang="ko-KR" altLang="en-US" dirty="0"/>
              <a:t>그 정보를 사이트 이용자들이 함께 나누는 공간을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사건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재해 등이 발생했을 때 회원들이 실시간으로 관련 정보를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정보를 얻은 회원은 해당 지역에 대한 정보를 바탕으로 사건에 대해 대처하거나 대비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생활 안전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개선이 필요한 점 등의 사회고발성 제보</a:t>
            </a:r>
            <a:r>
              <a:rPr lang="en-US" altLang="ko-KR" dirty="0"/>
              <a:t>, </a:t>
            </a:r>
            <a:r>
              <a:rPr lang="ko-KR" altLang="en-US" dirty="0"/>
              <a:t>사회적 약자 구제 등을 목표로 공익성 추구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이용자들의 지속적인 관심을 유도하여 공공 이익 증진</a:t>
            </a:r>
            <a:r>
              <a:rPr lang="en-US" altLang="ko-KR" dirty="0"/>
              <a:t>, </a:t>
            </a:r>
            <a:r>
              <a:rPr lang="ko-KR" altLang="en-US" dirty="0"/>
              <a:t>건강한 사회 조성 등의 효과 기대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A1ED2-2304-A2BD-CAA4-25A47CB5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033D6A-955B-A8FE-6D4D-540FCF737B75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A3249-807D-0EE4-904B-6EC7E079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EE8CE-2BE2-A62F-CD2D-73426F5BCB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B398E8-C447-28D6-FC7E-221C0567E1A6}"/>
              </a:ext>
            </a:extLst>
          </p:cNvPr>
          <p:cNvSpPr/>
          <p:nvPr/>
        </p:nvSpPr>
        <p:spPr>
          <a:xfrm>
            <a:off x="339948" y="1295400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2"/>
                </a:solidFill>
              </a:rPr>
              <a:t>프로젝트 소개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4AAAB-A1AF-5E1A-6C6A-073EE2AAA011}"/>
              </a:ext>
            </a:extLst>
          </p:cNvPr>
          <p:cNvSpPr/>
          <p:nvPr/>
        </p:nvSpPr>
        <p:spPr>
          <a:xfrm>
            <a:off x="339948" y="2958353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6602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3CA-A19B-BF68-BC12-92F3906E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86302-70A0-DC63-4FAA-47470E17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2. </a:t>
            </a:r>
            <a:r>
              <a:rPr lang="ko-KR" altLang="en-US" sz="1800" dirty="0">
                <a:solidFill>
                  <a:schemeClr val="bg2"/>
                </a:solidFill>
              </a:rPr>
              <a:t>개발환경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E435B-839F-C04B-7692-4E2F3F9E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8F4643-FC9D-38F4-2F47-E4115275D23E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CAB3F4-2DAA-2E77-D617-F95F79CC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5DAE79-954A-45F5-C606-C7AA805EBC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66AFC017-B165-B1BB-00AA-3717ADAF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98" y="1193800"/>
            <a:ext cx="9163004" cy="5368471"/>
          </a:xfrm>
        </p:spPr>
      </p:pic>
    </p:spTree>
    <p:extLst>
      <p:ext uri="{BB962C8B-B14F-4D97-AF65-F5344CB8AC3E}">
        <p14:creationId xmlns:p14="http://schemas.microsoft.com/office/powerpoint/2010/main" val="362405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40EA-3EB5-D4BF-A066-7448DF285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48FE1-1D3E-BAC6-C460-A8239FC3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팀원 역할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3ECF-005D-CC1B-B297-958860A9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박정환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지도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메인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공공데이터 지도 </a:t>
            </a:r>
            <a:r>
              <a:rPr lang="en-US" altLang="ko-KR" dirty="0"/>
              <a:t>API </a:t>
            </a:r>
            <a:r>
              <a:rPr lang="ko-KR" altLang="en-US" dirty="0"/>
              <a:t>도입 </a:t>
            </a:r>
            <a:r>
              <a:rPr lang="en-US" altLang="ko-KR" dirty="0"/>
              <a:t>(</a:t>
            </a:r>
            <a:r>
              <a:rPr lang="ko-KR" altLang="en-US" dirty="0" err="1"/>
              <a:t>브이월드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시간 이내 글에서 </a:t>
            </a:r>
            <a:r>
              <a:rPr lang="ko-KR" altLang="en-US" dirty="0" err="1"/>
              <a:t>추천글</a:t>
            </a:r>
            <a:r>
              <a:rPr lang="ko-KR" altLang="en-US" dirty="0"/>
              <a:t> 선정</a:t>
            </a:r>
            <a:endParaRPr lang="en-US" altLang="ko-KR" dirty="0"/>
          </a:p>
          <a:p>
            <a:pPr lvl="1"/>
            <a:r>
              <a:rPr lang="ko-KR" altLang="en-US" dirty="0"/>
              <a:t>회의록 작성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ko-KR" altLang="en-US" dirty="0" err="1"/>
              <a:t>홍민우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프로젝트 주제 기획</a:t>
            </a:r>
            <a:endParaRPr lang="en-US" altLang="ko-KR" dirty="0"/>
          </a:p>
          <a:p>
            <a:pPr lvl="1"/>
            <a:r>
              <a:rPr lang="ko-KR" altLang="en-US" dirty="0"/>
              <a:t>제보 게시판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회원가입 로그인</a:t>
            </a:r>
            <a:r>
              <a:rPr lang="en-US" altLang="ko-KR" dirty="0"/>
              <a:t>,</a:t>
            </a:r>
            <a:r>
              <a:rPr lang="ko-KR" altLang="en-US" dirty="0"/>
              <a:t>로그아웃 작성</a:t>
            </a:r>
            <a:r>
              <a:rPr lang="en-US" altLang="ko-KR" dirty="0"/>
              <a:t>(session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동영상 작성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보기 </a:t>
            </a:r>
            <a:r>
              <a:rPr lang="en-US" altLang="ko-KR" dirty="0"/>
              <a:t>- BASE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  <a:r>
              <a:rPr lang="ko-KR" altLang="en-US" dirty="0"/>
              <a:t>기반 인코딩 및 </a:t>
            </a:r>
            <a:r>
              <a:rPr lang="ko-KR" altLang="en-US" dirty="0" err="1"/>
              <a:t>랜더링</a:t>
            </a:r>
            <a:endParaRPr lang="en-US" altLang="ko-KR" dirty="0"/>
          </a:p>
          <a:p>
            <a:pPr lvl="1"/>
            <a:r>
              <a:rPr lang="ko-KR" altLang="en-US" dirty="0"/>
              <a:t>게시글 썸네일</a:t>
            </a:r>
            <a:r>
              <a:rPr lang="en-US" altLang="ko-KR" dirty="0"/>
              <a:t>,</a:t>
            </a:r>
            <a:r>
              <a:rPr lang="ko-KR" altLang="en-US" dirty="0" err="1"/>
              <a:t>미리보기글</a:t>
            </a:r>
            <a:r>
              <a:rPr lang="en-US" altLang="ko-KR" dirty="0"/>
              <a:t>,</a:t>
            </a:r>
            <a:r>
              <a:rPr lang="ko-KR" altLang="en-US" dirty="0" err="1"/>
              <a:t>회원프로필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r>
              <a:rPr lang="ko-KR" altLang="en-US" dirty="0"/>
              <a:t>카테고리 기반 제보 게시글 리스트 조회</a:t>
            </a:r>
          </a:p>
          <a:p>
            <a:pPr lvl="1"/>
            <a:r>
              <a:rPr lang="ko-KR" altLang="en-US" dirty="0" err="1"/>
              <a:t>페이징</a:t>
            </a:r>
            <a:endParaRPr lang="en-US" altLang="ko-KR" dirty="0"/>
          </a:p>
          <a:p>
            <a:pPr lvl="1"/>
            <a:r>
              <a:rPr lang="ko-KR" altLang="en-US" dirty="0"/>
              <a:t>공공데이터 지도 </a:t>
            </a:r>
            <a:r>
              <a:rPr lang="en-US" altLang="ko-KR" dirty="0"/>
              <a:t>API </a:t>
            </a:r>
            <a:r>
              <a:rPr lang="ko-KR" altLang="en-US" dirty="0"/>
              <a:t>도입</a:t>
            </a:r>
            <a:r>
              <a:rPr lang="en-US" altLang="ko-KR" dirty="0"/>
              <a:t> (</a:t>
            </a:r>
            <a:r>
              <a:rPr lang="ko-KR" altLang="en-US" dirty="0"/>
              <a:t>카카오 맵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58321-CC75-1091-9748-7D63391B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03A7EE8-3DC6-0C51-F517-34ADAD4DD4E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1AFE3-6BB3-4314-6956-2733230824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A868A6-AB2D-E611-2E91-7845B578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79C660E-8DF0-1703-BDE9-884A19E3D362}"/>
              </a:ext>
            </a:extLst>
          </p:cNvPr>
          <p:cNvSpPr txBox="1">
            <a:spLocks/>
          </p:cNvSpPr>
          <p:nvPr/>
        </p:nvSpPr>
        <p:spPr>
          <a:xfrm>
            <a:off x="5905500" y="1166656"/>
            <a:ext cx="5946551" cy="5395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 err="1"/>
              <a:t>서호진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자유 게시판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 err="1"/>
              <a:t>페이징</a:t>
            </a:r>
            <a:endParaRPr lang="en-US" altLang="ko-KR" dirty="0"/>
          </a:p>
          <a:p>
            <a:pPr lvl="1"/>
            <a:r>
              <a:rPr lang="ko-KR" altLang="en-US" dirty="0"/>
              <a:t>파일 업로드 시 이를 </a:t>
            </a:r>
            <a:r>
              <a:rPr lang="en-US" altLang="ko-KR" dirty="0"/>
              <a:t>BASE 64 </a:t>
            </a:r>
            <a:r>
              <a:rPr lang="ko-KR" altLang="en-US" dirty="0"/>
              <a:t>기반으로 인코딩하여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미리보기 </a:t>
            </a:r>
            <a:r>
              <a:rPr lang="en-US" altLang="ko-KR" dirty="0"/>
              <a:t>(data URL </a:t>
            </a:r>
            <a:r>
              <a:rPr lang="ko-KR" altLang="en-US" dirty="0"/>
              <a:t>형식으로 변환 후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추가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검색어로 게시글 조회</a:t>
            </a:r>
            <a:r>
              <a:rPr lang="en-US" altLang="ko-KR" dirty="0"/>
              <a:t> (</a:t>
            </a:r>
            <a:r>
              <a:rPr lang="ko-KR" altLang="en-US" dirty="0"/>
              <a:t>조건에 따른 게시글 정렬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윤빈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프로필 기능</a:t>
            </a:r>
            <a:r>
              <a:rPr lang="en-US" altLang="ko-KR" dirty="0"/>
              <a:t>, </a:t>
            </a:r>
            <a:r>
              <a:rPr lang="ko-KR" altLang="en-US" dirty="0"/>
              <a:t>문의하기</a:t>
            </a:r>
            <a:r>
              <a:rPr lang="en-US" altLang="ko-KR" dirty="0"/>
              <a:t>, </a:t>
            </a:r>
            <a:r>
              <a:rPr lang="ko-KR" altLang="en-US" dirty="0"/>
              <a:t>관리자 답변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메인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 </a:t>
            </a:r>
            <a:r>
              <a:rPr lang="ko-KR" altLang="en-US" dirty="0"/>
              <a:t>설계 및 구현</a:t>
            </a:r>
            <a:endParaRPr lang="en-US" altLang="ko-KR" dirty="0"/>
          </a:p>
          <a:p>
            <a:pPr lvl="1"/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2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1A54-C28C-611C-5542-389B5FBD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1383-03E2-7F50-6E37-E436E24B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9" y="295729"/>
            <a:ext cx="4816252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일정</a:t>
            </a:r>
            <a:r>
              <a:rPr lang="en-US" altLang="ko-KR" sz="1800" dirty="0">
                <a:solidFill>
                  <a:schemeClr val="bg2"/>
                </a:solidFill>
              </a:rPr>
              <a:t>(WBS)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66A7E-4897-A089-72BD-F2A9B23B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FF77-C669-E8B7-3ED4-80DA8768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BA674-62B4-854A-A08B-948F4F02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DA1605-DF34-C16D-DD24-3BE9765DC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888" y="1172729"/>
            <a:ext cx="1869199" cy="2611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9F1D07-D6D4-4968-30BF-31E987322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9" y="1172729"/>
            <a:ext cx="9500871" cy="5024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D7E523-8231-6EA4-C0AD-C0F0D79898F3}"/>
              </a:ext>
            </a:extLst>
          </p:cNvPr>
          <p:cNvSpPr txBox="1"/>
          <p:nvPr/>
        </p:nvSpPr>
        <p:spPr>
          <a:xfrm>
            <a:off x="3083290" y="6257174"/>
            <a:ext cx="506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FF00"/>
                </a:solidFill>
              </a:rPr>
              <a:t>상세 일정은 아래 주소에서 </a:t>
            </a:r>
            <a:r>
              <a:rPr lang="en-US" altLang="ko-KR" sz="1400" dirty="0">
                <a:solidFill>
                  <a:srgbClr val="FFFF00"/>
                </a:solidFill>
              </a:rPr>
              <a:t>[</a:t>
            </a:r>
            <a:r>
              <a:rPr lang="ko-KR" altLang="en-US" sz="1400" dirty="0">
                <a:solidFill>
                  <a:srgbClr val="FFFF00"/>
                </a:solidFill>
              </a:rPr>
              <a:t>일정</a:t>
            </a:r>
            <a:r>
              <a:rPr lang="en-US" altLang="ko-KR" sz="1400" dirty="0">
                <a:solidFill>
                  <a:srgbClr val="FFFF00"/>
                </a:solidFill>
              </a:rPr>
              <a:t>] </a:t>
            </a:r>
            <a:r>
              <a:rPr lang="ko-KR" altLang="en-US" sz="1400" dirty="0">
                <a:solidFill>
                  <a:srgbClr val="FFFF00"/>
                </a:solidFill>
              </a:rPr>
              <a:t>파일에서 보실 수 있습니다</a:t>
            </a:r>
            <a:r>
              <a:rPr lang="en-US" altLang="ko-KR" sz="1400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https://github.com/jpminlak/HelpPSY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9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2E53E-4590-F867-0848-F25E46D91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2C1A5-4818-B122-871E-7459F4FF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5. </a:t>
            </a:r>
            <a:r>
              <a:rPr lang="ko-KR" altLang="en-US" sz="1800" dirty="0" err="1">
                <a:solidFill>
                  <a:schemeClr val="bg2"/>
                </a:solidFill>
              </a:rPr>
              <a:t>사이트맵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88309-5CFB-FF18-80D8-DE4974F3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1AC69-8C7E-843B-AFF6-83A622897E7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29A084-0DC9-C6DA-27A4-7FA51CAB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AEDE03-DE72-681E-0F5D-17BD5AF7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DCFC-7ED9-5E40-C19E-43DDA6F08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519B-F142-D15E-BE8F-C2172946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6. </a:t>
            </a:r>
            <a:r>
              <a:rPr lang="ko-KR" altLang="en-US" sz="1800" dirty="0" err="1">
                <a:solidFill>
                  <a:schemeClr val="bg2"/>
                </a:solidFill>
              </a:rPr>
              <a:t>유스케이스</a:t>
            </a:r>
            <a:r>
              <a:rPr lang="ko-KR" altLang="en-US" sz="1800" dirty="0">
                <a:solidFill>
                  <a:schemeClr val="bg2"/>
                </a:solidFill>
              </a:rPr>
              <a:t> </a:t>
            </a:r>
            <a:r>
              <a:rPr lang="en-US" altLang="ko-KR" sz="1800" dirty="0">
                <a:solidFill>
                  <a:schemeClr val="bg2"/>
                </a:solidFill>
              </a:rPr>
              <a:t>(</a:t>
            </a:r>
            <a:r>
              <a:rPr lang="en-US" altLang="ko-KR" sz="1800" dirty="0" err="1">
                <a:solidFill>
                  <a:schemeClr val="bg2"/>
                </a:solidFill>
              </a:rPr>
              <a:t>Usecase</a:t>
            </a:r>
            <a:r>
              <a:rPr lang="en-US" altLang="ko-KR" sz="1800" dirty="0">
                <a:solidFill>
                  <a:schemeClr val="bg2"/>
                </a:solidFill>
              </a:rPr>
              <a:t>)</a:t>
            </a:r>
            <a:br>
              <a:rPr lang="ko-KR" altLang="en-US" sz="1800" dirty="0">
                <a:solidFill>
                  <a:schemeClr val="bg2"/>
                </a:solidFill>
              </a:rPr>
            </a:b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1F648-0BAF-5428-1A11-263C553B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A50C50-74EE-138C-383F-76BB388E25F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B077D-1800-A9D3-AFE9-506E27FF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D1DCC-1FB2-714F-3EE1-E0035AA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FE98E4E-8CD3-873D-CEB6-24099D560099}"/>
              </a:ext>
            </a:extLst>
          </p:cNvPr>
          <p:cNvSpPr/>
          <p:nvPr/>
        </p:nvSpPr>
        <p:spPr>
          <a:xfrm>
            <a:off x="5638005" y="29901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D91847-B621-1D8B-729A-331BD7806F51}"/>
              </a:ext>
            </a:extLst>
          </p:cNvPr>
          <p:cNvSpPr/>
          <p:nvPr/>
        </p:nvSpPr>
        <p:spPr>
          <a:xfrm>
            <a:off x="5638005" y="41712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F8F1B-2667-1E7F-F422-664444C66DEB}"/>
              </a:ext>
            </a:extLst>
          </p:cNvPr>
          <p:cNvSpPr/>
          <p:nvPr/>
        </p:nvSpPr>
        <p:spPr>
          <a:xfrm>
            <a:off x="3502275" y="435267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706372-9C13-EA25-A974-FCDC0B3344DC}"/>
              </a:ext>
            </a:extLst>
          </p:cNvPr>
          <p:cNvSpPr/>
          <p:nvPr/>
        </p:nvSpPr>
        <p:spPr>
          <a:xfrm>
            <a:off x="3502275" y="513248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769FB-D685-CE73-D159-0866923D0512}"/>
              </a:ext>
            </a:extLst>
          </p:cNvPr>
          <p:cNvSpPr/>
          <p:nvPr/>
        </p:nvSpPr>
        <p:spPr>
          <a:xfrm>
            <a:off x="3502275" y="585238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84B94C-1BE1-6DE2-8F16-38B432444938}"/>
              </a:ext>
            </a:extLst>
          </p:cNvPr>
          <p:cNvSpPr/>
          <p:nvPr/>
        </p:nvSpPr>
        <p:spPr>
          <a:xfrm>
            <a:off x="1264429" y="37303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5D3E7B-8524-86B5-3CEA-4472FAC4034F}"/>
              </a:ext>
            </a:extLst>
          </p:cNvPr>
          <p:cNvSpPr/>
          <p:nvPr/>
        </p:nvSpPr>
        <p:spPr>
          <a:xfrm>
            <a:off x="1264429" y="456559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6CB0C2-9B82-B158-B6CD-9BDBE6A625EB}"/>
              </a:ext>
            </a:extLst>
          </p:cNvPr>
          <p:cNvSpPr/>
          <p:nvPr/>
        </p:nvSpPr>
        <p:spPr>
          <a:xfrm>
            <a:off x="1264429" y="4968027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0C1BAC-FC51-E2DF-0BF7-C29C1E866C68}"/>
              </a:ext>
            </a:extLst>
          </p:cNvPr>
          <p:cNvSpPr/>
          <p:nvPr/>
        </p:nvSpPr>
        <p:spPr>
          <a:xfrm>
            <a:off x="1264429" y="41494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E07AE0-00FE-F9F7-08BD-0DB55E40848A}"/>
              </a:ext>
            </a:extLst>
          </p:cNvPr>
          <p:cNvSpPr/>
          <p:nvPr/>
        </p:nvSpPr>
        <p:spPr>
          <a:xfrm>
            <a:off x="1264429" y="5441508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BC1E15-3B57-F951-5C41-BAD7CECE9B51}"/>
              </a:ext>
            </a:extLst>
          </p:cNvPr>
          <p:cNvSpPr/>
          <p:nvPr/>
        </p:nvSpPr>
        <p:spPr>
          <a:xfrm>
            <a:off x="1264429" y="626737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6BC8F4-10D7-BF68-16FB-552CCD9AD68E}"/>
              </a:ext>
            </a:extLst>
          </p:cNvPr>
          <p:cNvSpPr/>
          <p:nvPr/>
        </p:nvSpPr>
        <p:spPr>
          <a:xfrm>
            <a:off x="1264429" y="5852380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D27C-F06C-CA90-25C8-077F33115FD9}"/>
              </a:ext>
            </a:extLst>
          </p:cNvPr>
          <p:cNvSpPr txBox="1"/>
          <p:nvPr/>
        </p:nvSpPr>
        <p:spPr>
          <a:xfrm>
            <a:off x="1264429" y="37450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제보 위치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FF7E3-94F1-56F8-D25D-4CBB3A45277C}"/>
              </a:ext>
            </a:extLst>
          </p:cNvPr>
          <p:cNvSpPr txBox="1"/>
          <p:nvPr/>
        </p:nvSpPr>
        <p:spPr>
          <a:xfrm>
            <a:off x="1264429" y="41641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간이 위치 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E0237-C26E-E69F-F3A8-C6D4938313EC}"/>
              </a:ext>
            </a:extLst>
          </p:cNvPr>
          <p:cNvSpPr txBox="1"/>
          <p:nvPr/>
        </p:nvSpPr>
        <p:spPr>
          <a:xfrm>
            <a:off x="1264429" y="45832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위치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11063-4909-9A43-E34A-2E92B81EBAD8}"/>
              </a:ext>
            </a:extLst>
          </p:cNvPr>
          <p:cNvSpPr txBox="1"/>
          <p:nvPr/>
        </p:nvSpPr>
        <p:spPr>
          <a:xfrm>
            <a:off x="1199509" y="4993328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  위치 숨기기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DFA9C-B934-967C-954F-CACE213B384A}"/>
              </a:ext>
            </a:extLst>
          </p:cNvPr>
          <p:cNvSpPr txBox="1"/>
          <p:nvPr/>
        </p:nvSpPr>
        <p:spPr>
          <a:xfrm>
            <a:off x="1439957" y="547562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등록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2F63E-4A41-D7A8-41B9-34F0E8A86BF1}"/>
              </a:ext>
            </a:extLst>
          </p:cNvPr>
          <p:cNvSpPr txBox="1"/>
          <p:nvPr/>
        </p:nvSpPr>
        <p:spPr>
          <a:xfrm>
            <a:off x="1439957" y="586707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48693-CEFB-8471-447A-7EBA2C8B7F7B}"/>
              </a:ext>
            </a:extLst>
          </p:cNvPr>
          <p:cNvSpPr txBox="1"/>
          <p:nvPr/>
        </p:nvSpPr>
        <p:spPr>
          <a:xfrm>
            <a:off x="1439957" y="625853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메모 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F2DB-C565-39D4-40C0-F94BB7422E0F}"/>
              </a:ext>
            </a:extLst>
          </p:cNvPr>
          <p:cNvSpPr txBox="1"/>
          <p:nvPr/>
        </p:nvSpPr>
        <p:spPr>
          <a:xfrm>
            <a:off x="3499960" y="43637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792DF-4F14-A034-E8D3-C6131B226149}"/>
              </a:ext>
            </a:extLst>
          </p:cNvPr>
          <p:cNvSpPr txBox="1"/>
          <p:nvPr/>
        </p:nvSpPr>
        <p:spPr>
          <a:xfrm>
            <a:off x="3499960" y="513726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위치 검색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7A6E1-6C5B-1EFF-625E-92C1ABFA3D8E}"/>
              </a:ext>
            </a:extLst>
          </p:cNvPr>
          <p:cNvSpPr txBox="1"/>
          <p:nvPr/>
        </p:nvSpPr>
        <p:spPr>
          <a:xfrm>
            <a:off x="3508758" y="587457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관리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4ABBC54-4FB6-CB43-BD04-155DE9603C71}"/>
              </a:ext>
            </a:extLst>
          </p:cNvPr>
          <p:cNvCxnSpPr>
            <a:cxnSpLocks/>
            <a:stCxn id="8" idx="3"/>
            <a:endCxn id="27" idx="3"/>
          </p:cNvCxnSpPr>
          <p:nvPr/>
        </p:nvCxnSpPr>
        <p:spPr>
          <a:xfrm flipH="1">
            <a:off x="4343461" y="3716392"/>
            <a:ext cx="1419155" cy="7858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C1C78C-575B-DEA5-800A-C695DAC0473B}"/>
              </a:ext>
            </a:extLst>
          </p:cNvPr>
          <p:cNvCxnSpPr>
            <a:cxnSpLocks/>
            <a:stCxn id="8" idx="3"/>
            <a:endCxn id="11" idx="6"/>
          </p:cNvCxnSpPr>
          <p:nvPr/>
        </p:nvCxnSpPr>
        <p:spPr>
          <a:xfrm flipH="1">
            <a:off x="4353175" y="3716392"/>
            <a:ext cx="1409441" cy="15656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9C5FCB-B22E-9172-4C9F-8C022B9D3597}"/>
              </a:ext>
            </a:extLst>
          </p:cNvPr>
          <p:cNvCxnSpPr>
            <a:cxnSpLocks/>
            <a:stCxn id="8" idx="3"/>
            <a:endCxn id="12" idx="6"/>
          </p:cNvCxnSpPr>
          <p:nvPr/>
        </p:nvCxnSpPr>
        <p:spPr>
          <a:xfrm flipH="1">
            <a:off x="4353175" y="3716392"/>
            <a:ext cx="1409441" cy="228558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B3A79D-62B0-6C60-9150-825570549D93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353175" y="4502269"/>
            <a:ext cx="1284830" cy="943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06C7AF-15DD-212A-108D-EF7D763C1201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4353175" y="4596653"/>
            <a:ext cx="1284830" cy="6854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CEDB9B-4EF2-4BE3-657B-F9BD1D275F9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66296" y="45022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A281D5-BFE1-976A-8BA1-F33AC0CE3D2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2430317" y="6001977"/>
            <a:ext cx="1071957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DCB498B-09BA-E6E0-CB1D-6ABBA90B80C5}"/>
              </a:ext>
            </a:extLst>
          </p:cNvPr>
          <p:cNvCxnSpPr>
            <a:cxnSpLocks/>
          </p:cNvCxnSpPr>
          <p:nvPr/>
        </p:nvCxnSpPr>
        <p:spPr>
          <a:xfrm>
            <a:off x="2430317" y="5591106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5AEA4F3-F9BB-F859-1A5E-8891877F06B9}"/>
              </a:ext>
            </a:extLst>
          </p:cNvPr>
          <p:cNvCxnSpPr>
            <a:cxnSpLocks/>
          </p:cNvCxnSpPr>
          <p:nvPr/>
        </p:nvCxnSpPr>
        <p:spPr>
          <a:xfrm flipH="1" flipV="1">
            <a:off x="2966295" y="5591106"/>
            <a:ext cx="17099" cy="8258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4B2591C-10FE-E73E-6660-9EB19E65444B}"/>
              </a:ext>
            </a:extLst>
          </p:cNvPr>
          <p:cNvCxnSpPr>
            <a:cxnSpLocks/>
          </p:cNvCxnSpPr>
          <p:nvPr/>
        </p:nvCxnSpPr>
        <p:spPr>
          <a:xfrm>
            <a:off x="2440016" y="64169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F07094-D277-97A5-B405-A38267BF26B2}"/>
              </a:ext>
            </a:extLst>
          </p:cNvPr>
          <p:cNvCxnSpPr>
            <a:cxnSpLocks/>
          </p:cNvCxnSpPr>
          <p:nvPr/>
        </p:nvCxnSpPr>
        <p:spPr>
          <a:xfrm>
            <a:off x="2440015" y="5114141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0263DB1-AB66-0687-FDD8-0AB3318AFE78}"/>
              </a:ext>
            </a:extLst>
          </p:cNvPr>
          <p:cNvCxnSpPr>
            <a:cxnSpLocks/>
          </p:cNvCxnSpPr>
          <p:nvPr/>
        </p:nvCxnSpPr>
        <p:spPr>
          <a:xfrm flipH="1" flipV="1">
            <a:off x="2954047" y="3874284"/>
            <a:ext cx="20797" cy="12290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7C33D-6D88-7410-C067-0C4443D276C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30317" y="387428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AFE9D88-7973-5F5A-26AD-AF6C597D9CBA}"/>
              </a:ext>
            </a:extLst>
          </p:cNvPr>
          <p:cNvCxnSpPr>
            <a:cxnSpLocks/>
          </p:cNvCxnSpPr>
          <p:nvPr/>
        </p:nvCxnSpPr>
        <p:spPr>
          <a:xfrm flipV="1">
            <a:off x="2430317" y="4290130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3A8462-D07A-9BF2-CDAA-D3678EECA591}"/>
              </a:ext>
            </a:extLst>
          </p:cNvPr>
          <p:cNvCxnSpPr>
            <a:cxnSpLocks/>
          </p:cNvCxnSpPr>
          <p:nvPr/>
        </p:nvCxnSpPr>
        <p:spPr>
          <a:xfrm flipV="1">
            <a:off x="2430317" y="471532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391BD7-59DD-9AB4-3F80-EC59AC5EAEBC}"/>
              </a:ext>
            </a:extLst>
          </p:cNvPr>
          <p:cNvSpPr/>
          <p:nvPr/>
        </p:nvSpPr>
        <p:spPr>
          <a:xfrm>
            <a:off x="175516" y="25583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39843-4FB7-693F-46ED-6BD4B5633521}"/>
              </a:ext>
            </a:extLst>
          </p:cNvPr>
          <p:cNvSpPr txBox="1"/>
          <p:nvPr/>
        </p:nvSpPr>
        <p:spPr>
          <a:xfrm>
            <a:off x="181857" y="255630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정렬 기준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8F3018-EC4E-EB5F-03B0-5745774FD413}"/>
              </a:ext>
            </a:extLst>
          </p:cNvPr>
          <p:cNvSpPr/>
          <p:nvPr/>
        </p:nvSpPr>
        <p:spPr>
          <a:xfrm>
            <a:off x="1502587" y="2545203"/>
            <a:ext cx="89298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D03AF68-8369-E4BC-29B9-A7CF59C44EC2}"/>
              </a:ext>
            </a:extLst>
          </p:cNvPr>
          <p:cNvSpPr/>
          <p:nvPr/>
        </p:nvSpPr>
        <p:spPr>
          <a:xfrm>
            <a:off x="1502586" y="2914248"/>
            <a:ext cx="903221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321BE42-E600-3234-CA46-390DF980CA1B}"/>
              </a:ext>
            </a:extLst>
          </p:cNvPr>
          <p:cNvSpPr/>
          <p:nvPr/>
        </p:nvSpPr>
        <p:spPr>
          <a:xfrm>
            <a:off x="3495664" y="28858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F7BCB2-A51A-A55F-34AC-192E342E4AC4}"/>
              </a:ext>
            </a:extLst>
          </p:cNvPr>
          <p:cNvSpPr/>
          <p:nvPr/>
        </p:nvSpPr>
        <p:spPr>
          <a:xfrm>
            <a:off x="3485423" y="237083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3FF4D-0FD7-96C4-4985-06C3B71C8983}"/>
              </a:ext>
            </a:extLst>
          </p:cNvPr>
          <p:cNvSpPr/>
          <p:nvPr/>
        </p:nvSpPr>
        <p:spPr>
          <a:xfrm>
            <a:off x="3488419" y="96081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3F965-60E8-D3FA-B8D6-F04E77AE8445}"/>
              </a:ext>
            </a:extLst>
          </p:cNvPr>
          <p:cNvSpPr/>
          <p:nvPr/>
        </p:nvSpPr>
        <p:spPr>
          <a:xfrm>
            <a:off x="3480712" y="140812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D9817A-4058-4A4F-6CE4-C73B10070F5A}"/>
              </a:ext>
            </a:extLst>
          </p:cNvPr>
          <p:cNvSpPr/>
          <p:nvPr/>
        </p:nvSpPr>
        <p:spPr>
          <a:xfrm>
            <a:off x="3495818" y="188257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CF5282A-8B00-EAD4-DC9A-7F9953ADAED0}"/>
              </a:ext>
            </a:extLst>
          </p:cNvPr>
          <p:cNvSpPr/>
          <p:nvPr/>
        </p:nvSpPr>
        <p:spPr>
          <a:xfrm>
            <a:off x="624398" y="1521788"/>
            <a:ext cx="2442729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AD808A-80FD-3AB3-B781-A61BBBB2CEF0}"/>
              </a:ext>
            </a:extLst>
          </p:cNvPr>
          <p:cNvSpPr txBox="1"/>
          <p:nvPr/>
        </p:nvSpPr>
        <p:spPr>
          <a:xfrm>
            <a:off x="1680503" y="2553302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630F4-5951-2385-52CB-0F6A9218CD00}"/>
              </a:ext>
            </a:extLst>
          </p:cNvPr>
          <p:cNvSpPr txBox="1"/>
          <p:nvPr/>
        </p:nvSpPr>
        <p:spPr>
          <a:xfrm>
            <a:off x="1449282" y="2925348"/>
            <a:ext cx="9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페이지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1245BC-A378-15FF-E07A-36D0E2823D56}"/>
              </a:ext>
            </a:extLst>
          </p:cNvPr>
          <p:cNvSpPr txBox="1"/>
          <p:nvPr/>
        </p:nvSpPr>
        <p:spPr>
          <a:xfrm>
            <a:off x="669513" y="154195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게시글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댓글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 err="1">
                <a:solidFill>
                  <a:schemeClr val="bg1"/>
                </a:solidFill>
              </a:rPr>
              <a:t>대댓글</a:t>
            </a:r>
            <a:r>
              <a:rPr lang="en-US" altLang="ko-KR" sz="1200" dirty="0">
                <a:solidFill>
                  <a:schemeClr val="bg1"/>
                </a:solidFill>
              </a:rPr>
              <a:t> / </a:t>
            </a:r>
            <a:r>
              <a:rPr lang="ko-KR" altLang="en-US" sz="1200" dirty="0">
                <a:solidFill>
                  <a:schemeClr val="bg1"/>
                </a:solidFill>
              </a:rPr>
              <a:t>좋아요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D6E35-2CD5-7340-3FB8-0A8D5988D65E}"/>
              </a:ext>
            </a:extLst>
          </p:cNvPr>
          <p:cNvSpPr txBox="1"/>
          <p:nvPr/>
        </p:nvSpPr>
        <p:spPr>
          <a:xfrm>
            <a:off x="3508337" y="28990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E1450-B5BD-2F1F-ADF4-CD7B3340DE59}"/>
              </a:ext>
            </a:extLst>
          </p:cNvPr>
          <p:cNvSpPr txBox="1"/>
          <p:nvPr/>
        </p:nvSpPr>
        <p:spPr>
          <a:xfrm>
            <a:off x="3513612" y="238712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상세 보기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A3B3AE-CE32-F87A-A85D-30D9DE5D6CA4}"/>
              </a:ext>
            </a:extLst>
          </p:cNvPr>
          <p:cNvSpPr txBox="1"/>
          <p:nvPr/>
        </p:nvSpPr>
        <p:spPr>
          <a:xfrm>
            <a:off x="3657600" y="9787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23533E-A20B-6D91-B875-1E3C177D732A}"/>
              </a:ext>
            </a:extLst>
          </p:cNvPr>
          <p:cNvSpPr txBox="1"/>
          <p:nvPr/>
        </p:nvSpPr>
        <p:spPr>
          <a:xfrm>
            <a:off x="3681017" y="14402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79A448-3733-E4FD-E098-0AA8B8EC81D7}"/>
              </a:ext>
            </a:extLst>
          </p:cNvPr>
          <p:cNvSpPr txBox="1"/>
          <p:nvPr/>
        </p:nvSpPr>
        <p:spPr>
          <a:xfrm>
            <a:off x="3685595" y="1910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93406-A97B-B9EC-3C6B-3645C6A2DA93}"/>
              </a:ext>
            </a:extLst>
          </p:cNvPr>
          <p:cNvCxnSpPr>
            <a:cxnSpLocks/>
            <a:stCxn id="8" idx="1"/>
            <a:endCxn id="40" idx="6"/>
          </p:cNvCxnSpPr>
          <p:nvPr/>
        </p:nvCxnSpPr>
        <p:spPr>
          <a:xfrm flipH="1" flipV="1">
            <a:off x="4346718" y="2032172"/>
            <a:ext cx="1415898" cy="108254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893550A-83CB-8A45-6010-A837F3CE32F5}"/>
              </a:ext>
            </a:extLst>
          </p:cNvPr>
          <p:cNvCxnSpPr>
            <a:cxnSpLocks/>
            <a:stCxn id="8" idx="1"/>
            <a:endCxn id="47" idx="3"/>
          </p:cNvCxnSpPr>
          <p:nvPr/>
        </p:nvCxnSpPr>
        <p:spPr>
          <a:xfrm flipH="1" flipV="1">
            <a:off x="4357113" y="2525624"/>
            <a:ext cx="1405503" cy="5890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37ED22-E1BA-1232-6E3B-7C4098DAF825}"/>
              </a:ext>
            </a:extLst>
          </p:cNvPr>
          <p:cNvCxnSpPr>
            <a:cxnSpLocks/>
            <a:stCxn id="8" idx="1"/>
            <a:endCxn id="39" idx="6"/>
          </p:cNvCxnSpPr>
          <p:nvPr/>
        </p:nvCxnSpPr>
        <p:spPr>
          <a:xfrm flipH="1" flipV="1">
            <a:off x="4331612" y="1557723"/>
            <a:ext cx="1431004" cy="155699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D0DFA1-AFCE-804C-8222-F53DF93544AE}"/>
              </a:ext>
            </a:extLst>
          </p:cNvPr>
          <p:cNvCxnSpPr>
            <a:cxnSpLocks/>
            <a:stCxn id="8" idx="1"/>
            <a:endCxn id="38" idx="6"/>
          </p:cNvCxnSpPr>
          <p:nvPr/>
        </p:nvCxnSpPr>
        <p:spPr>
          <a:xfrm flipH="1" flipV="1">
            <a:off x="4339319" y="1110415"/>
            <a:ext cx="1423297" cy="20042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97F5FB-71CD-AC3A-B6BE-FEC528A18B78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4351838" y="3037501"/>
            <a:ext cx="1410778" cy="772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3AA3C2-FFBF-D974-085E-238DFC1DC5D7}"/>
              </a:ext>
            </a:extLst>
          </p:cNvPr>
          <p:cNvCxnSpPr>
            <a:cxnSpLocks/>
            <a:stCxn id="9" idx="1"/>
            <a:endCxn id="47" idx="3"/>
          </p:cNvCxnSpPr>
          <p:nvPr/>
        </p:nvCxnSpPr>
        <p:spPr>
          <a:xfrm flipH="1" flipV="1">
            <a:off x="4357113" y="2525624"/>
            <a:ext cx="1405503" cy="17701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2509A5-EAEE-7CC0-6610-DC0A6BA0CD3D}"/>
              </a:ext>
            </a:extLst>
          </p:cNvPr>
          <p:cNvCxnSpPr>
            <a:cxnSpLocks/>
            <a:stCxn id="9" idx="1"/>
            <a:endCxn id="46" idx="3"/>
          </p:cNvCxnSpPr>
          <p:nvPr/>
        </p:nvCxnSpPr>
        <p:spPr>
          <a:xfrm flipH="1" flipV="1">
            <a:off x="4351838" y="3037501"/>
            <a:ext cx="1410778" cy="12583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03F143-0FFB-AA8D-5B9B-1244FDD8A420}"/>
              </a:ext>
            </a:extLst>
          </p:cNvPr>
          <p:cNvCxnSpPr>
            <a:cxnSpLocks/>
            <a:stCxn id="46" idx="1"/>
            <a:endCxn id="31" idx="6"/>
          </p:cNvCxnSpPr>
          <p:nvPr/>
        </p:nvCxnSpPr>
        <p:spPr>
          <a:xfrm flipH="1" flipV="1">
            <a:off x="2395567" y="2694802"/>
            <a:ext cx="1112770" cy="3426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3F90BC2-59F6-F9E0-D414-6FE01FCBD6BE}"/>
              </a:ext>
            </a:extLst>
          </p:cNvPr>
          <p:cNvCxnSpPr>
            <a:cxnSpLocks/>
            <a:stCxn id="31" idx="2"/>
            <a:endCxn id="30" idx="3"/>
          </p:cNvCxnSpPr>
          <p:nvPr/>
        </p:nvCxnSpPr>
        <p:spPr>
          <a:xfrm flipH="1">
            <a:off x="1025358" y="2694802"/>
            <a:ext cx="477229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A2C7A86-43B5-23BC-52CC-6350973559B1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>
            <a:off x="3067127" y="1557723"/>
            <a:ext cx="413585" cy="11366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332102-82B9-78B4-5E94-63DB065572F1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2446671" y="3037501"/>
            <a:ext cx="1061666" cy="2634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E28F0AB-BB19-B68C-E188-8C86876F353D}"/>
              </a:ext>
            </a:extLst>
          </p:cNvPr>
          <p:cNvSpPr txBox="1"/>
          <p:nvPr/>
        </p:nvSpPr>
        <p:spPr>
          <a:xfrm>
            <a:off x="2863853" y="210002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FF0465-084D-3B35-31B6-7833A64F8ECA}"/>
              </a:ext>
            </a:extLst>
          </p:cNvPr>
          <p:cNvSpPr txBox="1"/>
          <p:nvPr/>
        </p:nvSpPr>
        <p:spPr>
          <a:xfrm>
            <a:off x="2725475" y="258629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9A40FF-77FB-4F7B-37E8-272FE6AE363D}"/>
              </a:ext>
            </a:extLst>
          </p:cNvPr>
          <p:cNvSpPr txBox="1"/>
          <p:nvPr/>
        </p:nvSpPr>
        <p:spPr>
          <a:xfrm>
            <a:off x="2580745" y="30856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407A4-A4F8-DD54-A6E8-C314DBE58736}"/>
              </a:ext>
            </a:extLst>
          </p:cNvPr>
          <p:cNvSpPr txBox="1"/>
          <p:nvPr/>
        </p:nvSpPr>
        <p:spPr>
          <a:xfrm>
            <a:off x="2866501" y="11211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D1529D1-7D90-5F07-B3F6-1FDA44003A71}"/>
              </a:ext>
            </a:extLst>
          </p:cNvPr>
          <p:cNvCxnSpPr>
            <a:cxnSpLocks/>
            <a:stCxn id="38" idx="2"/>
            <a:endCxn id="41" idx="6"/>
          </p:cNvCxnSpPr>
          <p:nvPr/>
        </p:nvCxnSpPr>
        <p:spPr>
          <a:xfrm flipH="1">
            <a:off x="3067127" y="1110415"/>
            <a:ext cx="421292" cy="5609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0F3211-2801-3EC1-3440-B6D27BE4E56E}"/>
              </a:ext>
            </a:extLst>
          </p:cNvPr>
          <p:cNvCxnSpPr>
            <a:cxnSpLocks/>
            <a:stCxn id="47" idx="1"/>
            <a:endCxn id="41" idx="6"/>
          </p:cNvCxnSpPr>
          <p:nvPr/>
        </p:nvCxnSpPr>
        <p:spPr>
          <a:xfrm flipH="1" flipV="1">
            <a:off x="3067127" y="1671387"/>
            <a:ext cx="446485" cy="85423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5906A93-94E6-5545-A1B1-459D7BC5CB68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 flipV="1">
            <a:off x="3067127" y="1671387"/>
            <a:ext cx="428691" cy="36078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C1FC0-B5A6-BF6F-1D30-B7FE2295ED26}"/>
              </a:ext>
            </a:extLst>
          </p:cNvPr>
          <p:cNvSpPr txBox="1"/>
          <p:nvPr/>
        </p:nvSpPr>
        <p:spPr>
          <a:xfrm>
            <a:off x="956286" y="240120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851061-62C3-532C-DD22-9F4E6CBC02DC}"/>
              </a:ext>
            </a:extLst>
          </p:cNvPr>
          <p:cNvSpPr txBox="1"/>
          <p:nvPr/>
        </p:nvSpPr>
        <p:spPr>
          <a:xfrm>
            <a:off x="3219755" y="170592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9F9498-1789-1EF5-872D-6382B3EFE72C}"/>
              </a:ext>
            </a:extLst>
          </p:cNvPr>
          <p:cNvSpPr txBox="1"/>
          <p:nvPr/>
        </p:nvSpPr>
        <p:spPr>
          <a:xfrm>
            <a:off x="3147761" y="132923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4AB0D-475E-7527-B529-02D165252037}"/>
              </a:ext>
            </a:extLst>
          </p:cNvPr>
          <p:cNvSpPr txBox="1"/>
          <p:nvPr/>
        </p:nvSpPr>
        <p:spPr>
          <a:xfrm>
            <a:off x="343551" y="64014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6EBDA-9CC4-6378-B1FE-43A60B655BDE}"/>
              </a:ext>
            </a:extLst>
          </p:cNvPr>
          <p:cNvSpPr txBox="1"/>
          <p:nvPr/>
        </p:nvSpPr>
        <p:spPr>
          <a:xfrm>
            <a:off x="339948" y="786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92D050"/>
                </a:solidFill>
              </a:rPr>
              <a:t>게시판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1BAD7-68F3-2B9F-3E13-327AD31164F9}"/>
              </a:ext>
            </a:extLst>
          </p:cNvPr>
          <p:cNvSpPr txBox="1"/>
          <p:nvPr/>
        </p:nvSpPr>
        <p:spPr>
          <a:xfrm>
            <a:off x="10771639" y="642377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회원관리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C907F1-C1A5-0F73-F94A-C4DB22C27831}"/>
              </a:ext>
            </a:extLst>
          </p:cNvPr>
          <p:cNvSpPr/>
          <p:nvPr/>
        </p:nvSpPr>
        <p:spPr>
          <a:xfrm>
            <a:off x="5913889" y="3055498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922E415-5F0E-EE8B-F02E-61F94D4C9CD2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068197" y="3358168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C85D8AE-6330-44B2-3C93-AFAB2E6C7946}"/>
              </a:ext>
            </a:extLst>
          </p:cNvPr>
          <p:cNvCxnSpPr>
            <a:cxnSpLocks/>
          </p:cNvCxnSpPr>
          <p:nvPr/>
        </p:nvCxnSpPr>
        <p:spPr>
          <a:xfrm>
            <a:off x="6075396" y="3550026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1BED4C-B525-8192-8E28-3F528B84AC1A}"/>
              </a:ext>
            </a:extLst>
          </p:cNvPr>
          <p:cNvCxnSpPr>
            <a:cxnSpLocks/>
          </p:cNvCxnSpPr>
          <p:nvPr/>
        </p:nvCxnSpPr>
        <p:spPr>
          <a:xfrm flipH="1">
            <a:off x="5942011" y="3542969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42A01D6-93D0-F6A0-29BD-8FDF0988DC5C}"/>
              </a:ext>
            </a:extLst>
          </p:cNvPr>
          <p:cNvCxnSpPr>
            <a:cxnSpLocks/>
          </p:cNvCxnSpPr>
          <p:nvPr/>
        </p:nvCxnSpPr>
        <p:spPr>
          <a:xfrm>
            <a:off x="5848350" y="3448917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CCB3C671-6EB5-C159-BF13-8160148D4841}"/>
              </a:ext>
            </a:extLst>
          </p:cNvPr>
          <p:cNvSpPr/>
          <p:nvPr/>
        </p:nvSpPr>
        <p:spPr>
          <a:xfrm>
            <a:off x="5911420" y="4247415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9E18D97-7805-11D8-4527-7B6C0E5B4E3F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6065728" y="4550085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133DB9-AC73-1237-5965-AA65B3F16B5B}"/>
              </a:ext>
            </a:extLst>
          </p:cNvPr>
          <p:cNvCxnSpPr>
            <a:cxnSpLocks/>
          </p:cNvCxnSpPr>
          <p:nvPr/>
        </p:nvCxnSpPr>
        <p:spPr>
          <a:xfrm>
            <a:off x="6072927" y="4741943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722DD26-F293-BDD5-31F5-F539EE704D43}"/>
              </a:ext>
            </a:extLst>
          </p:cNvPr>
          <p:cNvCxnSpPr>
            <a:cxnSpLocks/>
          </p:cNvCxnSpPr>
          <p:nvPr/>
        </p:nvCxnSpPr>
        <p:spPr>
          <a:xfrm flipH="1">
            <a:off x="5939542" y="4734886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FB76FF4-49E9-F13A-E507-0B48D8CDF35F}"/>
              </a:ext>
            </a:extLst>
          </p:cNvPr>
          <p:cNvCxnSpPr>
            <a:cxnSpLocks/>
          </p:cNvCxnSpPr>
          <p:nvPr/>
        </p:nvCxnSpPr>
        <p:spPr>
          <a:xfrm>
            <a:off x="5845881" y="4640834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3C8BA6-89C1-E8EA-CEE4-131CFB070428}"/>
              </a:ext>
            </a:extLst>
          </p:cNvPr>
          <p:cNvSpPr txBox="1"/>
          <p:nvPr/>
        </p:nvSpPr>
        <p:spPr>
          <a:xfrm>
            <a:off x="5817233" y="27131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52C967-CD7B-54F2-80B5-09511941A17D}"/>
              </a:ext>
            </a:extLst>
          </p:cNvPr>
          <p:cNvSpPr txBox="1"/>
          <p:nvPr/>
        </p:nvSpPr>
        <p:spPr>
          <a:xfrm>
            <a:off x="5772330" y="50887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비회원</a:t>
            </a:r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81C9C8A-2C8F-4062-D7A9-E7EF8154E818}"/>
              </a:ext>
            </a:extLst>
          </p:cNvPr>
          <p:cNvSpPr/>
          <p:nvPr/>
        </p:nvSpPr>
        <p:spPr>
          <a:xfrm>
            <a:off x="3403828" y="3358190"/>
            <a:ext cx="1107882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4D1E18-9411-AE45-5967-6B246123C82A}"/>
              </a:ext>
            </a:extLst>
          </p:cNvPr>
          <p:cNvSpPr txBox="1"/>
          <p:nvPr/>
        </p:nvSpPr>
        <p:spPr>
          <a:xfrm>
            <a:off x="3360930" y="338075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제보 위치 등록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7557CAB-291F-DE2D-2D8F-DC6085D4DE81}"/>
              </a:ext>
            </a:extLst>
          </p:cNvPr>
          <p:cNvCxnSpPr>
            <a:cxnSpLocks/>
            <a:stCxn id="8" idx="1"/>
            <a:endCxn id="172" idx="3"/>
          </p:cNvCxnSpPr>
          <p:nvPr/>
        </p:nvCxnSpPr>
        <p:spPr>
          <a:xfrm flipH="1">
            <a:off x="4555488" y="3114714"/>
            <a:ext cx="1207128" cy="40454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CC49997-263D-E54D-3ABC-A66A3FE5B6CB}"/>
              </a:ext>
            </a:extLst>
          </p:cNvPr>
          <p:cNvCxnSpPr>
            <a:cxnSpLocks/>
          </p:cNvCxnSpPr>
          <p:nvPr/>
        </p:nvCxnSpPr>
        <p:spPr>
          <a:xfrm flipH="1">
            <a:off x="1848897" y="3501962"/>
            <a:ext cx="1554931" cy="417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5B5187A-9BDC-1B12-7BE3-7C45698145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47373" y="3537453"/>
            <a:ext cx="0" cy="192916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DEF726B-9AA6-552C-27CF-43925968B34A}"/>
              </a:ext>
            </a:extLst>
          </p:cNvPr>
          <p:cNvSpPr txBox="1"/>
          <p:nvPr/>
        </p:nvSpPr>
        <p:spPr>
          <a:xfrm>
            <a:off x="2585503" y="350461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E07EE2B-525B-B6D8-7B88-CE105952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15" y="1229004"/>
            <a:ext cx="5059262" cy="39106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이용자가 사용할 수 있는 서비스 개념도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A08C62A-38D4-2F78-D64D-E2B3BFAB68BC}"/>
              </a:ext>
            </a:extLst>
          </p:cNvPr>
          <p:cNvSpPr/>
          <p:nvPr/>
        </p:nvSpPr>
        <p:spPr>
          <a:xfrm>
            <a:off x="7020175" y="216283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E6A25F-2561-094F-B99F-4F069D9E051B}"/>
              </a:ext>
            </a:extLst>
          </p:cNvPr>
          <p:cNvSpPr txBox="1"/>
          <p:nvPr/>
        </p:nvSpPr>
        <p:spPr>
          <a:xfrm>
            <a:off x="7059695" y="2181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회원정보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E13CE2-E5A8-6335-8A0E-E5B7ED6EC479}"/>
              </a:ext>
            </a:extLst>
          </p:cNvPr>
          <p:cNvSpPr/>
          <p:nvPr/>
        </p:nvSpPr>
        <p:spPr>
          <a:xfrm>
            <a:off x="8343564" y="1669357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F2D02-A687-2532-95B5-09E791FAB027}"/>
              </a:ext>
            </a:extLst>
          </p:cNvPr>
          <p:cNvSpPr txBox="1"/>
          <p:nvPr/>
        </p:nvSpPr>
        <p:spPr>
          <a:xfrm>
            <a:off x="8264305" y="167533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편집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8292243-B518-5890-E827-BDAF32901D1F}"/>
              </a:ext>
            </a:extLst>
          </p:cNvPr>
          <p:cNvSpPr/>
          <p:nvPr/>
        </p:nvSpPr>
        <p:spPr>
          <a:xfrm>
            <a:off x="8343564" y="205815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16C329-D6EB-9E57-4D0D-A73DC514F5D5}"/>
              </a:ext>
            </a:extLst>
          </p:cNvPr>
          <p:cNvSpPr txBox="1"/>
          <p:nvPr/>
        </p:nvSpPr>
        <p:spPr>
          <a:xfrm>
            <a:off x="8264305" y="2069250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사진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957F23-9B95-B84A-0A88-AF2D668BE7DF}"/>
              </a:ext>
            </a:extLst>
          </p:cNvPr>
          <p:cNvSpPr/>
          <p:nvPr/>
        </p:nvSpPr>
        <p:spPr>
          <a:xfrm>
            <a:off x="8343564" y="243669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4ADEA1-179E-8E4D-C3A1-D79DCA495855}"/>
              </a:ext>
            </a:extLst>
          </p:cNvPr>
          <p:cNvSpPr txBox="1"/>
          <p:nvPr/>
        </p:nvSpPr>
        <p:spPr>
          <a:xfrm>
            <a:off x="8264305" y="244779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작성글</a:t>
            </a:r>
            <a:r>
              <a:rPr lang="ko-KR" altLang="en-US" sz="1200" dirty="0">
                <a:solidFill>
                  <a:schemeClr val="bg1"/>
                </a:solidFill>
              </a:rPr>
              <a:t> 목록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6001EB-8E2A-02CB-3259-1FDC5347C185}"/>
              </a:ext>
            </a:extLst>
          </p:cNvPr>
          <p:cNvSpPr/>
          <p:nvPr/>
        </p:nvSpPr>
        <p:spPr>
          <a:xfrm>
            <a:off x="8343564" y="281920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C45841-A214-2473-4AA2-B4F71D2D09D6}"/>
              </a:ext>
            </a:extLst>
          </p:cNvPr>
          <p:cNvSpPr txBox="1"/>
          <p:nvPr/>
        </p:nvSpPr>
        <p:spPr>
          <a:xfrm>
            <a:off x="8516778" y="28415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쪽지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3E7A04-ABA8-C642-2D31-CC3D60F7FE8F}"/>
              </a:ext>
            </a:extLst>
          </p:cNvPr>
          <p:cNvSpPr/>
          <p:nvPr/>
        </p:nvSpPr>
        <p:spPr>
          <a:xfrm>
            <a:off x="8337550" y="341555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A9108E-E645-DBF6-FC46-305AC918174B}"/>
              </a:ext>
            </a:extLst>
          </p:cNvPr>
          <p:cNvSpPr txBox="1"/>
          <p:nvPr/>
        </p:nvSpPr>
        <p:spPr>
          <a:xfrm>
            <a:off x="8377070" y="3434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6A9B5D-E91F-A189-813C-81D1D20456C0}"/>
              </a:ext>
            </a:extLst>
          </p:cNvPr>
          <p:cNvSpPr/>
          <p:nvPr/>
        </p:nvSpPr>
        <p:spPr>
          <a:xfrm>
            <a:off x="8337550" y="4149469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8653DD2-36E6-0D66-040B-F3513C381FB7}"/>
              </a:ext>
            </a:extLst>
          </p:cNvPr>
          <p:cNvSpPr/>
          <p:nvPr/>
        </p:nvSpPr>
        <p:spPr>
          <a:xfrm>
            <a:off x="8610965" y="4225681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7123A24-4830-DFD9-97E6-2BAB7E32E5E2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8765273" y="4528351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53FDF0-C7C5-9E12-17D1-E36E99751120}"/>
              </a:ext>
            </a:extLst>
          </p:cNvPr>
          <p:cNvCxnSpPr>
            <a:cxnSpLocks/>
          </p:cNvCxnSpPr>
          <p:nvPr/>
        </p:nvCxnSpPr>
        <p:spPr>
          <a:xfrm>
            <a:off x="8772472" y="4720209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F8063B6-6656-7462-1731-EC3275C46D61}"/>
              </a:ext>
            </a:extLst>
          </p:cNvPr>
          <p:cNvCxnSpPr>
            <a:cxnSpLocks/>
          </p:cNvCxnSpPr>
          <p:nvPr/>
        </p:nvCxnSpPr>
        <p:spPr>
          <a:xfrm flipH="1">
            <a:off x="8639087" y="4713152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3991F3C-303B-D0D4-EFED-190053EE4C12}"/>
              </a:ext>
            </a:extLst>
          </p:cNvPr>
          <p:cNvCxnSpPr>
            <a:cxnSpLocks/>
          </p:cNvCxnSpPr>
          <p:nvPr/>
        </p:nvCxnSpPr>
        <p:spPr>
          <a:xfrm>
            <a:off x="8545426" y="4619100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44FE67E-8164-5975-6857-F78FFBF0D204}"/>
              </a:ext>
            </a:extLst>
          </p:cNvPr>
          <p:cNvSpPr txBox="1"/>
          <p:nvPr/>
        </p:nvSpPr>
        <p:spPr>
          <a:xfrm>
            <a:off x="8462161" y="50817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CA21913-BFDE-155E-848F-29BF257DE470}"/>
              </a:ext>
            </a:extLst>
          </p:cNvPr>
          <p:cNvSpPr/>
          <p:nvPr/>
        </p:nvSpPr>
        <p:spPr>
          <a:xfrm>
            <a:off x="10269485" y="445210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FD5B91-8130-9878-FFBF-0B58B13C22A4}"/>
              </a:ext>
            </a:extLst>
          </p:cNvPr>
          <p:cNvSpPr txBox="1"/>
          <p:nvPr/>
        </p:nvSpPr>
        <p:spPr>
          <a:xfrm>
            <a:off x="10309005" y="44710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238C332-68B2-DF14-8BB2-99F05E5DB6C9}"/>
              </a:ext>
            </a:extLst>
          </p:cNvPr>
          <p:cNvSpPr/>
          <p:nvPr/>
        </p:nvSpPr>
        <p:spPr>
          <a:xfrm>
            <a:off x="10292614" y="507787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222919-FE55-D65C-7777-EDE1AE508A57}"/>
              </a:ext>
            </a:extLst>
          </p:cNvPr>
          <p:cNvSpPr txBox="1"/>
          <p:nvPr/>
        </p:nvSpPr>
        <p:spPr>
          <a:xfrm>
            <a:off x="10352540" y="5059475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회원등급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BD23199-A301-BED1-C50D-B0EFE129BD47}"/>
              </a:ext>
            </a:extLst>
          </p:cNvPr>
          <p:cNvSpPr/>
          <p:nvPr/>
        </p:nvSpPr>
        <p:spPr>
          <a:xfrm>
            <a:off x="9321541" y="508444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6CFEA-5DA2-4C65-ABEF-7AF2132E62FC}"/>
              </a:ext>
            </a:extLst>
          </p:cNvPr>
          <p:cNvSpPr txBox="1"/>
          <p:nvPr/>
        </p:nvSpPr>
        <p:spPr>
          <a:xfrm>
            <a:off x="9361061" y="51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회원조회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FF5FB6C-EBF8-0A68-1A66-27C92B60625D}"/>
              </a:ext>
            </a:extLst>
          </p:cNvPr>
          <p:cNvSpPr/>
          <p:nvPr/>
        </p:nvSpPr>
        <p:spPr>
          <a:xfrm>
            <a:off x="11280961" y="508444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971F4E-08E0-35B8-1E5E-7A70DC5DF430}"/>
              </a:ext>
            </a:extLst>
          </p:cNvPr>
          <p:cNvSpPr txBox="1"/>
          <p:nvPr/>
        </p:nvSpPr>
        <p:spPr>
          <a:xfrm>
            <a:off x="11320481" y="51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회원삭제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C483873-47D7-3675-8297-FDB16DB2BAC1}"/>
              </a:ext>
            </a:extLst>
          </p:cNvPr>
          <p:cNvSpPr/>
          <p:nvPr/>
        </p:nvSpPr>
        <p:spPr>
          <a:xfrm>
            <a:off x="7196972" y="575262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25EBD-C9B4-3A73-A2AC-7762C8B29C76}"/>
              </a:ext>
            </a:extLst>
          </p:cNvPr>
          <p:cNvSpPr txBox="1"/>
          <p:nvPr/>
        </p:nvSpPr>
        <p:spPr>
          <a:xfrm>
            <a:off x="7236492" y="57715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F41646-A91F-93A0-75D6-1B88E75C7F98}"/>
              </a:ext>
            </a:extLst>
          </p:cNvPr>
          <p:cNvSpPr/>
          <p:nvPr/>
        </p:nvSpPr>
        <p:spPr>
          <a:xfrm>
            <a:off x="8385966" y="574479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DBD6FA-2879-58BA-AC3C-3754A85BEC4C}"/>
              </a:ext>
            </a:extLst>
          </p:cNvPr>
          <p:cNvSpPr txBox="1"/>
          <p:nvPr/>
        </p:nvSpPr>
        <p:spPr>
          <a:xfrm>
            <a:off x="8425486" y="57637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87F887C-53EB-B3DF-A324-DC61DA01BFC9}"/>
              </a:ext>
            </a:extLst>
          </p:cNvPr>
          <p:cNvCxnSpPr>
            <a:cxnSpLocks/>
            <a:stCxn id="134" idx="2"/>
            <a:endCxn id="132" idx="6"/>
          </p:cNvCxnSpPr>
          <p:nvPr/>
        </p:nvCxnSpPr>
        <p:spPr>
          <a:xfrm flipH="1">
            <a:off x="8047872" y="5894389"/>
            <a:ext cx="338094" cy="783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696178A-F3FE-E126-CC30-FC22D446C5DB}"/>
              </a:ext>
            </a:extLst>
          </p:cNvPr>
          <p:cNvSpPr txBox="1"/>
          <p:nvPr/>
        </p:nvSpPr>
        <p:spPr>
          <a:xfrm>
            <a:off x="7956109" y="561412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94B1189-BC91-3189-C963-95796EB191D3}"/>
              </a:ext>
            </a:extLst>
          </p:cNvPr>
          <p:cNvCxnSpPr>
            <a:cxnSpLocks/>
            <a:stCxn id="9" idx="5"/>
            <a:endCxn id="132" idx="2"/>
          </p:cNvCxnSpPr>
          <p:nvPr/>
        </p:nvCxnSpPr>
        <p:spPr>
          <a:xfrm>
            <a:off x="6364294" y="4897492"/>
            <a:ext cx="832678" cy="100472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D9739A7-4503-D739-E905-474AC79189A1}"/>
              </a:ext>
            </a:extLst>
          </p:cNvPr>
          <p:cNvCxnSpPr>
            <a:cxnSpLocks/>
            <a:stCxn id="8" idx="6"/>
            <a:endCxn id="89" idx="2"/>
          </p:cNvCxnSpPr>
          <p:nvPr/>
        </p:nvCxnSpPr>
        <p:spPr>
          <a:xfrm>
            <a:off x="6488905" y="3415553"/>
            <a:ext cx="1848645" cy="1495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CDFBC52-FBC0-619E-A4B0-047B5FDC04F3}"/>
              </a:ext>
            </a:extLst>
          </p:cNvPr>
          <p:cNvCxnSpPr>
            <a:cxnSpLocks/>
            <a:stCxn id="8" idx="6"/>
            <a:endCxn id="58" idx="2"/>
          </p:cNvCxnSpPr>
          <p:nvPr/>
        </p:nvCxnSpPr>
        <p:spPr>
          <a:xfrm flipV="1">
            <a:off x="6488905" y="2312438"/>
            <a:ext cx="531270" cy="110311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7A0AF3A-0442-D8F7-860B-666AC7465438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129020" y="2968801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E6B5012-E4F4-429D-AF0D-69F6ECF34B6F}"/>
              </a:ext>
            </a:extLst>
          </p:cNvPr>
          <p:cNvCxnSpPr>
            <a:cxnSpLocks/>
          </p:cNvCxnSpPr>
          <p:nvPr/>
        </p:nvCxnSpPr>
        <p:spPr>
          <a:xfrm>
            <a:off x="8129020" y="2594050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3D4DDC8-6BEA-DDFA-932D-CB270F9637D0}"/>
              </a:ext>
            </a:extLst>
          </p:cNvPr>
          <p:cNvCxnSpPr>
            <a:cxnSpLocks/>
          </p:cNvCxnSpPr>
          <p:nvPr/>
        </p:nvCxnSpPr>
        <p:spPr>
          <a:xfrm>
            <a:off x="8129020" y="2181770"/>
            <a:ext cx="214544" cy="325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4A4A57C-57DA-C69C-DC58-D454B89D2C7A}"/>
              </a:ext>
            </a:extLst>
          </p:cNvPr>
          <p:cNvCxnSpPr>
            <a:cxnSpLocks/>
          </p:cNvCxnSpPr>
          <p:nvPr/>
        </p:nvCxnSpPr>
        <p:spPr>
          <a:xfrm>
            <a:off x="8096250" y="1818956"/>
            <a:ext cx="24731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9E4E891-E118-5C2E-5538-AAD974A8A34E}"/>
              </a:ext>
            </a:extLst>
          </p:cNvPr>
          <p:cNvCxnSpPr>
            <a:cxnSpLocks/>
          </p:cNvCxnSpPr>
          <p:nvPr/>
        </p:nvCxnSpPr>
        <p:spPr>
          <a:xfrm>
            <a:off x="8092440" y="1818956"/>
            <a:ext cx="36580" cy="11414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BE044C6-ECCD-C691-259A-C5377FD96722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7871075" y="2312438"/>
            <a:ext cx="22898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2D92176-CE88-D313-57EF-BE642A445868}"/>
              </a:ext>
            </a:extLst>
          </p:cNvPr>
          <p:cNvCxnSpPr>
            <a:cxnSpLocks/>
            <a:stCxn id="92" idx="6"/>
            <a:endCxn id="115" idx="2"/>
          </p:cNvCxnSpPr>
          <p:nvPr/>
        </p:nvCxnSpPr>
        <p:spPr>
          <a:xfrm>
            <a:off x="9188450" y="4574919"/>
            <a:ext cx="1081035" cy="267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4032BC3-D837-C41C-4873-94A8E24FD0EE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10709115" y="4748034"/>
            <a:ext cx="5063" cy="31144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C0B2936A-A540-A528-61DD-EE49D103996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9746991" y="4886476"/>
            <a:ext cx="0" cy="19796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0ED546A-325F-2F32-C49F-AB48911761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1706411" y="4884057"/>
            <a:ext cx="0" cy="20038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53F8D65-20C9-801D-A024-61B24697A0CC}"/>
              </a:ext>
            </a:extLst>
          </p:cNvPr>
          <p:cNvCxnSpPr>
            <a:cxnSpLocks/>
          </p:cNvCxnSpPr>
          <p:nvPr/>
        </p:nvCxnSpPr>
        <p:spPr>
          <a:xfrm>
            <a:off x="9749632" y="4884742"/>
            <a:ext cx="195855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CA12402A-F52F-9369-BDA4-FC16E4D96A1F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8763000" y="3714750"/>
            <a:ext cx="0" cy="4347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3ED04B7E-1E4B-E35D-9D60-8A0EC32E12C8}"/>
              </a:ext>
            </a:extLst>
          </p:cNvPr>
          <p:cNvSpPr/>
          <p:nvPr/>
        </p:nvSpPr>
        <p:spPr>
          <a:xfrm>
            <a:off x="7096087" y="427972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EDA26E-8948-0A67-04CF-E9C10AC94DBA}"/>
              </a:ext>
            </a:extLst>
          </p:cNvPr>
          <p:cNvSpPr txBox="1"/>
          <p:nvPr/>
        </p:nvSpPr>
        <p:spPr>
          <a:xfrm>
            <a:off x="7212551" y="4287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8822F0-81C8-EACA-B34D-C4A93E4B0F37}"/>
              </a:ext>
            </a:extLst>
          </p:cNvPr>
          <p:cNvSpPr/>
          <p:nvPr/>
        </p:nvSpPr>
        <p:spPr>
          <a:xfrm>
            <a:off x="7096087" y="373942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AF44ED-0787-759F-B178-58F4E5F826A4}"/>
              </a:ext>
            </a:extLst>
          </p:cNvPr>
          <p:cNvSpPr txBox="1"/>
          <p:nvPr/>
        </p:nvSpPr>
        <p:spPr>
          <a:xfrm>
            <a:off x="7135607" y="3758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808277-5D4F-D3F0-76EA-5E0B54237094}"/>
              </a:ext>
            </a:extLst>
          </p:cNvPr>
          <p:cNvCxnSpPr>
            <a:cxnSpLocks/>
            <a:stCxn id="142" idx="2"/>
            <a:endCxn id="139" idx="0"/>
          </p:cNvCxnSpPr>
          <p:nvPr/>
        </p:nvCxnSpPr>
        <p:spPr>
          <a:xfrm>
            <a:off x="7535717" y="4035356"/>
            <a:ext cx="0" cy="2518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2923D81-FDF4-9044-CC71-2AD72D2F59E0}"/>
              </a:ext>
            </a:extLst>
          </p:cNvPr>
          <p:cNvCxnSpPr>
            <a:cxnSpLocks/>
            <a:stCxn id="8" idx="6"/>
            <a:endCxn id="140" idx="2"/>
          </p:cNvCxnSpPr>
          <p:nvPr/>
        </p:nvCxnSpPr>
        <p:spPr>
          <a:xfrm>
            <a:off x="6488905" y="3415553"/>
            <a:ext cx="607182" cy="4734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EC4A361-CE99-246E-5BAF-98EB03971728}"/>
              </a:ext>
            </a:extLst>
          </p:cNvPr>
          <p:cNvCxnSpPr>
            <a:cxnSpLocks/>
            <a:stCxn id="9" idx="6"/>
            <a:endCxn id="138" idx="2"/>
          </p:cNvCxnSpPr>
          <p:nvPr/>
        </p:nvCxnSpPr>
        <p:spPr>
          <a:xfrm flipV="1">
            <a:off x="6488905" y="4429328"/>
            <a:ext cx="607182" cy="1673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AA41978-FC8C-AA68-5E14-76F95806F9CB}"/>
              </a:ext>
            </a:extLst>
          </p:cNvPr>
          <p:cNvSpPr txBox="1"/>
          <p:nvPr/>
        </p:nvSpPr>
        <p:spPr>
          <a:xfrm>
            <a:off x="7530098" y="402635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765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FFA3-C928-67A8-DBCE-8941874D7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B543-6571-0941-B209-91EA84FC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7. ERD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1FD62-E147-BD24-8290-70A423D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A8FAA8-0214-E2A3-9FAE-9E684CC7457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C888A-5C2F-4C9E-1620-52A111BE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EE3D1-91EB-65D2-4591-A6FC2E7B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CFE5D-A1B7-79D6-7D7A-FC292269BA94}"/>
              </a:ext>
            </a:extLst>
          </p:cNvPr>
          <p:cNvSpPr/>
          <p:nvPr/>
        </p:nvSpPr>
        <p:spPr>
          <a:xfrm>
            <a:off x="9888989" y="385414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1AC1ED-B2C2-E893-3762-676AAD0EE2E4}"/>
              </a:ext>
            </a:extLst>
          </p:cNvPr>
          <p:cNvSpPr/>
          <p:nvPr/>
        </p:nvSpPr>
        <p:spPr>
          <a:xfrm>
            <a:off x="9888989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attach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2DD76-5ECF-523D-F837-765405C8DA2D}"/>
              </a:ext>
            </a:extLst>
          </p:cNvPr>
          <p:cNvSpPr/>
          <p:nvPr/>
        </p:nvSpPr>
        <p:spPr>
          <a:xfrm>
            <a:off x="9888989" y="307247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22BB8B-3537-8F47-38A6-86CCB853D2AB}"/>
              </a:ext>
            </a:extLst>
          </p:cNvPr>
          <p:cNvSpPr/>
          <p:nvPr/>
        </p:nvSpPr>
        <p:spPr>
          <a:xfrm>
            <a:off x="9888989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AE2127-C69F-BFE4-EE08-688780580890}"/>
              </a:ext>
            </a:extLst>
          </p:cNvPr>
          <p:cNvSpPr/>
          <p:nvPr/>
        </p:nvSpPr>
        <p:spPr>
          <a:xfrm>
            <a:off x="7880350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15698-2D39-C17D-48D5-CDAA38CE6D3E}"/>
              </a:ext>
            </a:extLst>
          </p:cNvPr>
          <p:cNvSpPr/>
          <p:nvPr/>
        </p:nvSpPr>
        <p:spPr>
          <a:xfrm>
            <a:off x="7880350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CC0A28-61DC-4217-9CFF-9D7C9D228DB1}"/>
              </a:ext>
            </a:extLst>
          </p:cNvPr>
          <p:cNvSpPr/>
          <p:nvPr/>
        </p:nvSpPr>
        <p:spPr>
          <a:xfrm>
            <a:off x="5871711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048687-83DE-F24B-C0D9-8BAB65E3A33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1628889" y="3409026"/>
            <a:ext cx="268738" cy="11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CE7EA4-F329-A798-4DE5-B72CBD8356C6}"/>
              </a:ext>
            </a:extLst>
          </p:cNvPr>
          <p:cNvCxnSpPr>
            <a:cxnSpLocks/>
          </p:cNvCxnSpPr>
          <p:nvPr/>
        </p:nvCxnSpPr>
        <p:spPr>
          <a:xfrm flipH="1">
            <a:off x="11628889" y="4206666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52E5F2-ADA8-DB23-6909-E4D9F4311D23}"/>
              </a:ext>
            </a:extLst>
          </p:cNvPr>
          <p:cNvCxnSpPr>
            <a:cxnSpLocks/>
          </p:cNvCxnSpPr>
          <p:nvPr/>
        </p:nvCxnSpPr>
        <p:spPr>
          <a:xfrm flipV="1">
            <a:off x="11897628" y="1844466"/>
            <a:ext cx="0" cy="23622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07DA2D-3B04-1A1E-2FFC-34DAC8DC4F49}"/>
              </a:ext>
            </a:extLst>
          </p:cNvPr>
          <p:cNvCxnSpPr>
            <a:cxnSpLocks/>
          </p:cNvCxnSpPr>
          <p:nvPr/>
        </p:nvCxnSpPr>
        <p:spPr>
          <a:xfrm>
            <a:off x="9772650" y="1844466"/>
            <a:ext cx="0" cy="78289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2AFF6-427F-FF3B-EB53-01373344AB9D}"/>
              </a:ext>
            </a:extLst>
          </p:cNvPr>
          <p:cNvSpPr/>
          <p:nvPr/>
        </p:nvSpPr>
        <p:spPr>
          <a:xfrm>
            <a:off x="207511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6C4A4-3F47-76BF-8AEB-A374B95A46EB}"/>
              </a:ext>
            </a:extLst>
          </p:cNvPr>
          <p:cNvSpPr/>
          <p:nvPr/>
        </p:nvSpPr>
        <p:spPr>
          <a:xfrm>
            <a:off x="207511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4AB3E5-2D7C-C8EC-9390-3EF46F5FB374}"/>
              </a:ext>
            </a:extLst>
          </p:cNvPr>
          <p:cNvSpPr/>
          <p:nvPr/>
        </p:nvSpPr>
        <p:spPr>
          <a:xfrm>
            <a:off x="2216150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2E6AE7-753C-042D-CF50-412D9120DF8C}"/>
              </a:ext>
            </a:extLst>
          </p:cNvPr>
          <p:cNvSpPr/>
          <p:nvPr/>
        </p:nvSpPr>
        <p:spPr>
          <a:xfrm>
            <a:off x="2216150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2A0A82-69EC-5FD3-F4A3-6054CFB26DBF}"/>
              </a:ext>
            </a:extLst>
          </p:cNvPr>
          <p:cNvSpPr/>
          <p:nvPr/>
        </p:nvSpPr>
        <p:spPr>
          <a:xfrm>
            <a:off x="2216150" y="2770681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FC4F61-E56B-8F5B-80BC-171862834BD8}"/>
              </a:ext>
            </a:extLst>
          </p:cNvPr>
          <p:cNvSpPr/>
          <p:nvPr/>
        </p:nvSpPr>
        <p:spPr>
          <a:xfrm>
            <a:off x="2216150" y="3641999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7A397B-FA94-B109-3738-D0DA339E74AE}"/>
              </a:ext>
            </a:extLst>
          </p:cNvPr>
          <p:cNvSpPr/>
          <p:nvPr/>
        </p:nvSpPr>
        <p:spPr>
          <a:xfrm>
            <a:off x="2216150" y="4562134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registration_file_entity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A3EE24F-CB29-105A-614E-139538C8EB2F}"/>
              </a:ext>
            </a:extLst>
          </p:cNvPr>
          <p:cNvCxnSpPr>
            <a:cxnSpLocks/>
          </p:cNvCxnSpPr>
          <p:nvPr/>
        </p:nvCxnSpPr>
        <p:spPr>
          <a:xfrm flipV="1">
            <a:off x="2081780" y="1619250"/>
            <a:ext cx="0" cy="6166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33178ED-048F-9467-18E0-169AF333751D}"/>
              </a:ext>
            </a:extLst>
          </p:cNvPr>
          <p:cNvCxnSpPr>
            <a:cxnSpLocks/>
          </p:cNvCxnSpPr>
          <p:nvPr/>
        </p:nvCxnSpPr>
        <p:spPr>
          <a:xfrm flipH="1">
            <a:off x="3956050" y="3240581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F4C891-C428-2858-3A84-ACFE49430DEA}"/>
              </a:ext>
            </a:extLst>
          </p:cNvPr>
          <p:cNvCxnSpPr>
            <a:cxnSpLocks/>
          </p:cNvCxnSpPr>
          <p:nvPr/>
        </p:nvCxnSpPr>
        <p:spPr>
          <a:xfrm flipV="1">
            <a:off x="4224252" y="2390775"/>
            <a:ext cx="6056" cy="250790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176404-4E47-EC9A-59F7-253E7B74F59B}"/>
              </a:ext>
            </a:extLst>
          </p:cNvPr>
          <p:cNvSpPr/>
          <p:nvPr/>
        </p:nvSpPr>
        <p:spPr>
          <a:xfrm>
            <a:off x="4640487" y="2770681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singup_entity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C6A890-FD8D-E279-AAA2-70C7DC7BB652}"/>
              </a:ext>
            </a:extLst>
          </p:cNvPr>
          <p:cNvSpPr/>
          <p:nvPr/>
        </p:nvSpPr>
        <p:spPr>
          <a:xfrm>
            <a:off x="4630436" y="432326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question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EF1021-AD09-819B-30A8-BABA48259EEB}"/>
              </a:ext>
            </a:extLst>
          </p:cNvPr>
          <p:cNvSpPr/>
          <p:nvPr/>
        </p:nvSpPr>
        <p:spPr>
          <a:xfrm>
            <a:off x="4630436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answer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A2DCA0-19D6-407D-03E2-119F0446024F}"/>
              </a:ext>
            </a:extLst>
          </p:cNvPr>
          <p:cNvSpPr/>
          <p:nvPr/>
        </p:nvSpPr>
        <p:spPr>
          <a:xfrm>
            <a:off x="6685342" y="4335217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67D4D3-86EE-1BB6-F127-DF89AA32F405}"/>
              </a:ext>
            </a:extLst>
          </p:cNvPr>
          <p:cNvSpPr/>
          <p:nvPr/>
        </p:nvSpPr>
        <p:spPr>
          <a:xfrm>
            <a:off x="6685342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note_seq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CAB5C1-D8A4-C26F-A305-97E527566E4E}"/>
              </a:ext>
            </a:extLst>
          </p:cNvPr>
          <p:cNvSpPr/>
          <p:nvPr/>
        </p:nvSpPr>
        <p:spPr>
          <a:xfrm>
            <a:off x="2216150" y="5482268"/>
            <a:ext cx="1739900" cy="673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mapmarker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1EDBDB0-3D62-C96A-95B3-824FAE26FB7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5500386" y="3443781"/>
            <a:ext cx="10051" cy="879483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55B6E4F-6CAE-4893-10D3-67786680FCB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554237" y="3739679"/>
            <a:ext cx="1055" cy="595538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B9ED902-2E0D-6F97-DBEE-22F8160B96D8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555292" y="5008317"/>
            <a:ext cx="0" cy="4679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DC69B-5FF1-25BF-E819-D7EFD5CDE1C4}"/>
              </a:ext>
            </a:extLst>
          </p:cNvPr>
          <p:cNvCxnSpPr>
            <a:cxnSpLocks/>
          </p:cNvCxnSpPr>
          <p:nvPr/>
        </p:nvCxnSpPr>
        <p:spPr>
          <a:xfrm flipH="1">
            <a:off x="5510437" y="3703859"/>
            <a:ext cx="2053851" cy="417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0E3B51-BE5B-A31E-B96B-EA4D57B0C210}"/>
              </a:ext>
            </a:extLst>
          </p:cNvPr>
          <p:cNvCxnSpPr>
            <a:cxnSpLocks/>
          </p:cNvCxnSpPr>
          <p:nvPr/>
        </p:nvCxnSpPr>
        <p:spPr>
          <a:xfrm>
            <a:off x="11714614" y="4138613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D74907-0E12-C7DB-5373-417968DC8D3D}"/>
              </a:ext>
            </a:extLst>
          </p:cNvPr>
          <p:cNvCxnSpPr>
            <a:cxnSpLocks/>
          </p:cNvCxnSpPr>
          <p:nvPr/>
        </p:nvCxnSpPr>
        <p:spPr>
          <a:xfrm>
            <a:off x="11712802" y="3295650"/>
            <a:ext cx="1812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03B83-BB23-15DD-E544-4F1D8F3AE8A5}"/>
              </a:ext>
            </a:extLst>
          </p:cNvPr>
          <p:cNvCxnSpPr>
            <a:cxnSpLocks/>
          </p:cNvCxnSpPr>
          <p:nvPr/>
        </p:nvCxnSpPr>
        <p:spPr>
          <a:xfrm>
            <a:off x="11628889" y="329565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999591-B29A-F0BB-820D-6F115B9E29C9}"/>
              </a:ext>
            </a:extLst>
          </p:cNvPr>
          <p:cNvCxnSpPr>
            <a:cxnSpLocks/>
          </p:cNvCxnSpPr>
          <p:nvPr/>
        </p:nvCxnSpPr>
        <p:spPr>
          <a:xfrm flipH="1">
            <a:off x="11628888" y="340902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2F4F21-D1CE-6674-2951-3384CA5A7BDA}"/>
              </a:ext>
            </a:extLst>
          </p:cNvPr>
          <p:cNvCxnSpPr>
            <a:cxnSpLocks/>
          </p:cNvCxnSpPr>
          <p:nvPr/>
        </p:nvCxnSpPr>
        <p:spPr>
          <a:xfrm flipH="1">
            <a:off x="11628889" y="2616334"/>
            <a:ext cx="26873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2285A-0230-CB6E-F834-ACC3E3CC8A39}"/>
              </a:ext>
            </a:extLst>
          </p:cNvPr>
          <p:cNvCxnSpPr>
            <a:cxnSpLocks/>
          </p:cNvCxnSpPr>
          <p:nvPr/>
        </p:nvCxnSpPr>
        <p:spPr>
          <a:xfrm>
            <a:off x="11718240" y="2502958"/>
            <a:ext cx="2154" cy="2041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633777-4578-3015-4FF1-ABAAB2599B45}"/>
              </a:ext>
            </a:extLst>
          </p:cNvPr>
          <p:cNvCxnSpPr>
            <a:cxnSpLocks/>
          </p:cNvCxnSpPr>
          <p:nvPr/>
        </p:nvCxnSpPr>
        <p:spPr>
          <a:xfrm>
            <a:off x="11628889" y="250295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2CE0C5-0D6A-4E15-D21F-15C65E67D4B8}"/>
              </a:ext>
            </a:extLst>
          </p:cNvPr>
          <p:cNvCxnSpPr>
            <a:cxnSpLocks/>
          </p:cNvCxnSpPr>
          <p:nvPr/>
        </p:nvCxnSpPr>
        <p:spPr>
          <a:xfrm flipH="1">
            <a:off x="11628888" y="2616334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D232AB-AC01-7D78-253F-DFD17477571B}"/>
              </a:ext>
            </a:extLst>
          </p:cNvPr>
          <p:cNvCxnSpPr>
            <a:cxnSpLocks/>
          </p:cNvCxnSpPr>
          <p:nvPr/>
        </p:nvCxnSpPr>
        <p:spPr>
          <a:xfrm flipH="1">
            <a:off x="11628888" y="1844465"/>
            <a:ext cx="268739" cy="21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496C4A-864F-C906-F74F-581B5B8E58EA}"/>
              </a:ext>
            </a:extLst>
          </p:cNvPr>
          <p:cNvCxnSpPr>
            <a:cxnSpLocks/>
          </p:cNvCxnSpPr>
          <p:nvPr/>
        </p:nvCxnSpPr>
        <p:spPr>
          <a:xfrm flipH="1">
            <a:off x="11714613" y="173321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F0994-4F03-8CC5-E6B0-A5C166EB5C67}"/>
              </a:ext>
            </a:extLst>
          </p:cNvPr>
          <p:cNvCxnSpPr>
            <a:cxnSpLocks/>
          </p:cNvCxnSpPr>
          <p:nvPr/>
        </p:nvCxnSpPr>
        <p:spPr>
          <a:xfrm>
            <a:off x="11628888" y="173321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43E3D2-F5FD-12C6-0E95-4ED297FBEEFE}"/>
              </a:ext>
            </a:extLst>
          </p:cNvPr>
          <p:cNvCxnSpPr>
            <a:cxnSpLocks/>
          </p:cNvCxnSpPr>
          <p:nvPr/>
        </p:nvCxnSpPr>
        <p:spPr>
          <a:xfrm flipH="1">
            <a:off x="11628887" y="184658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2D89E8-3E96-9D1A-D436-D406A94CF67D}"/>
              </a:ext>
            </a:extLst>
          </p:cNvPr>
          <p:cNvCxnSpPr>
            <a:cxnSpLocks/>
          </p:cNvCxnSpPr>
          <p:nvPr/>
        </p:nvCxnSpPr>
        <p:spPr>
          <a:xfrm flipH="1">
            <a:off x="9614467" y="1837777"/>
            <a:ext cx="2763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904458B-2C8B-5077-D623-35C098717FAD}"/>
              </a:ext>
            </a:extLst>
          </p:cNvPr>
          <p:cNvCxnSpPr>
            <a:cxnSpLocks/>
          </p:cNvCxnSpPr>
          <p:nvPr/>
        </p:nvCxnSpPr>
        <p:spPr>
          <a:xfrm flipH="1">
            <a:off x="9700193" y="1726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D2D627-2137-6140-0D2F-5B53640C49D3}"/>
              </a:ext>
            </a:extLst>
          </p:cNvPr>
          <p:cNvCxnSpPr>
            <a:cxnSpLocks/>
          </p:cNvCxnSpPr>
          <p:nvPr/>
        </p:nvCxnSpPr>
        <p:spPr>
          <a:xfrm>
            <a:off x="9614468" y="172624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1D1735-E395-F947-53C6-210C22F6C5BB}"/>
              </a:ext>
            </a:extLst>
          </p:cNvPr>
          <p:cNvCxnSpPr>
            <a:cxnSpLocks/>
          </p:cNvCxnSpPr>
          <p:nvPr/>
        </p:nvCxnSpPr>
        <p:spPr>
          <a:xfrm flipH="1">
            <a:off x="9614467" y="183961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3C7CF74-7755-2C63-1BE6-EA1D0F32CEF6}"/>
              </a:ext>
            </a:extLst>
          </p:cNvPr>
          <p:cNvCxnSpPr>
            <a:cxnSpLocks/>
          </p:cNvCxnSpPr>
          <p:nvPr/>
        </p:nvCxnSpPr>
        <p:spPr>
          <a:xfrm flipH="1">
            <a:off x="9623877" y="2642199"/>
            <a:ext cx="14877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6EFE7F7-EED7-5DC5-3707-E3E44BFA7B11}"/>
              </a:ext>
            </a:extLst>
          </p:cNvPr>
          <p:cNvCxnSpPr>
            <a:cxnSpLocks/>
          </p:cNvCxnSpPr>
          <p:nvPr/>
        </p:nvCxnSpPr>
        <p:spPr>
          <a:xfrm flipH="1">
            <a:off x="9709602" y="2528823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77DBA12-A9DE-47AC-4E7B-68D5E4FD6CA6}"/>
              </a:ext>
            </a:extLst>
          </p:cNvPr>
          <p:cNvCxnSpPr>
            <a:cxnSpLocks/>
          </p:cNvCxnSpPr>
          <p:nvPr/>
        </p:nvCxnSpPr>
        <p:spPr>
          <a:xfrm>
            <a:off x="9623877" y="2528823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CD662CC-6D6E-3DB6-648B-7BEAE4BB38BB}"/>
              </a:ext>
            </a:extLst>
          </p:cNvPr>
          <p:cNvCxnSpPr>
            <a:cxnSpLocks/>
          </p:cNvCxnSpPr>
          <p:nvPr/>
        </p:nvCxnSpPr>
        <p:spPr>
          <a:xfrm flipH="1">
            <a:off x="9623876" y="2642199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456A62-38E2-3EFD-1246-32A58278ECAB}"/>
              </a:ext>
            </a:extLst>
          </p:cNvPr>
          <p:cNvCxnSpPr>
            <a:cxnSpLocks/>
          </p:cNvCxnSpPr>
          <p:nvPr/>
        </p:nvCxnSpPr>
        <p:spPr>
          <a:xfrm>
            <a:off x="9842951" y="176157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22759EA-7AA0-CEA3-E8BD-5B6418E50F19}"/>
              </a:ext>
            </a:extLst>
          </p:cNvPr>
          <p:cNvCxnSpPr>
            <a:cxnSpLocks/>
          </p:cNvCxnSpPr>
          <p:nvPr/>
        </p:nvCxnSpPr>
        <p:spPr>
          <a:xfrm flipH="1">
            <a:off x="7608721" y="1855146"/>
            <a:ext cx="26783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CDC492C-6817-141F-DE98-F35F3DA106BD}"/>
              </a:ext>
            </a:extLst>
          </p:cNvPr>
          <p:cNvCxnSpPr>
            <a:cxnSpLocks/>
          </p:cNvCxnSpPr>
          <p:nvPr/>
        </p:nvCxnSpPr>
        <p:spPr>
          <a:xfrm flipH="1">
            <a:off x="7694446" y="1741770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448AEE1-A2D0-41B8-62F6-A7AE0A2220D3}"/>
              </a:ext>
            </a:extLst>
          </p:cNvPr>
          <p:cNvCxnSpPr>
            <a:cxnSpLocks/>
          </p:cNvCxnSpPr>
          <p:nvPr/>
        </p:nvCxnSpPr>
        <p:spPr>
          <a:xfrm>
            <a:off x="7608721" y="174177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C00EBCA-6940-ED0B-5DB8-2D73FB1336BE}"/>
              </a:ext>
            </a:extLst>
          </p:cNvPr>
          <p:cNvCxnSpPr>
            <a:cxnSpLocks/>
          </p:cNvCxnSpPr>
          <p:nvPr/>
        </p:nvCxnSpPr>
        <p:spPr>
          <a:xfrm flipH="1">
            <a:off x="7608720" y="185514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370A814-C88F-D904-D118-EDFAF143A3F8}"/>
              </a:ext>
            </a:extLst>
          </p:cNvPr>
          <p:cNvCxnSpPr>
            <a:cxnSpLocks/>
          </p:cNvCxnSpPr>
          <p:nvPr/>
        </p:nvCxnSpPr>
        <p:spPr>
          <a:xfrm>
            <a:off x="7818888" y="1780730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1D4236A-8D96-4FE7-3800-1ABEC7B13BA5}"/>
              </a:ext>
            </a:extLst>
          </p:cNvPr>
          <p:cNvCxnSpPr>
            <a:cxnSpLocks/>
          </p:cNvCxnSpPr>
          <p:nvPr/>
        </p:nvCxnSpPr>
        <p:spPr>
          <a:xfrm flipH="1">
            <a:off x="3962868" y="2389630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8DEBF91-83C6-6423-BF91-98B82358C84E}"/>
              </a:ext>
            </a:extLst>
          </p:cNvPr>
          <p:cNvCxnSpPr>
            <a:cxnSpLocks/>
          </p:cNvCxnSpPr>
          <p:nvPr/>
        </p:nvCxnSpPr>
        <p:spPr>
          <a:xfrm flipH="1">
            <a:off x="4048593" y="2276254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6026F1D-AA72-C59A-65E6-F557297B47A6}"/>
              </a:ext>
            </a:extLst>
          </p:cNvPr>
          <p:cNvCxnSpPr>
            <a:cxnSpLocks/>
          </p:cNvCxnSpPr>
          <p:nvPr/>
        </p:nvCxnSpPr>
        <p:spPr>
          <a:xfrm>
            <a:off x="3962868" y="2276254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C66BBEB-AFFF-631F-F6A5-73821DC8EA80}"/>
              </a:ext>
            </a:extLst>
          </p:cNvPr>
          <p:cNvCxnSpPr>
            <a:cxnSpLocks/>
          </p:cNvCxnSpPr>
          <p:nvPr/>
        </p:nvCxnSpPr>
        <p:spPr>
          <a:xfrm flipH="1">
            <a:off x="3962867" y="2389630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D8E87B9-0D71-222C-32E5-38A39FE0DABB}"/>
              </a:ext>
            </a:extLst>
          </p:cNvPr>
          <p:cNvCxnSpPr>
            <a:cxnSpLocks/>
          </p:cNvCxnSpPr>
          <p:nvPr/>
        </p:nvCxnSpPr>
        <p:spPr>
          <a:xfrm>
            <a:off x="4059205" y="3166165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FE5AF2D-077F-CBA5-D1E9-0B50F321CAD7}"/>
              </a:ext>
            </a:extLst>
          </p:cNvPr>
          <p:cNvCxnSpPr>
            <a:cxnSpLocks/>
          </p:cNvCxnSpPr>
          <p:nvPr/>
        </p:nvCxnSpPr>
        <p:spPr>
          <a:xfrm flipH="1">
            <a:off x="3956670" y="395341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27D08BE-0C58-5408-A0D3-8F6139AF80EA}"/>
              </a:ext>
            </a:extLst>
          </p:cNvPr>
          <p:cNvCxnSpPr>
            <a:cxnSpLocks/>
          </p:cNvCxnSpPr>
          <p:nvPr/>
        </p:nvCxnSpPr>
        <p:spPr>
          <a:xfrm flipH="1">
            <a:off x="4042395" y="384003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8ABFD72-2118-D897-7D9B-1A2FD088DA15}"/>
              </a:ext>
            </a:extLst>
          </p:cNvPr>
          <p:cNvCxnSpPr>
            <a:cxnSpLocks/>
          </p:cNvCxnSpPr>
          <p:nvPr/>
        </p:nvCxnSpPr>
        <p:spPr>
          <a:xfrm>
            <a:off x="3956670" y="384003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F1A0233-2014-A362-88EE-473D796D6E26}"/>
              </a:ext>
            </a:extLst>
          </p:cNvPr>
          <p:cNvCxnSpPr>
            <a:cxnSpLocks/>
          </p:cNvCxnSpPr>
          <p:nvPr/>
        </p:nvCxnSpPr>
        <p:spPr>
          <a:xfrm flipH="1">
            <a:off x="3956669" y="395341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28AFF8E-09EA-A997-ED67-C9AFD0C7723C}"/>
              </a:ext>
            </a:extLst>
          </p:cNvPr>
          <p:cNvCxnSpPr>
            <a:cxnSpLocks/>
          </p:cNvCxnSpPr>
          <p:nvPr/>
        </p:nvCxnSpPr>
        <p:spPr>
          <a:xfrm flipH="1">
            <a:off x="3956670" y="4900608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88965A13-5DDB-5EF8-E99C-CF487D540115}"/>
              </a:ext>
            </a:extLst>
          </p:cNvPr>
          <p:cNvCxnSpPr>
            <a:cxnSpLocks/>
          </p:cNvCxnSpPr>
          <p:nvPr/>
        </p:nvCxnSpPr>
        <p:spPr>
          <a:xfrm flipH="1">
            <a:off x="4042395" y="478723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F3009D7-0251-B75F-42BE-3DA6588BBE39}"/>
              </a:ext>
            </a:extLst>
          </p:cNvPr>
          <p:cNvCxnSpPr>
            <a:cxnSpLocks/>
          </p:cNvCxnSpPr>
          <p:nvPr/>
        </p:nvCxnSpPr>
        <p:spPr>
          <a:xfrm>
            <a:off x="3956670" y="478723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D7FB49A-BF2C-3FAA-64FC-D89AA0353467}"/>
              </a:ext>
            </a:extLst>
          </p:cNvPr>
          <p:cNvCxnSpPr>
            <a:cxnSpLocks/>
          </p:cNvCxnSpPr>
          <p:nvPr/>
        </p:nvCxnSpPr>
        <p:spPr>
          <a:xfrm flipH="1">
            <a:off x="3956669" y="490060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601FBFB-8EA4-E02D-A54D-AC658C04A8CE}"/>
              </a:ext>
            </a:extLst>
          </p:cNvPr>
          <p:cNvCxnSpPr>
            <a:cxnSpLocks/>
          </p:cNvCxnSpPr>
          <p:nvPr/>
        </p:nvCxnSpPr>
        <p:spPr>
          <a:xfrm flipH="1">
            <a:off x="1937387" y="2242647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7DB46F9-1DFE-8FF5-718F-F6C9863C8F2A}"/>
              </a:ext>
            </a:extLst>
          </p:cNvPr>
          <p:cNvCxnSpPr>
            <a:cxnSpLocks/>
          </p:cNvCxnSpPr>
          <p:nvPr/>
        </p:nvCxnSpPr>
        <p:spPr>
          <a:xfrm flipH="1">
            <a:off x="2023112" y="212927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303EBBC-9148-CC72-DC18-E6C9249D65DE}"/>
              </a:ext>
            </a:extLst>
          </p:cNvPr>
          <p:cNvCxnSpPr>
            <a:cxnSpLocks/>
          </p:cNvCxnSpPr>
          <p:nvPr/>
        </p:nvCxnSpPr>
        <p:spPr>
          <a:xfrm>
            <a:off x="1937387" y="212927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072F9E9-35C5-8B4F-26D1-48A7E46A7A40}"/>
              </a:ext>
            </a:extLst>
          </p:cNvPr>
          <p:cNvCxnSpPr>
            <a:cxnSpLocks/>
          </p:cNvCxnSpPr>
          <p:nvPr/>
        </p:nvCxnSpPr>
        <p:spPr>
          <a:xfrm flipH="1">
            <a:off x="1937386" y="224264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3E8B4E4-FA19-8229-C081-2E2D0AA66FCD}"/>
              </a:ext>
            </a:extLst>
          </p:cNvPr>
          <p:cNvCxnSpPr>
            <a:cxnSpLocks/>
          </p:cNvCxnSpPr>
          <p:nvPr/>
        </p:nvCxnSpPr>
        <p:spPr>
          <a:xfrm flipH="1">
            <a:off x="1944776" y="136225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3CEA115-CC40-EC1B-1D84-950DB087787D}"/>
              </a:ext>
            </a:extLst>
          </p:cNvPr>
          <p:cNvCxnSpPr>
            <a:cxnSpLocks/>
          </p:cNvCxnSpPr>
          <p:nvPr/>
        </p:nvCxnSpPr>
        <p:spPr>
          <a:xfrm flipH="1">
            <a:off x="2030501" y="124887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7E86DE0-B0E1-A742-B4F6-05139E91D624}"/>
              </a:ext>
            </a:extLst>
          </p:cNvPr>
          <p:cNvCxnSpPr>
            <a:cxnSpLocks/>
          </p:cNvCxnSpPr>
          <p:nvPr/>
        </p:nvCxnSpPr>
        <p:spPr>
          <a:xfrm>
            <a:off x="1944776" y="124887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2A5040F-4C98-2FAE-4FD7-CD9FA5F5B222}"/>
              </a:ext>
            </a:extLst>
          </p:cNvPr>
          <p:cNvCxnSpPr>
            <a:cxnSpLocks/>
          </p:cNvCxnSpPr>
          <p:nvPr/>
        </p:nvCxnSpPr>
        <p:spPr>
          <a:xfrm flipH="1">
            <a:off x="1944775" y="136225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69969CF-407B-77AD-C61D-72AE3B581CE3}"/>
              </a:ext>
            </a:extLst>
          </p:cNvPr>
          <p:cNvCxnSpPr>
            <a:cxnSpLocks/>
          </p:cNvCxnSpPr>
          <p:nvPr/>
        </p:nvCxnSpPr>
        <p:spPr>
          <a:xfrm>
            <a:off x="2161037" y="1247775"/>
            <a:ext cx="0" cy="2000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ACC49C1-0A6F-9CDF-5DA7-795CBA64856A}"/>
              </a:ext>
            </a:extLst>
          </p:cNvPr>
          <p:cNvCxnSpPr>
            <a:cxnSpLocks/>
          </p:cNvCxnSpPr>
          <p:nvPr/>
        </p:nvCxnSpPr>
        <p:spPr>
          <a:xfrm>
            <a:off x="2170563" y="216149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B977507-FE89-3B86-970C-27A9D4B3707E}"/>
              </a:ext>
            </a:extLst>
          </p:cNvPr>
          <p:cNvCxnSpPr>
            <a:cxnSpLocks/>
          </p:cNvCxnSpPr>
          <p:nvPr/>
        </p:nvCxnSpPr>
        <p:spPr>
          <a:xfrm flipH="1">
            <a:off x="2083678" y="1613526"/>
            <a:ext cx="12245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876AD02-123A-15D6-CCDD-6F5821C15A24}"/>
              </a:ext>
            </a:extLst>
          </p:cNvPr>
          <p:cNvCxnSpPr>
            <a:cxnSpLocks/>
          </p:cNvCxnSpPr>
          <p:nvPr/>
        </p:nvCxnSpPr>
        <p:spPr>
          <a:xfrm flipH="1">
            <a:off x="2125806" y="1504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382744F1-B753-383C-7664-1A3C8B60FF63}"/>
              </a:ext>
            </a:extLst>
          </p:cNvPr>
          <p:cNvCxnSpPr>
            <a:cxnSpLocks/>
          </p:cNvCxnSpPr>
          <p:nvPr/>
        </p:nvCxnSpPr>
        <p:spPr>
          <a:xfrm>
            <a:off x="2128531" y="1605025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6AB5822-E341-976F-5215-D2EE2BE39158}"/>
              </a:ext>
            </a:extLst>
          </p:cNvPr>
          <p:cNvCxnSpPr>
            <a:cxnSpLocks/>
          </p:cNvCxnSpPr>
          <p:nvPr/>
        </p:nvCxnSpPr>
        <p:spPr>
          <a:xfrm flipH="1">
            <a:off x="2124645" y="1504495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69E7948-D06A-A676-F0F5-EC1947B57CC3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5500386" y="4996364"/>
            <a:ext cx="0" cy="47987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F89E5C7-AC9C-6A83-274F-4CD18FC5FC28}"/>
              </a:ext>
            </a:extLst>
          </p:cNvPr>
          <p:cNvCxnSpPr>
            <a:cxnSpLocks/>
          </p:cNvCxnSpPr>
          <p:nvPr/>
        </p:nvCxnSpPr>
        <p:spPr>
          <a:xfrm>
            <a:off x="5398276" y="50840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434FFCC-4725-81F4-B4A4-13071BDEC960}"/>
              </a:ext>
            </a:extLst>
          </p:cNvPr>
          <p:cNvCxnSpPr>
            <a:cxnSpLocks/>
          </p:cNvCxnSpPr>
          <p:nvPr/>
        </p:nvCxnSpPr>
        <p:spPr>
          <a:xfrm>
            <a:off x="5500386" y="537166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0E367C0-5CEE-B431-1985-C83FF711A494}"/>
              </a:ext>
            </a:extLst>
          </p:cNvPr>
          <p:cNvCxnSpPr>
            <a:cxnSpLocks/>
          </p:cNvCxnSpPr>
          <p:nvPr/>
        </p:nvCxnSpPr>
        <p:spPr>
          <a:xfrm flipH="1">
            <a:off x="5395050" y="538047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D11ED551-D9BB-CD57-808C-938539549DE9}"/>
              </a:ext>
            </a:extLst>
          </p:cNvPr>
          <p:cNvCxnSpPr>
            <a:cxnSpLocks/>
          </p:cNvCxnSpPr>
          <p:nvPr/>
        </p:nvCxnSpPr>
        <p:spPr>
          <a:xfrm>
            <a:off x="5388975" y="53507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7060B6-DD59-1BFB-CED9-CC5E3A239713}"/>
              </a:ext>
            </a:extLst>
          </p:cNvPr>
          <p:cNvSpPr txBox="1"/>
          <p:nvPr/>
        </p:nvSpPr>
        <p:spPr>
          <a:xfrm>
            <a:off x="742953" y="2978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제보게시판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852A0-EC09-E485-5E59-457EECEA99A0}"/>
              </a:ext>
            </a:extLst>
          </p:cNvPr>
          <p:cNvSpPr txBox="1"/>
          <p:nvPr/>
        </p:nvSpPr>
        <p:spPr>
          <a:xfrm>
            <a:off x="2762934" y="6269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1004D-2DC6-A8DB-7FC7-143A86C8567D}"/>
              </a:ext>
            </a:extLst>
          </p:cNvPr>
          <p:cNvSpPr txBox="1"/>
          <p:nvPr/>
        </p:nvSpPr>
        <p:spPr>
          <a:xfrm>
            <a:off x="8515066" y="3904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자유게시판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37367-C2B3-C610-BBD1-8E1F1A2721EA}"/>
              </a:ext>
            </a:extLst>
          </p:cNvPr>
          <p:cNvSpPr txBox="1"/>
          <p:nvPr/>
        </p:nvSpPr>
        <p:spPr>
          <a:xfrm>
            <a:off x="4895893" y="62598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F758-F7AD-385B-89AA-33F07BB98E88}"/>
              </a:ext>
            </a:extLst>
          </p:cNvPr>
          <p:cNvSpPr txBox="1"/>
          <p:nvPr/>
        </p:nvSpPr>
        <p:spPr>
          <a:xfrm>
            <a:off x="7184097" y="6249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쪽지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3127C-3F53-BDE8-1652-E43DAB27999D}"/>
              </a:ext>
            </a:extLst>
          </p:cNvPr>
          <p:cNvSpPr txBox="1"/>
          <p:nvPr/>
        </p:nvSpPr>
        <p:spPr>
          <a:xfrm>
            <a:off x="4956439" y="2329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9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2231</TotalTime>
  <Words>878</Words>
  <Application>Microsoft Office PowerPoint</Application>
  <PresentationFormat>와이드스크린</PresentationFormat>
  <Paragraphs>220</Paragraphs>
  <Slides>19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 Sans KR</vt:lpstr>
      <vt:lpstr>맑은 고딕</vt:lpstr>
      <vt:lpstr>Century Gothic</vt:lpstr>
      <vt:lpstr>Wingdings 3</vt:lpstr>
      <vt:lpstr>이온</vt:lpstr>
      <vt:lpstr>공익 제보 커뮤니티 웹사이트 지도 API를 활용한 제보 위치 조망</vt:lpstr>
      <vt:lpstr>PowerPoint 프레젠테이션</vt:lpstr>
      <vt:lpstr>1. 프로젝트 소개</vt:lpstr>
      <vt:lpstr>2. 개발환경</vt:lpstr>
      <vt:lpstr>3. 팀원 역할</vt:lpstr>
      <vt:lpstr>4. 일정(WBS)</vt:lpstr>
      <vt:lpstr>5. 사이트맵</vt:lpstr>
      <vt:lpstr>6. 유스케이스 (Usecase) </vt:lpstr>
      <vt:lpstr>7. ERD</vt:lpstr>
      <vt:lpstr>8. 기능 정의서</vt:lpstr>
      <vt:lpstr>9. 주요 서비스</vt:lpstr>
      <vt:lpstr>9. 주요 서비스</vt:lpstr>
      <vt:lpstr>9. 주요 서비스</vt:lpstr>
      <vt:lpstr>9. 주요 서비스</vt:lpstr>
      <vt:lpstr>9. 주요 서비스</vt:lpstr>
      <vt:lpstr>9. 주요 서비스</vt:lpstr>
      <vt:lpstr>10. 시연 영상</vt:lpstr>
      <vt:lpstr>질문과 답변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(프로젝트 이름)</dc:title>
  <dc:creator>2</dc:creator>
  <cp:lastModifiedBy>2</cp:lastModifiedBy>
  <cp:revision>181</cp:revision>
  <dcterms:created xsi:type="dcterms:W3CDTF">2025-06-27T01:25:44Z</dcterms:created>
  <dcterms:modified xsi:type="dcterms:W3CDTF">2025-07-04T06:42:51Z</dcterms:modified>
</cp:coreProperties>
</file>