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9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DA433-2741-16D3-2E21-0D060C63BA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463713-B53E-B333-ABF8-67C6FE0FCE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6E617-D901-85D7-363F-6A02ABA46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833BE-0F2A-4858-B546-2507A405F26B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192B7-A389-E266-CA67-2F71D40CD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D0762-5BF2-4D92-22CA-3F004A70F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EDBF-4FE0-43B0-B5C3-3614C3C9F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13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0C4F-E757-C2FF-52A8-074F5C3B8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EC0C31-8402-E7FF-3317-F5F8DFA8B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6E0DA-2AB3-45B9-8BC8-2FF8595B1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833BE-0F2A-4858-B546-2507A405F26B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89582-7828-AC1D-4491-319211F78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C0E03-1BD1-494A-041D-E7F00F021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EDBF-4FE0-43B0-B5C3-3614C3C9F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22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433E15-7A6A-D4EF-1007-01021B8A3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0EA5AD-30A9-1CA9-2E1C-EAAB5E850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44D0C-605A-7E88-4447-8D62DC923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833BE-0F2A-4858-B546-2507A405F26B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5B999-8C7A-17D6-0D34-2B506617A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D5C65-AF90-5CA0-2BEA-DF6EDA29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EDBF-4FE0-43B0-B5C3-3614C3C9F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03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2D4B7-88DB-CE38-F728-3881DC498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1D1CE-A38F-32F9-F464-6261AAFFB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E2D83-F6B5-1291-5E92-95D4CD8C9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833BE-0F2A-4858-B546-2507A405F26B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B7A66-F3A6-E953-7819-8D66578F5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728DE-D0A7-D875-7CD9-C5D4562CF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EDBF-4FE0-43B0-B5C3-3614C3C9F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97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F9F45-0835-C7AB-2D93-DA3A9DBE6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9B379-9434-95B2-F277-9A711EDAA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A7048-BF9C-4B39-C6F5-E8704071F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833BE-0F2A-4858-B546-2507A405F26B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9A589-55B6-BD57-120A-D9D9B54A6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8B6EA-C8DD-C2CC-5036-7AB85F1F6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EDBF-4FE0-43B0-B5C3-3614C3C9F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598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8FEFB-3BF8-C219-2EE5-679D7FD45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911DE-476B-EB49-3D4C-DCB7B2742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DD1AB-3AD1-32D2-4950-57183F800C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CD8850-648F-C18B-73FB-820F69C27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833BE-0F2A-4858-B546-2507A405F26B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AC217F-2D3F-4FB5-332A-90AD72975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8EB613-C568-D51E-E133-A2BCF2E24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EDBF-4FE0-43B0-B5C3-3614C3C9F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711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ACD4D-082B-E49A-B915-65C71E8CE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423E9-A3F1-5E07-F3DC-20FB0A3E7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1D67D-90F1-2B55-32F7-8995A1C12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AFAEC8-B377-51ED-8EFB-106D57F711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4DC99C-80F3-8A51-8E2D-A34A3158B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818F34-8037-E988-D209-4E7E25B7D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833BE-0F2A-4858-B546-2507A405F26B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07B764-1A7B-FC37-862B-7B18F87FA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BFDFF2-0F75-F3F4-89AB-90915BC9F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EDBF-4FE0-43B0-B5C3-3614C3C9F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13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179E7-AC24-E24C-E739-9E050D63E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5A21C5-E975-31C7-3E4A-3D93845AF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833BE-0F2A-4858-B546-2507A405F26B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75E886-3DC1-5534-4F2B-AB517044D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298D1-7619-9924-E994-0892511E2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EDBF-4FE0-43B0-B5C3-3614C3C9F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697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2B319C-A947-8FDC-66EF-E6CC95145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833BE-0F2A-4858-B546-2507A405F26B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EB8916-ECFB-588B-3C67-B4E7579B0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1D94EA-DC0A-95C7-ACA3-72B7D49A9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EDBF-4FE0-43B0-B5C3-3614C3C9F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46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965C5-D75C-04B7-130D-CD7D45C2F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C046A-3066-5CAD-1021-DDA4BC67C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98E1D7-2F3E-43ED-EE7A-5A1E4CB73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E13D2-2698-FE25-589A-AE232AB13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833BE-0F2A-4858-B546-2507A405F26B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B97DD-B180-ABF0-FDF6-42BD37C6B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EA502-DACF-4D09-9FF4-C8EF92634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EDBF-4FE0-43B0-B5C3-3614C3C9F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76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FE4DF-B29F-79D6-CE12-B79B6E31B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9BC303-3435-FBE8-CC12-D2336A652B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74A55C-7DCE-82A6-E413-0304DEA17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FE174B-784E-75F8-FF69-A42C25E4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833BE-0F2A-4858-B546-2507A405F26B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64CF8D-6F8E-1E8A-85BF-3CA1D484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0B8C76-212F-698D-0227-C4D028D5E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EDBF-4FE0-43B0-B5C3-3614C3C9F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122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57DA87-5013-E397-3630-C4412DE7F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F58BB-4678-BBE7-6F39-805C06CB0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2EE82-BCD0-A781-23BF-0E1250DC29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833BE-0F2A-4858-B546-2507A405F26B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14FA5-28A7-3830-9D35-34E00D4FD8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599EE-377A-E9BB-D66D-7CFE8AEAD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5EDBF-4FE0-43B0-B5C3-3614C3C9F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056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E654B5B9-50F9-3E64-063D-DEDC8DC6CAF3}"/>
              </a:ext>
            </a:extLst>
          </p:cNvPr>
          <p:cNvGrpSpPr/>
          <p:nvPr/>
        </p:nvGrpSpPr>
        <p:grpSpPr>
          <a:xfrm>
            <a:off x="1987420" y="391886"/>
            <a:ext cx="7875037" cy="5971592"/>
            <a:chOff x="1987420" y="391886"/>
            <a:chExt cx="7875037" cy="5971592"/>
          </a:xfrm>
        </p:grpSpPr>
        <p:pic>
          <p:nvPicPr>
            <p:cNvPr id="5" name="Picture 4" descr="Shape&#10;&#10;Description automatically generated">
              <a:extLst>
                <a:ext uri="{FF2B5EF4-FFF2-40B4-BE49-F238E27FC236}">
                  <a16:creationId xmlns:a16="http://schemas.microsoft.com/office/drawing/2014/main" id="{46852B2F-EFF7-A645-DCAE-384DFD6D8E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60" t="5713" r="13387" b="7211"/>
            <a:stretch/>
          </p:blipFill>
          <p:spPr>
            <a:xfrm>
              <a:off x="1987420" y="391886"/>
              <a:ext cx="7875037" cy="5971592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4EF80DA-B54C-8FF8-781C-78281292E69A}"/>
                </a:ext>
              </a:extLst>
            </p:cNvPr>
            <p:cNvSpPr/>
            <p:nvPr/>
          </p:nvSpPr>
          <p:spPr>
            <a:xfrm>
              <a:off x="2042160" y="3093720"/>
              <a:ext cx="6598920" cy="236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FACC3A3-EF7A-C53F-F622-B02E853FD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52725" y="3110421"/>
              <a:ext cx="1988355" cy="8240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2A3D275-77A6-F64B-E6C1-81C837843B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63927" y="3195536"/>
              <a:ext cx="619212" cy="9777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313C8D1-6C35-635E-77AE-D14E803B1B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94911" y="3114831"/>
              <a:ext cx="1988355" cy="8240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798947E-850A-D61E-BE5B-8B5DEB11B1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79356" y="3110421"/>
              <a:ext cx="1988355" cy="82405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2BFB496-D2C9-011E-7835-4E8E08FCFDE4}"/>
                </a:ext>
              </a:extLst>
            </p:cNvPr>
            <p:cNvSpPr/>
            <p:nvPr/>
          </p:nvSpPr>
          <p:spPr>
            <a:xfrm>
              <a:off x="1987420" y="6031774"/>
              <a:ext cx="6598920" cy="236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785711B2-31DA-919E-30F1-B8D30CD9B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79482" y="3211830"/>
              <a:ext cx="619212" cy="9777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18BB2A1-7D71-0BB2-CF47-6FBBED31BA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37296" y="3200547"/>
              <a:ext cx="619212" cy="9777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4977E61-DEA5-1884-806B-152AC7ACD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52725" y="6000151"/>
              <a:ext cx="1988355" cy="8240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1D2A4E5-8D26-F51B-C000-063BFB6F0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96988" y="5990571"/>
              <a:ext cx="1988355" cy="8240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1AF8FBF-2E58-53C3-1512-0C1FD7C334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94911" y="6000150"/>
              <a:ext cx="1988355" cy="82405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C8E6735-9C84-4838-48D6-EF02D86AD0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37296" y="6070374"/>
              <a:ext cx="619212" cy="9777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639C7FB-7B4E-346C-371C-0EF6A1828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79482" y="6080679"/>
              <a:ext cx="619212" cy="9777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C7570A9-EB13-3B64-1A22-DBB214B2FB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81560" y="6070374"/>
              <a:ext cx="619212" cy="977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64845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220C3C8-2BF9-806D-D51B-B9D2FD197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314" y="1012896"/>
            <a:ext cx="9775371" cy="483220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BC0DA93-9903-C2A6-F1D6-BD464BFB5977}"/>
              </a:ext>
            </a:extLst>
          </p:cNvPr>
          <p:cNvSpPr txBox="1"/>
          <p:nvPr/>
        </p:nvSpPr>
        <p:spPr>
          <a:xfrm>
            <a:off x="4441371" y="447869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fnjkdfs</a:t>
            </a:r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850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3387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1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CMU Serif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Morgan, Jackson Porter</dc:creator>
  <cp:lastModifiedBy>Morgan, Jackson Porter</cp:lastModifiedBy>
  <cp:revision>4</cp:revision>
  <dcterms:created xsi:type="dcterms:W3CDTF">2023-04-04T16:21:39Z</dcterms:created>
  <dcterms:modified xsi:type="dcterms:W3CDTF">2023-04-07T17:25:06Z</dcterms:modified>
</cp:coreProperties>
</file>