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433-2741-16D3-2E21-0D060C63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3713-B53E-B333-ABF8-67C6FE0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E617-D901-85D7-363F-6A02ABA4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92B7-A389-E266-CA67-2F71D40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0762-5BF2-4D92-22CA-3F004A7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0C4F-E757-C2FF-52A8-074F5C3B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C31-8402-E7FF-3317-F5F8DFA8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E0DA-2AB3-45B9-8BC8-2FF8595B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9582-7828-AC1D-4491-319211F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0E03-1BD1-494A-041D-E7F00F02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33E15-7A6A-D4EF-1007-01021B8A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EA5AD-30A9-1CA9-2E1C-EAAB5E85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4D0C-605A-7E88-4447-8D62DC92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B999-8C7A-17D6-0D34-2B506617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5C65-AF90-5CA0-2BEA-DF6EDA29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4B7-88DB-CE38-F728-3881DC49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D1CE-A38F-32F9-F464-6261AAFF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2D83-F6B5-1291-5E92-95D4CD8C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7A66-F3A6-E953-7819-8D66578F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28DE-D0A7-D875-7CD9-C5D4562C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9F45-0835-C7AB-2D93-DA3A9DBE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B379-9434-95B2-F277-9A711EDA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7048-BF9C-4B39-C6F5-E870407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A589-55B6-BD57-120A-D9D9B54A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B6EA-C8DD-C2CC-5036-7AB85F1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FEFB-3BF8-C219-2EE5-679D7FD4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11DE-476B-EB49-3D4C-DCB7B2742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DD1AB-3AD1-32D2-4950-57183F800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8850-648F-C18B-73FB-820F69C2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C217F-2D3F-4FB5-332A-90AD7297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B613-C568-D51E-E133-A2BCF2E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D4D-082B-E49A-B915-65C71E8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23E9-A3F1-5E07-F3DC-20FB0A3E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1D67D-90F1-2B55-32F7-8995A1C1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AEC8-B377-51ED-8EFB-106D57F71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DC99C-80F3-8A51-8E2D-A34A3158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8F34-8037-E988-D209-4E7E25B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7B764-1A7B-FC37-862B-7B18F87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FDFF2-0F75-F3F4-89AB-90915BC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79E7-AC24-E24C-E739-9E050D63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21C5-E975-31C7-3E4A-3D93845A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5E886-3DC1-5534-4F2B-AB517044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298D1-7619-9924-E994-0892511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319C-A947-8FDC-66EF-E6CC9514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B8916-ECFB-588B-3C67-B4E7579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94EA-DC0A-95C7-ACA3-72B7D49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5C5-D75C-04B7-130D-CD7D45C2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046A-3066-5CAD-1021-DDA4BC67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E1D7-2F3E-43ED-EE7A-5A1E4CB7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13D2-2698-FE25-589A-AE232AB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97DD-B180-ABF0-FDF6-42BD37C6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A502-DACF-4D09-9FF4-C8EF926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E4DF-B29F-79D6-CE12-B79B6E31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BC303-3435-FBE8-CC12-D2336A652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A55C-7DCE-82A6-E413-0304DEA1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174B-784E-75F8-FF69-A42C25E4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CF8D-6F8E-1E8A-85BF-3CA1D48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8C76-212F-698D-0227-C4D028D5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DA87-5013-E397-3630-C4412DE7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58BB-4678-BBE7-6F39-805C06CB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E82-BCD0-A781-23BF-0E1250DC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33BE-0F2A-4858-B546-2507A405F2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FA5-28A7-3830-9D35-34E00D4FD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99EE-377A-E9BB-D66D-7CFE8AEA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654B5B9-50F9-3E64-063D-DEDC8DC6CAF3}"/>
              </a:ext>
            </a:extLst>
          </p:cNvPr>
          <p:cNvGrpSpPr/>
          <p:nvPr/>
        </p:nvGrpSpPr>
        <p:grpSpPr>
          <a:xfrm>
            <a:off x="1987420" y="391886"/>
            <a:ext cx="7875037" cy="5971592"/>
            <a:chOff x="1987420" y="391886"/>
            <a:chExt cx="7875037" cy="5971592"/>
          </a:xfrm>
        </p:grpSpPr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46852B2F-EFF7-A645-DCAE-384DFD6D8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0" t="5713" r="13387" b="7211"/>
            <a:stretch/>
          </p:blipFill>
          <p:spPr>
            <a:xfrm>
              <a:off x="1987420" y="391886"/>
              <a:ext cx="7875037" cy="597159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EF80DA-B54C-8FF8-781C-78281292E69A}"/>
                </a:ext>
              </a:extLst>
            </p:cNvPr>
            <p:cNvSpPr/>
            <p:nvPr/>
          </p:nvSpPr>
          <p:spPr>
            <a:xfrm>
              <a:off x="2042160" y="3093720"/>
              <a:ext cx="6598920" cy="236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ACC3A3-EF7A-C53F-F622-B02E853F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25" y="3110421"/>
              <a:ext cx="1988355" cy="824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A3D275-77A6-F64B-E6C1-81C837843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3927" y="3195536"/>
              <a:ext cx="619212" cy="977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13C8D1-6C35-635E-77AE-D14E803B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911" y="3114831"/>
              <a:ext cx="1988355" cy="8240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98947E-850A-D61E-BE5B-8B5DEB11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356" y="3110421"/>
              <a:ext cx="1988355" cy="8240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BFB496-D2C9-011E-7835-4E8E08FCFDE4}"/>
                </a:ext>
              </a:extLst>
            </p:cNvPr>
            <p:cNvSpPr/>
            <p:nvPr/>
          </p:nvSpPr>
          <p:spPr>
            <a:xfrm>
              <a:off x="1987420" y="6031774"/>
              <a:ext cx="6598920" cy="236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85711B2-31DA-919E-30F1-B8D30CD9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82" y="3211830"/>
              <a:ext cx="619212" cy="97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8BB2A1-7D71-0BB2-CF47-6FBBED31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296" y="3200547"/>
              <a:ext cx="619212" cy="97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977E61-DEA5-1884-806B-152AC7AC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25" y="6000151"/>
              <a:ext cx="1988355" cy="8240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D2A4E5-8D26-F51B-C000-063BFB6F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6988" y="5990571"/>
              <a:ext cx="1988355" cy="824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AF8FBF-2E58-53C3-1512-0C1FD7C3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911" y="6000150"/>
              <a:ext cx="1988355" cy="8240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C8E6735-9C84-4838-48D6-EF02D86AD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296" y="6070374"/>
              <a:ext cx="619212" cy="977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39C7FB-7B4E-346C-371C-0EF6A182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82" y="6080679"/>
              <a:ext cx="619212" cy="9777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7570A9-EB13-3B64-1A22-DBB214B2F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1560" y="6070374"/>
              <a:ext cx="619212" cy="97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484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20C3C8-2BF9-806D-D51B-B9D2FD19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012896"/>
            <a:ext cx="9775371" cy="48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Jackson Porter</dc:creator>
  <cp:lastModifiedBy>Morgan, Jackson Porter</cp:lastModifiedBy>
  <cp:revision>2</cp:revision>
  <dcterms:created xsi:type="dcterms:W3CDTF">2023-04-04T16:21:39Z</dcterms:created>
  <dcterms:modified xsi:type="dcterms:W3CDTF">2023-04-06T20:13:12Z</dcterms:modified>
</cp:coreProperties>
</file>