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830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0213-C395-3FD7-474E-5C3CF3AE3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3903-28BD-18B7-D581-640732D35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901-C0B2-1D15-5AB6-D9B88195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030A-604A-2524-2CAF-20359B2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7EC5-BA97-64B2-7FBA-D2EECB0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D303-E935-599B-B5F8-A126B53F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B077-34D1-B8A0-06BE-FB8E9E8D4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D16F-654A-7B64-D5B4-CA5DBED4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F9D8-C7DF-F00E-C054-EBEAF15A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965A-B8FF-5BA0-4147-3C02939C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D934-280E-A2BF-F5AD-AD7082EA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4868-EE96-3EA9-7B76-F4216449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F80B-8CFE-89D9-D0A1-61E4B77B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5BAA-3680-4C24-9DA2-9191E780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58A7-D470-05F6-DB7F-84D1568A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1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9956-4B6C-038F-5F4A-9184A68D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3838-7FC3-DFD8-BC81-DA15E4BE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76DC-C0FA-95D9-5E5D-A3AB530A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33B8-4367-40F7-B934-F9B51D46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116F-65F9-E4B9-918A-C75EF0D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5871-679F-0A49-C616-0519BDBB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3192-C08F-358C-2BC1-9A7FAF73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A50E-5777-D9D4-A935-4F83473C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7AFD-E87E-593A-ED44-C479E836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2AE2-FA29-5E7D-8176-F1766C41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D91-7A7B-DDFA-749F-30F63ACB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0320-F043-2DA6-A94F-83D5538D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30F9A-3B6D-2D33-BC2F-31DA0D22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BE29-6ADB-2A08-A2B6-922422A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928A-64FB-B87E-70C7-7CF00995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1526-86CA-393E-1BF3-E2EA948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3339-14DD-4775-8638-A3B2F3CC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1EBE-E735-7927-0747-4CE68512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9CDCA-A809-7068-E1A9-22ABA654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35AA1-2BA6-2642-5AEF-1F1CDD136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A5A30-8DDA-49E8-2E1A-3B2E747A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B5A82-DF95-A823-4FEF-5B81E1A5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C85F6-69E5-F3B7-71AD-1ECBF749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3DE10-2013-AF44-12BB-FBDD958E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1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7A66-97E4-B3AB-3F2D-092943D8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E89B2-395D-B74C-1D29-753F30A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106CA-F683-2302-4BBD-CCE9D5B9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5195-5D1E-374A-DDEB-61180CC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DD82F-A5E3-E4B8-2E64-A3D458A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56435-A47D-EF16-DAE0-E4E213A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468B-D5C2-A314-4A78-0D9ECCC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2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03B9-6DDD-FBBD-F522-A0538528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A106-C4FB-565C-1B9E-BD28380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BD291-0F21-8FD1-524D-DA011FC4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46ECC-01CD-EA2C-AC39-B27DAAAA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7A04-7724-7081-B367-9C87B6E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D838-99DD-844A-C7A3-401B343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366-FEAF-FF39-1538-5029DD5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B488A-952F-021C-F152-3D8C4FAD1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7ABFC-AD35-DFA0-5D75-34D695ED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8CDF-0374-D0CC-0021-D0C10211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A4428-7FE7-8E9B-5165-73CFD27A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C989B-7BF7-F940-EF1A-580B4E36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A423D-8A90-A531-DBBE-E87D4FB6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C0D3-7A84-540B-15F0-ACB82561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B623-950C-25DD-6630-65240BF18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439D8-E1ED-AF4B-BF1A-12F5E5CD424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7F22-2B58-DFCF-0BB3-03A54296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610E-A65B-DEC1-0046-20D180389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C6463-81D0-5943-8892-313A8468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43F9264-30D6-0570-C717-A00EEB6A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62" y="1460874"/>
            <a:ext cx="7772400" cy="17686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AC7C5EC-1909-778E-85CB-F6AE1A1D037D}"/>
              </a:ext>
            </a:extLst>
          </p:cNvPr>
          <p:cNvGrpSpPr/>
          <p:nvPr/>
        </p:nvGrpSpPr>
        <p:grpSpPr>
          <a:xfrm>
            <a:off x="2479862" y="3899647"/>
            <a:ext cx="7772400" cy="1768627"/>
            <a:chOff x="2479862" y="3899647"/>
            <a:chExt cx="7772400" cy="17686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9D6B1F-2DEE-E4EC-434C-2396EBE15E7B}"/>
                </a:ext>
              </a:extLst>
            </p:cNvPr>
            <p:cNvSpPr/>
            <p:nvPr/>
          </p:nvSpPr>
          <p:spPr>
            <a:xfrm>
              <a:off x="2479862" y="3899647"/>
              <a:ext cx="7772400" cy="1768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2CC6A9-313C-3DED-5579-4D2DB1719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113" t="27949" r="25927" b="33820"/>
            <a:stretch/>
          </p:blipFill>
          <p:spPr>
            <a:xfrm>
              <a:off x="7412691" y="3974348"/>
              <a:ext cx="1619223" cy="161922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482F3-FBED-03B7-7875-DE488822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79" y="584199"/>
            <a:ext cx="3935916" cy="5247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19296-0C7A-3CDC-3D75-7B406668B2A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3113" t="27949" r="25927" b="33820"/>
          <a:stretch/>
        </p:blipFill>
        <p:spPr>
          <a:xfrm>
            <a:off x="6908864" y="1897580"/>
            <a:ext cx="2621125" cy="26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DB02C25F-4664-1209-A3CB-5CC378B8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6" y="483168"/>
            <a:ext cx="10610088" cy="3497180"/>
          </a:xfrm>
          <a:prstGeom prst="rect">
            <a:avLst/>
          </a:prstGeom>
        </p:spPr>
      </p:pic>
      <p:pic>
        <p:nvPicPr>
          <p:cNvPr id="5" name="Picture 4" descr="A blue and white image&#10;&#10;Description automatically generated with medium confidence">
            <a:extLst>
              <a:ext uri="{FF2B5EF4-FFF2-40B4-BE49-F238E27FC236}">
                <a16:creationId xmlns:a16="http://schemas.microsoft.com/office/drawing/2014/main" id="{BCB05F03-24A3-45F2-5AAA-BA349CC9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t="6256" r="73777" b="20315"/>
          <a:stretch/>
        </p:blipFill>
        <p:spPr>
          <a:xfrm>
            <a:off x="1056076" y="4308288"/>
            <a:ext cx="2066544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58D3C5-177D-6243-C7AE-B8419044DE75}"/>
              </a:ext>
            </a:extLst>
          </p:cNvPr>
          <p:cNvSpPr/>
          <p:nvPr/>
        </p:nvSpPr>
        <p:spPr>
          <a:xfrm>
            <a:off x="1183889" y="564119"/>
            <a:ext cx="54864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CE369-D254-771B-1721-9F6C7EBC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9" y="1650379"/>
            <a:ext cx="5486400" cy="331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964FD-CDFC-F1C3-185E-FF194A0EFD30}"/>
              </a:ext>
            </a:extLst>
          </p:cNvPr>
          <p:cNvSpPr/>
          <p:nvPr/>
        </p:nvSpPr>
        <p:spPr>
          <a:xfrm>
            <a:off x="1038923" y="485077"/>
            <a:ext cx="54864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x and y&#10;&#10;AI-generated content may be incorrect.">
            <a:extLst>
              <a:ext uri="{FF2B5EF4-FFF2-40B4-BE49-F238E27FC236}">
                <a16:creationId xmlns:a16="http://schemas.microsoft.com/office/drawing/2014/main" id="{5C1C9A45-167E-E3B1-21AC-C7F5B093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3" y="1170878"/>
            <a:ext cx="548640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12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Morgan, Joanna P</dc:creator>
  <cp:lastModifiedBy>Morgan, Joanna P</cp:lastModifiedBy>
  <cp:revision>2</cp:revision>
  <dcterms:created xsi:type="dcterms:W3CDTF">2025-03-11T22:06:43Z</dcterms:created>
  <dcterms:modified xsi:type="dcterms:W3CDTF">2025-04-01T16:48:01Z</dcterms:modified>
</cp:coreProperties>
</file>