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59"/>
  </p:normalViewPr>
  <p:slideViewPr>
    <p:cSldViewPr snapToGrid="0">
      <p:cViewPr varScale="1">
        <p:scale>
          <a:sx n="116" d="100"/>
          <a:sy n="116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D818-246D-5D43-9BCD-2AEB92E5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98CDF-AEF8-D2AA-E92C-15EE2C1B4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E4DA-3475-EB43-C3B0-08D87D40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4DC5-2EB2-3D11-2E5F-3DF52C50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C7C3-DDD6-DE98-03C6-07ACD9DA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DB8B-BE1B-3B6A-7274-EC47EDDA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EA132-CC23-5C4A-80B9-CB083305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1A8CB-9404-BB17-61D7-E06226E3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F8C4-17DB-96D1-3229-4F5755E4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30B5-3920-684E-4931-2AFCEAAA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84583-C26F-3FD4-4C04-725092BAA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29E52-15D0-BDF0-EE7A-06ED1888D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2E88-73D8-0A27-AF01-8C9097F6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0204-37F1-1A78-5034-039C89A4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564A-B137-9B13-213F-5B668C46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508E6-8F26-C0D1-6B6D-B3823E10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51F1-5699-DF82-9C0D-342C4876F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2031-79A6-FB1B-82EF-3DDF8513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5105-985E-01C5-ED7F-DB02B0BF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8A778-7204-1464-7E53-C049ADF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5F61-7922-6883-DF64-CD758865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94C1-420B-7474-D407-4B4DC40BC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0299-FF1F-E148-70D0-CACB37A8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FFB1-80DD-8C32-1014-B5007EEF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917F-711B-00A2-C14C-C39FAACD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E8D-DE69-816B-668C-44A5D3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6513-DFBE-CB62-FDBB-EF7EBB2E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5393B-7550-D738-0B9B-B62C7BD9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0E979-4077-BC83-FF71-069997C3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20DB8-8326-F30D-071D-CE40B671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166B7-9AEF-2FB6-A11F-783A54BC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1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BCF3-92E4-1266-C4DE-419A282E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1D68C-F1A7-C3E6-20EE-1B807063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E79E9-74ED-66F9-46A3-E5A2B523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B975E-D493-DBF4-F502-1A1780EF2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13279-6CE8-B586-82B1-01B354728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D6511-3558-71D1-EC2A-0BA76912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AB075-FC63-13D6-D6A9-5A208C2F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5E90F-DBF4-2EBC-B98C-E4F36663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D41D-FE7C-7F75-5BFD-E9EF969B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D5958-958A-2743-1B1B-2FC80614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C93B9-DF78-D91E-06BC-8225A3D7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05727-F1AD-EC4B-F98E-C39F9B1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98D7F-8C8E-C5D3-CF7A-E776A710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C934D-C42B-8950-D13C-BDDF69A4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80325-6254-ADE4-84F9-788367AB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E585-00E0-9D4B-371E-FE1B6140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097B-94AC-778F-415C-CBEC8696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82CCB-BFDC-1CC0-A79B-C6B19ADA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C27E-4F76-53D8-4847-69D6A2D8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3E0FF-D2D6-FC00-F7FB-DCD783FB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35BB5-6FB5-1EA2-2A5A-AD6FE98F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7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E2C0-4E79-A7B6-E039-5F098B8A6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F112E-672C-B7F7-7851-C3EEE50C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629CF-B789-4A75-6E13-863E5B7DC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04836-71B8-D4E8-6AB2-4EE5DD2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CBFF-991A-B29E-1A5C-E5900554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AA27C-C123-5AEA-26DC-831D2C50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92798-2374-1015-2790-60608C2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FB37-39A4-D1B0-FD58-9D74E3F6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4D205-4283-73E8-EC94-1AD4CF1D9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9D758-83BF-9C4A-9935-79DC437BB3FC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0C68-DE93-5609-C44F-DB7EC367D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EB04C-64F7-029F-A22F-914A88AB3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B8809-5038-E048-BAC1-F08493BA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E15A99-2691-CD63-4B9A-017CF9321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40982"/>
              </p:ext>
            </p:extLst>
          </p:nvPr>
        </p:nvGraphicFramePr>
        <p:xfrm>
          <a:off x="1064122" y="633131"/>
          <a:ext cx="9143999" cy="5064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1282">
                  <a:extLst>
                    <a:ext uri="{9D8B030D-6E8A-4147-A177-3AD203B41FA5}">
                      <a16:colId xmlns:a16="http://schemas.microsoft.com/office/drawing/2014/main" val="463428990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1606437573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308748519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2032963728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1709147610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4251161045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2515070712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3406925366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2622688392"/>
                    </a:ext>
                  </a:extLst>
                </a:gridCol>
                <a:gridCol w="671413">
                  <a:extLst>
                    <a:ext uri="{9D8B030D-6E8A-4147-A177-3AD203B41FA5}">
                      <a16:colId xmlns:a16="http://schemas.microsoft.com/office/drawing/2014/main" val="2643130096"/>
                    </a:ext>
                  </a:extLst>
                </a:gridCol>
              </a:tblGrid>
              <a:tr h="37103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Dec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April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June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765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Performance analysis of MC/DC and drafting publication for M&amp;C 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highlight>
                          <a:srgbClr val="000000"/>
                        </a:highlight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9364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Finish drafting journal paper for deterministic 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highlight>
                          <a:srgbClr val="000000"/>
                        </a:highlight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highlight>
                          <a:srgbClr val="000000"/>
                        </a:highlight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69672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Implementation of Hybrid-Delta tracking in MC/DC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2"/>
                        </a:solidFill>
                        <a:highlight>
                          <a:srgbClr val="000000"/>
                        </a:highlight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2"/>
                        </a:solidFill>
                        <a:highlight>
                          <a:srgbClr val="000000"/>
                        </a:highlight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2"/>
                        </a:solidFill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4595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Running problems of interest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2"/>
                        </a:solidFill>
                        <a:highlight>
                          <a:srgbClr val="000000"/>
                        </a:highlight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2"/>
                        </a:solidFill>
                        <a:highlight>
                          <a:srgbClr val="000000"/>
                        </a:highlight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accent2"/>
                        </a:solidFill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02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Derivation of novel acceleration 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67095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Fourier analysis of Novel acceleration scheme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20517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Implementation of acceleration scheme in code with SI+DSA 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84164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Verification and exploration of convergence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24708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Drafting acceleration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51728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Submission of acceleration 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39274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Lucida Grande" panose="020B0600040502020204" pitchFamily="34" charset="0"/>
                          <a:ea typeface="Cascadia Code SemiLight" panose="020B0609020000020004" pitchFamily="34" charset="0"/>
                          <a:cs typeface="Lucida Grande" panose="020B0600040502020204" pitchFamily="34" charset="0"/>
                        </a:rPr>
                        <a:t>Defense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Grande" panose="020B0600040502020204" pitchFamily="34" charset="0"/>
                        <a:ea typeface="Cascadia Code SemiLight" panose="020B0609020000020004" pitchFamily="34" charset="0"/>
                        <a:cs typeface="Lucida Grande" panose="020B06000405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34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8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B400EA-1DFF-6D9D-D714-810ADD8A0F73}"/>
              </a:ext>
            </a:extLst>
          </p:cNvPr>
          <p:cNvCxnSpPr>
            <a:cxnSpLocks/>
          </p:cNvCxnSpPr>
          <p:nvPr/>
        </p:nvCxnSpPr>
        <p:spPr>
          <a:xfrm>
            <a:off x="6110689" y="1454226"/>
            <a:ext cx="0" cy="51779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205C15-34C4-C49F-C82C-BC571E45F175}"/>
              </a:ext>
            </a:extLst>
          </p:cNvPr>
          <p:cNvSpPr txBox="1"/>
          <p:nvPr/>
        </p:nvSpPr>
        <p:spPr>
          <a:xfrm>
            <a:off x="7315201" y="1084894"/>
            <a:ext cx="8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20CD8-1C65-6888-4FB9-D0B80036ECF9}"/>
              </a:ext>
            </a:extLst>
          </p:cNvPr>
          <p:cNvSpPr txBox="1"/>
          <p:nvPr/>
        </p:nvSpPr>
        <p:spPr>
          <a:xfrm>
            <a:off x="4068896" y="1084894"/>
            <a:ext cx="8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57153-62C1-8213-BFA2-25786ECD976F}"/>
              </a:ext>
            </a:extLst>
          </p:cNvPr>
          <p:cNvSpPr txBox="1"/>
          <p:nvPr/>
        </p:nvSpPr>
        <p:spPr>
          <a:xfrm>
            <a:off x="4013810" y="1650944"/>
            <a:ext cx="89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8C4DE-513E-2215-DB15-6888B42F0484}"/>
              </a:ext>
            </a:extLst>
          </p:cNvPr>
          <p:cNvSpPr txBox="1"/>
          <p:nvPr/>
        </p:nvSpPr>
        <p:spPr>
          <a:xfrm>
            <a:off x="3134302" y="2020276"/>
            <a:ext cx="265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constant part of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07872-F209-93D4-CF22-0F76FD3FD67B}"/>
              </a:ext>
            </a:extLst>
          </p:cNvPr>
          <p:cNvSpPr txBox="1"/>
          <p:nvPr/>
        </p:nvSpPr>
        <p:spPr>
          <a:xfrm>
            <a:off x="3189387" y="2389608"/>
            <a:ext cx="265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Allocate and move A and b to the GPU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A4BAD-BF17-4EA2-3298-6270615068D4}"/>
              </a:ext>
            </a:extLst>
          </p:cNvPr>
          <p:cNvSpPr txBox="1"/>
          <p:nvPr/>
        </p:nvSpPr>
        <p:spPr>
          <a:xfrm>
            <a:off x="6380609" y="3798332"/>
            <a:ext cx="265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build variable part of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B1FDA-86FD-B80F-133F-A027380C45A3}"/>
              </a:ext>
            </a:extLst>
          </p:cNvPr>
          <p:cNvSpPr txBox="1"/>
          <p:nvPr/>
        </p:nvSpPr>
        <p:spPr>
          <a:xfrm>
            <a:off x="6380608" y="4215123"/>
            <a:ext cx="2651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Starting with the outermost cells back substitute b with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AE230-19A4-4459-FB61-0FA200559A37}"/>
              </a:ext>
            </a:extLst>
          </p:cNvPr>
          <p:cNvSpPr txBox="1"/>
          <p:nvPr/>
        </p:nvSpPr>
        <p:spPr>
          <a:xfrm>
            <a:off x="6325523" y="3429000"/>
            <a:ext cx="265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Factorize A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D5EB69B-C5C2-79D6-20A8-C2F41D3C042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5886617" y="1664401"/>
            <a:ext cx="393061" cy="31361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6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114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Morgan, Joanna P</dc:creator>
  <cp:lastModifiedBy>Morgan, Joanna P</cp:lastModifiedBy>
  <cp:revision>3</cp:revision>
  <dcterms:created xsi:type="dcterms:W3CDTF">2024-09-04T23:18:36Z</dcterms:created>
  <dcterms:modified xsi:type="dcterms:W3CDTF">2024-09-13T03:14:11Z</dcterms:modified>
</cp:coreProperties>
</file>