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6"/>
    <p:restoredTop sz="94729"/>
  </p:normalViewPr>
  <p:slideViewPr>
    <p:cSldViewPr snapToGrid="0">
      <p:cViewPr varScale="1">
        <p:scale>
          <a:sx n="115" d="100"/>
          <a:sy n="115" d="100"/>
        </p:scale>
        <p:origin x="6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443B0-8282-8EEC-A8B9-4852A68B0F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5D93FE-97FD-3717-332D-EADD85C65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6AB46-1834-4A55-B28A-61C4019DD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7CDF-344D-F84E-BCD2-1AE1BC4D709C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40401-6EE3-E136-B106-D91476B08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99DB3-8EC6-40D0-3848-575BF9A51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BFBD-096E-4348-B02B-7B8F397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28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02705-FE14-74CC-46FA-3A421DC7A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F1B12-AE28-5DC4-6DB3-EADCE6B8F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0E125-B431-E178-FAD2-4FCA5A957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7CDF-344D-F84E-BCD2-1AE1BC4D709C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47534-90A8-FC8B-42B6-555093142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59C6D-3044-6F19-C9E3-AA3FEDDEB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BFBD-096E-4348-B02B-7B8F397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55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4D8F38-1C20-6207-F220-07D2268E13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C878F5-8E65-D44E-09FD-799090F5D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3EDB2-A05D-CC89-6577-9487A1297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7CDF-344D-F84E-BCD2-1AE1BC4D709C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BDDDD-FBCC-358C-7A22-9AC49F58B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65AF5-2967-3095-F0FA-4DE878B62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BFBD-096E-4348-B02B-7B8F397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7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3CCAD-6B1A-A79D-8615-33965059A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63B48-35BD-A190-8441-3F2CD9D98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C37B6-5B5C-6812-6D2D-21B65F009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7CDF-344D-F84E-BCD2-1AE1BC4D709C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51B62-E791-BB7E-67A6-5B78F3C3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28927-B408-79BE-C85D-60E4019C4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BFBD-096E-4348-B02B-7B8F397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95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D256F-3C8F-70E5-B11B-7F9421672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576D3-ACC6-DDE3-EA14-FF102861A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731D0-BEC4-98E7-5B54-2F84B3E17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7CDF-344D-F84E-BCD2-1AE1BC4D709C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75944-6004-8A1B-4555-282F615CB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B115B-792C-FC97-2F22-9A78AE838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BFBD-096E-4348-B02B-7B8F397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5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E9745-D29F-132F-CBB3-57DD74A3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AE5C5-3FB7-9694-5A84-98A0E638BD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1381B-1047-A6C7-95A2-24C21BC1C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86F3B-4541-313F-B9B9-1034EB244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7CDF-344D-F84E-BCD2-1AE1BC4D709C}" type="datetimeFigureOut">
              <a:rPr lang="en-US" smtClean="0"/>
              <a:t>3/27/24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413E9-C915-3780-1E8A-8296FEB0D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4C129-5BD6-FEA3-76E6-FC2B98242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BFBD-096E-4348-B02B-7B8F397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63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C8ABA-7EB9-A1AD-A2B0-6E6D71E0A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683AE-27CC-30D9-0AA2-A34428E56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C40785-5194-4668-B0C2-2E2E18C64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29EED6-6C0C-8921-CB36-B034ECA06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08F84A-FB89-29C1-A655-955BE66F09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9AC6D9-9301-BAA9-86BF-D02ACB477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7CDF-344D-F84E-BCD2-1AE1BC4D709C}" type="datetimeFigureOut">
              <a:rPr lang="en-US" smtClean="0"/>
              <a:t>3/27/24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40BD50-D105-4445-0479-B91CC8BA8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3DB689-3255-B77F-187B-1EB6FC825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BFBD-096E-4348-B02B-7B8F397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7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EB04B-FF5D-A07B-B689-42283A285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CA8DFE-0694-036E-4F0A-47F683F5B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7CDF-344D-F84E-BCD2-1AE1BC4D709C}" type="datetimeFigureOut">
              <a:rPr lang="en-US" smtClean="0"/>
              <a:t>3/27/24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5F505E-2960-6088-7E2E-0879FD948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C2F874-249C-7810-02F2-729D3B261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BFBD-096E-4348-B02B-7B8F397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86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76E168-C7C6-663C-E1AC-3DE642ABB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7CDF-344D-F84E-BCD2-1AE1BC4D709C}" type="datetimeFigureOut">
              <a:rPr lang="en-US" smtClean="0"/>
              <a:t>3/27/24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81CB9B-0BFF-58F6-2963-46D749906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5F2F4-5200-703B-0BAF-E18DB72BE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BFBD-096E-4348-B02B-7B8F397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42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34886-D9E9-43E5-5304-10409FA28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DCDF7-0D7F-8612-12C1-27A439EE2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E22BCF-1B38-FDBC-70BA-3AD768277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B1F2B-7D32-D2A1-754A-4BDB54B28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7CDF-344D-F84E-BCD2-1AE1BC4D709C}" type="datetimeFigureOut">
              <a:rPr lang="en-US" smtClean="0"/>
              <a:t>3/27/24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D07A8-FD9E-F7B6-4A28-575C002D6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6FD80-C2FF-C01C-993B-9A55132E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BFBD-096E-4348-B02B-7B8F397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84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43C46-77E3-9892-7B4D-5E67C0BBA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F3B3B5-EE76-E490-A534-37BCED490B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FB31D-03B8-883D-A9A8-DA279FF3F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733CD-262F-7D55-3227-CBF336199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7CDF-344D-F84E-BCD2-1AE1BC4D709C}" type="datetimeFigureOut">
              <a:rPr lang="en-US" smtClean="0"/>
              <a:t>3/27/24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5DA81-8B2A-D56B-CBC0-B03BDD14F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C39B3-CDE2-BA39-3D81-85CA5879C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BFBD-096E-4348-B02B-7B8F397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83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2CF2A-268C-D639-1878-B92870D5B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23E77-54F8-C8F7-6962-F3FA4A8F5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C8D16-C386-919F-72E5-04D005B0B2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4B7CDF-344D-F84E-BCD2-1AE1BC4D709C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051FE-EF21-FBB0-BA98-4B93884D7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2F173-8E89-D56C-550B-47B936CF9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3CBFBD-096E-4348-B02B-7B8F397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4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000C85-ADFE-3A76-07A0-6E54F0475847}"/>
              </a:ext>
            </a:extLst>
          </p:cNvPr>
          <p:cNvSpPr/>
          <p:nvPr/>
        </p:nvSpPr>
        <p:spPr>
          <a:xfrm>
            <a:off x="3866401" y="695012"/>
            <a:ext cx="2448911" cy="105103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input_.</a:t>
            </a:r>
            <a:r>
              <a:rPr lang="en-US" dirty="0" err="1"/>
              <a:t>py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13AE0A-59B3-162C-C082-7663EDA7CE72}"/>
              </a:ext>
            </a:extLst>
          </p:cNvPr>
          <p:cNvSpPr/>
          <p:nvPr/>
        </p:nvSpPr>
        <p:spPr>
          <a:xfrm>
            <a:off x="6939569" y="695012"/>
            <a:ext cx="2448911" cy="105103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main.py</a:t>
            </a:r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44995C7-9C51-C4E9-E804-B229E408F805}"/>
              </a:ext>
            </a:extLst>
          </p:cNvPr>
          <p:cNvGrpSpPr/>
          <p:nvPr/>
        </p:nvGrpSpPr>
        <p:grpSpPr>
          <a:xfrm>
            <a:off x="605307" y="2350391"/>
            <a:ext cx="3374265" cy="4089042"/>
            <a:chOff x="605307" y="2350391"/>
            <a:chExt cx="3374265" cy="408904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366F8AE-DCA2-97E9-BEE4-0D33C7C3C87B}"/>
                </a:ext>
              </a:extLst>
            </p:cNvPr>
            <p:cNvSpPr/>
            <p:nvPr/>
          </p:nvSpPr>
          <p:spPr>
            <a:xfrm>
              <a:off x="605307" y="2350391"/>
              <a:ext cx="3374265" cy="408904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D5891A0-1073-4DAA-2F94-54BA6D8CDBCB}"/>
                </a:ext>
              </a:extLst>
            </p:cNvPr>
            <p:cNvSpPr/>
            <p:nvPr/>
          </p:nvSpPr>
          <p:spPr>
            <a:xfrm>
              <a:off x="1140742" y="3284329"/>
              <a:ext cx="2448911" cy="1051034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loop.py</a:t>
              </a:r>
              <a:br>
                <a:rPr lang="en-US" dirty="0"/>
              </a:br>
              <a:r>
                <a:rPr lang="en-US" sz="1200" dirty="0"/>
                <a:t>decorated python functions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3AA2D9-A26B-1C48-A36A-E127D0B17075}"/>
                </a:ext>
              </a:extLst>
            </p:cNvPr>
            <p:cNvSpPr/>
            <p:nvPr/>
          </p:nvSpPr>
          <p:spPr>
            <a:xfrm>
              <a:off x="1140742" y="4939708"/>
              <a:ext cx="2448911" cy="1051034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kernel.py</a:t>
              </a:r>
              <a:br>
                <a:rPr lang="en-US" dirty="0"/>
              </a:br>
              <a:r>
                <a:rPr lang="en-US" sz="1200" dirty="0"/>
                <a:t>decorated python functions</a:t>
              </a:r>
              <a:endParaRPr lang="en-US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28AADB5-A164-69DF-348E-BDA9131E5E8C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>
              <a:off x="2365198" y="4335363"/>
              <a:ext cx="0" cy="60434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54C17E7-89AA-60FE-794E-B44FE0135616}"/>
                </a:ext>
              </a:extLst>
            </p:cNvPr>
            <p:cNvSpPr txBox="1"/>
            <p:nvPr/>
          </p:nvSpPr>
          <p:spPr>
            <a:xfrm>
              <a:off x="669704" y="2427666"/>
              <a:ext cx="287487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MPI Thread: 0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sz="1200" dirty="0" err="1">
                  <a:solidFill>
                    <a:schemeClr val="bg1"/>
                  </a:solidFill>
                </a:rPr>
                <a:t>Numba</a:t>
              </a:r>
              <a:r>
                <a:rPr lang="en-US" sz="1200" dirty="0">
                  <a:solidFill>
                    <a:schemeClr val="bg1"/>
                  </a:solidFill>
                </a:rPr>
                <a:t>/Python mode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508CB3A-075B-1CE9-5BDB-1E42FD6147B6}"/>
              </a:ext>
            </a:extLst>
          </p:cNvPr>
          <p:cNvGrpSpPr/>
          <p:nvPr/>
        </p:nvGrpSpPr>
        <p:grpSpPr>
          <a:xfrm>
            <a:off x="4515007" y="2350391"/>
            <a:ext cx="3374265" cy="4089042"/>
            <a:chOff x="605307" y="2350391"/>
            <a:chExt cx="3374265" cy="408904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EA788BD-D008-9671-96F4-D4E2A6A68890}"/>
                </a:ext>
              </a:extLst>
            </p:cNvPr>
            <p:cNvSpPr/>
            <p:nvPr/>
          </p:nvSpPr>
          <p:spPr>
            <a:xfrm>
              <a:off x="605307" y="2350391"/>
              <a:ext cx="3374265" cy="408904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0268DE3-C7BE-4DEE-DFB7-D36D68881E09}"/>
                </a:ext>
              </a:extLst>
            </p:cNvPr>
            <p:cNvSpPr/>
            <p:nvPr/>
          </p:nvSpPr>
          <p:spPr>
            <a:xfrm>
              <a:off x="1140742" y="3284329"/>
              <a:ext cx="2448911" cy="1051034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loop.py</a:t>
              </a:r>
              <a:br>
                <a:rPr lang="en-US" dirty="0"/>
              </a:br>
              <a:r>
                <a:rPr lang="en-US" sz="1200" dirty="0"/>
                <a:t>decorated python functions</a:t>
              </a:r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8246EAA-6D5A-000B-2DD9-F009B68A96C4}"/>
                </a:ext>
              </a:extLst>
            </p:cNvPr>
            <p:cNvSpPr/>
            <p:nvPr/>
          </p:nvSpPr>
          <p:spPr>
            <a:xfrm>
              <a:off x="1140742" y="4939708"/>
              <a:ext cx="2448911" cy="1051034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kernel.py</a:t>
              </a:r>
              <a:br>
                <a:rPr lang="en-US" dirty="0"/>
              </a:br>
              <a:r>
                <a:rPr lang="en-US" sz="1200" dirty="0"/>
                <a:t>decorated python functions</a:t>
              </a:r>
              <a:endParaRPr lang="en-US" dirty="0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08338E8-CB6F-36EC-8B25-8D32E2F9E16C}"/>
                </a:ext>
              </a:extLst>
            </p:cNvPr>
            <p:cNvCxnSpPr>
              <a:stCxn id="28" idx="2"/>
              <a:endCxn id="29" idx="0"/>
            </p:cNvCxnSpPr>
            <p:nvPr/>
          </p:nvCxnSpPr>
          <p:spPr>
            <a:xfrm>
              <a:off x="2365198" y="4335363"/>
              <a:ext cx="0" cy="60434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715C596-B1B3-D714-58B9-82571474BD60}"/>
                </a:ext>
              </a:extLst>
            </p:cNvPr>
            <p:cNvSpPr txBox="1"/>
            <p:nvPr/>
          </p:nvSpPr>
          <p:spPr>
            <a:xfrm>
              <a:off x="669704" y="2427666"/>
              <a:ext cx="287487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MPI Thread: 1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sz="1200" dirty="0" err="1">
                  <a:solidFill>
                    <a:schemeClr val="bg1"/>
                  </a:solidFill>
                </a:rPr>
                <a:t>Numba</a:t>
              </a:r>
              <a:r>
                <a:rPr lang="en-US" sz="1200" dirty="0">
                  <a:solidFill>
                    <a:schemeClr val="bg1"/>
                  </a:solidFill>
                </a:rPr>
                <a:t>/Python mode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00DF57C-D487-FA92-4CD3-CE467B74B123}"/>
              </a:ext>
            </a:extLst>
          </p:cNvPr>
          <p:cNvGrpSpPr/>
          <p:nvPr/>
        </p:nvGrpSpPr>
        <p:grpSpPr>
          <a:xfrm>
            <a:off x="8536546" y="2350391"/>
            <a:ext cx="3374265" cy="4089042"/>
            <a:chOff x="605307" y="2350391"/>
            <a:chExt cx="3374265" cy="4089042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8312286-A78C-A0F0-8028-78FF65FF83E1}"/>
                </a:ext>
              </a:extLst>
            </p:cNvPr>
            <p:cNvSpPr/>
            <p:nvPr/>
          </p:nvSpPr>
          <p:spPr>
            <a:xfrm>
              <a:off x="605307" y="2350391"/>
              <a:ext cx="3374265" cy="408904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6ED3521-B01F-1136-9BCE-15B7F94E9CE3}"/>
                </a:ext>
              </a:extLst>
            </p:cNvPr>
            <p:cNvSpPr/>
            <p:nvPr/>
          </p:nvSpPr>
          <p:spPr>
            <a:xfrm>
              <a:off x="1140742" y="3284329"/>
              <a:ext cx="2448911" cy="1051034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loop.py</a:t>
              </a:r>
              <a:br>
                <a:rPr lang="en-US" dirty="0"/>
              </a:br>
              <a:r>
                <a:rPr lang="en-US" sz="1200" dirty="0"/>
                <a:t>decorated python functions</a:t>
              </a:r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1C0E6F0-789A-0BB5-3B05-7BD0D64F432E}"/>
                </a:ext>
              </a:extLst>
            </p:cNvPr>
            <p:cNvSpPr/>
            <p:nvPr/>
          </p:nvSpPr>
          <p:spPr>
            <a:xfrm>
              <a:off x="1140742" y="4939708"/>
              <a:ext cx="2448911" cy="1051034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kernel.py</a:t>
              </a:r>
              <a:br>
                <a:rPr lang="en-US" dirty="0"/>
              </a:br>
              <a:r>
                <a:rPr lang="en-US" sz="1200" dirty="0"/>
                <a:t>decorated python functions</a:t>
              </a:r>
              <a:endParaRPr lang="en-US" dirty="0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B87F7E9-1487-24D8-8424-4C79FA7C9733}"/>
                </a:ext>
              </a:extLst>
            </p:cNvPr>
            <p:cNvCxnSpPr>
              <a:stCxn id="34" idx="2"/>
              <a:endCxn id="35" idx="0"/>
            </p:cNvCxnSpPr>
            <p:nvPr/>
          </p:nvCxnSpPr>
          <p:spPr>
            <a:xfrm>
              <a:off x="2365198" y="4335363"/>
              <a:ext cx="0" cy="60434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DF4535C-FBB1-3B02-75AF-7B100B562674}"/>
                </a:ext>
              </a:extLst>
            </p:cNvPr>
            <p:cNvSpPr txBox="1"/>
            <p:nvPr/>
          </p:nvSpPr>
          <p:spPr>
            <a:xfrm>
              <a:off x="669704" y="2427666"/>
              <a:ext cx="287487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MPI Thread: N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sz="1200" dirty="0" err="1">
                  <a:solidFill>
                    <a:schemeClr val="bg1"/>
                  </a:solidFill>
                </a:rPr>
                <a:t>Numba</a:t>
              </a:r>
              <a:r>
                <a:rPr lang="en-US" sz="1200" dirty="0">
                  <a:solidFill>
                    <a:schemeClr val="bg1"/>
                  </a:solidFill>
                </a:rPr>
                <a:t>/Python mode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8023678A-DC78-33BB-E7A0-A9B523E10FA3}"/>
              </a:ext>
            </a:extLst>
          </p:cNvPr>
          <p:cNvSpPr/>
          <p:nvPr/>
        </p:nvSpPr>
        <p:spPr>
          <a:xfrm>
            <a:off x="605307" y="695012"/>
            <a:ext cx="2448911" cy="105103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user_defined_input.py</a:t>
            </a:r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3E9B4BD-71B1-3D01-63E8-8965932EC5D7}"/>
              </a:ext>
            </a:extLst>
          </p:cNvPr>
          <p:cNvCxnSpPr>
            <a:cxnSpLocks/>
            <a:stCxn id="22" idx="0"/>
            <a:endCxn id="5" idx="2"/>
          </p:cNvCxnSpPr>
          <p:nvPr/>
        </p:nvCxnSpPr>
        <p:spPr>
          <a:xfrm flipV="1">
            <a:off x="2292440" y="1746046"/>
            <a:ext cx="5871585" cy="6043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6784D21-DE9C-EB1A-EF8E-32BC39127606}"/>
              </a:ext>
            </a:extLst>
          </p:cNvPr>
          <p:cNvCxnSpPr>
            <a:stCxn id="27" idx="0"/>
            <a:endCxn id="5" idx="2"/>
          </p:cNvCxnSpPr>
          <p:nvPr/>
        </p:nvCxnSpPr>
        <p:spPr>
          <a:xfrm flipV="1">
            <a:off x="6202140" y="1746046"/>
            <a:ext cx="1961885" cy="6043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AAC741C-3BAA-53B8-258A-1EFE1339B0CC}"/>
              </a:ext>
            </a:extLst>
          </p:cNvPr>
          <p:cNvCxnSpPr>
            <a:stCxn id="33" idx="0"/>
            <a:endCxn id="5" idx="2"/>
          </p:cNvCxnSpPr>
          <p:nvPr/>
        </p:nvCxnSpPr>
        <p:spPr>
          <a:xfrm flipH="1" flipV="1">
            <a:off x="8164025" y="1746046"/>
            <a:ext cx="2059654" cy="6043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CD528A-ABF4-C3B8-F2B7-3B8A515A4233}"/>
              </a:ext>
            </a:extLst>
          </p:cNvPr>
          <p:cNvCxnSpPr>
            <a:cxnSpLocks/>
            <a:stCxn id="38" idx="3"/>
            <a:endCxn id="4" idx="1"/>
          </p:cNvCxnSpPr>
          <p:nvPr/>
        </p:nvCxnSpPr>
        <p:spPr>
          <a:xfrm>
            <a:off x="3054218" y="1220529"/>
            <a:ext cx="8121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C5C0532-0108-B867-305C-4B583173B7F3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6315312" y="1220529"/>
            <a:ext cx="6242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1777CC07-8A8A-88D3-70D0-435731237480}"/>
              </a:ext>
            </a:extLst>
          </p:cNvPr>
          <p:cNvSpPr/>
          <p:nvPr/>
        </p:nvSpPr>
        <p:spPr>
          <a:xfrm>
            <a:off x="10386593" y="695012"/>
            <a:ext cx="1639909" cy="105103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output.h5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BD1C57A-18AD-D5F4-68D1-551542F1FAC4}"/>
              </a:ext>
            </a:extLst>
          </p:cNvPr>
          <p:cNvCxnSpPr>
            <a:stCxn id="5" idx="3"/>
            <a:endCxn id="61" idx="1"/>
          </p:cNvCxnSpPr>
          <p:nvPr/>
        </p:nvCxnSpPr>
        <p:spPr>
          <a:xfrm>
            <a:off x="9388480" y="1220529"/>
            <a:ext cx="99811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339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5386</TotalTime>
  <Words>85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Morgan, Joanna P</dc:creator>
  <cp:lastModifiedBy>Morgan, Joanna P</cp:lastModifiedBy>
  <cp:revision>1</cp:revision>
  <dcterms:created xsi:type="dcterms:W3CDTF">2024-03-28T02:58:51Z</dcterms:created>
  <dcterms:modified xsi:type="dcterms:W3CDTF">2024-03-31T20:45:16Z</dcterms:modified>
</cp:coreProperties>
</file>