
<file path=[Content_Types].xml><?xml version="1.0" encoding="utf-8"?>
<Types xmlns="http://schemas.openxmlformats.org/package/2006/content-types">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theme/theme2.xml" ContentType="application/vnd.openxmlformats-officedocument.theme+xml"/>
  <Override PartName="/ppt/notesSlides/notesSlide1.xml" ContentType="application/vnd.openxmlformats-officedocument.presentationml.notesSlide+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46"/>
  </p:notesMasterIdLst>
  <p:sldIdLst>
    <p:sldId id="256" r:id="rId5"/>
    <p:sldId id="257" r:id="rId6"/>
    <p:sldId id="260" r:id="rId7"/>
    <p:sldId id="261" r:id="rId8"/>
    <p:sldId id="262" r:id="rId9"/>
    <p:sldId id="280" r:id="rId10"/>
    <p:sldId id="281" r:id="rId11"/>
    <p:sldId id="282" r:id="rId12"/>
    <p:sldId id="283" r:id="rId13"/>
    <p:sldId id="284" r:id="rId14"/>
    <p:sldId id="285" r:id="rId15"/>
    <p:sldId id="286" r:id="rId16"/>
    <p:sldId id="287" r:id="rId17"/>
    <p:sldId id="288" r:id="rId18"/>
    <p:sldId id="263" r:id="rId19"/>
    <p:sldId id="289" r:id="rId20"/>
    <p:sldId id="290" r:id="rId21"/>
    <p:sldId id="291" r:id="rId22"/>
    <p:sldId id="292" r:id="rId23"/>
    <p:sldId id="293" r:id="rId24"/>
    <p:sldId id="294" r:id="rId25"/>
    <p:sldId id="295" r:id="rId26"/>
    <p:sldId id="296" r:id="rId27"/>
    <p:sldId id="297" r:id="rId28"/>
    <p:sldId id="298" r:id="rId29"/>
    <p:sldId id="299" r:id="rId30"/>
    <p:sldId id="300" r:id="rId31"/>
    <p:sldId id="301" r:id="rId32"/>
    <p:sldId id="302" r:id="rId33"/>
    <p:sldId id="303" r:id="rId34"/>
    <p:sldId id="304" r:id="rId35"/>
    <p:sldId id="305" r:id="rId36"/>
    <p:sldId id="306" r:id="rId37"/>
    <p:sldId id="307" r:id="rId38"/>
    <p:sldId id="308" r:id="rId39"/>
    <p:sldId id="309" r:id="rId40"/>
    <p:sldId id="310" r:id="rId41"/>
    <p:sldId id="311" r:id="rId42"/>
    <p:sldId id="312" r:id="rId43"/>
    <p:sldId id="313" r:id="rId44"/>
    <p:sldId id="274" r:id="rId45"/>
  </p:sldIdLst>
  <p:sldSz cx="12192000" cy="6858000"/>
  <p:notesSz cx="6858000" cy="18573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se Malcolm" initials="RM" lastIdx="1" clrIdx="0">
    <p:extLst>
      <p:ext uri="{19B8F6BF-5375-455C-9EA6-DF929625EA0E}">
        <p15:presenceInfo xmlns:p15="http://schemas.microsoft.com/office/powerpoint/2012/main" userId="Rose Malcolm" providerId="None"/>
      </p:ext>
    </p:extLst>
  </p:cmAuthor>
  <p:cmAuthor id="2" name="Rose Malcolm" initials="RM [2]" lastIdx="7" clrIdx="1">
    <p:extLst>
      <p:ext uri="{19B8F6BF-5375-455C-9EA6-DF929625EA0E}">
        <p15:presenceInfo xmlns:p15="http://schemas.microsoft.com/office/powerpoint/2012/main" userId="17c9fa32013483c0" providerId="Windows Live"/>
      </p:ext>
    </p:extLst>
  </p:cmAuthor>
  <p:cmAuthor id="3" name="Ramesh Sannareddy" initials="RS" lastIdx="7" clrIdx="2">
    <p:extLst>
      <p:ext uri="{19B8F6BF-5375-455C-9EA6-DF929625EA0E}">
        <p15:presenceInfo xmlns:p15="http://schemas.microsoft.com/office/powerpoint/2012/main" userId="YZ5PSXVD06EfD4/04RF+4IpszM4ZmL7FtUZDJf4jPL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E659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24CC9B6-A6C2-46C7-BBB9-C6A60C5C4540}" v="35" dt="2020-10-29T00:07:35.914"/>
  </p1510:revLst>
</p1510:revInfo>
</file>

<file path=ppt/tableStyles.xml><?xml version="1.0" encoding="utf-8"?>
<a:tblStyleLst xmlns:a="http://schemas.openxmlformats.org/drawingml/2006/main" def="{5C22544A-7EE6-4342-B048-85BDC9FD1C3A}">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467" autoAdjust="0"/>
    <p:restoredTop sz="74189" autoAdjust="0"/>
  </p:normalViewPr>
  <p:slideViewPr>
    <p:cSldViewPr snapToGrid="0" snapToObjects="1" showGuides="1">
      <p:cViewPr varScale="1">
        <p:scale>
          <a:sx n="78" d="100"/>
          <a:sy n="78" d="100"/>
        </p:scale>
        <p:origin x="144" y="984"/>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commentAuthors" Target="commentAuthors.xml"/><Relationship Id="rId50"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teve Hord" userId="7478402321db30a2" providerId="LiveId" clId="{224CC9B6-A6C2-46C7-BBB9-C6A60C5C4540}"/>
    <pc:docChg chg="undo custSel modSld modMainMaster">
      <pc:chgData name="Steve Hord" userId="7478402321db30a2" providerId="LiveId" clId="{224CC9B6-A6C2-46C7-BBB9-C6A60C5C4540}" dt="2020-10-28T23:59:22.999" v="689" actId="478"/>
      <pc:docMkLst>
        <pc:docMk/>
      </pc:docMkLst>
      <pc:sldChg chg="addSp delSp modSp">
        <pc:chgData name="Steve Hord" userId="7478402321db30a2" providerId="LiveId" clId="{224CC9B6-A6C2-46C7-BBB9-C6A60C5C4540}" dt="2020-10-28T23:43:19.879" v="682" actId="478"/>
        <pc:sldMkLst>
          <pc:docMk/>
          <pc:sldMk cId="3237914124" sldId="256"/>
        </pc:sldMkLst>
        <pc:spChg chg="mod">
          <ac:chgData name="Steve Hord" userId="7478402321db30a2" providerId="LiveId" clId="{224CC9B6-A6C2-46C7-BBB9-C6A60C5C4540}" dt="2020-10-28T23:29:05.317" v="644" actId="207"/>
          <ac:spMkLst>
            <pc:docMk/>
            <pc:sldMk cId="3237914124" sldId="256"/>
            <ac:spMk id="2" creationId="{2FE973FE-1F8B-4DED-8DC0-71E987678976}"/>
          </ac:spMkLst>
        </pc:spChg>
        <pc:spChg chg="mod">
          <ac:chgData name="Steve Hord" userId="7478402321db30a2" providerId="LiveId" clId="{224CC9B6-A6C2-46C7-BBB9-C6A60C5C4540}" dt="2020-10-28T22:55:51.283" v="411" actId="12"/>
          <ac:spMkLst>
            <pc:docMk/>
            <pc:sldMk cId="3237914124" sldId="256"/>
            <ac:spMk id="3" creationId="{93383873-F31C-4E31-B4BA-B40D502705CE}"/>
          </ac:spMkLst>
        </pc:spChg>
        <pc:inkChg chg="add del mod">
          <ac:chgData name="Steve Hord" userId="7478402321db30a2" providerId="LiveId" clId="{224CC9B6-A6C2-46C7-BBB9-C6A60C5C4540}" dt="2020-10-28T23:41:36.480" v="681" actId="478"/>
          <ac:inkMkLst>
            <pc:docMk/>
            <pc:sldMk cId="3237914124" sldId="256"/>
            <ac:inkMk id="5" creationId="{664FDE5C-4EDC-4B86-A556-0977F0866D22}"/>
          </ac:inkMkLst>
        </pc:inkChg>
        <pc:inkChg chg="add">
          <ac:chgData name="Steve Hord" userId="7478402321db30a2" providerId="LiveId" clId="{224CC9B6-A6C2-46C7-BBB9-C6A60C5C4540}" dt="2020-10-28T23:00:28.782" v="413" actId="9405"/>
          <ac:inkMkLst>
            <pc:docMk/>
            <pc:sldMk cId="3237914124" sldId="256"/>
            <ac:inkMk id="6" creationId="{BB9E41AB-16C2-481D-B8C5-779DDB04601D}"/>
          </ac:inkMkLst>
        </pc:inkChg>
        <pc:inkChg chg="add">
          <ac:chgData name="Steve Hord" userId="7478402321db30a2" providerId="LiveId" clId="{224CC9B6-A6C2-46C7-BBB9-C6A60C5C4540}" dt="2020-10-28T23:00:30.591" v="414" actId="9405"/>
          <ac:inkMkLst>
            <pc:docMk/>
            <pc:sldMk cId="3237914124" sldId="256"/>
            <ac:inkMk id="7" creationId="{90DC8B94-332B-48F1-BD44-5D8DC140F977}"/>
          </ac:inkMkLst>
        </pc:inkChg>
        <pc:inkChg chg="add">
          <ac:chgData name="Steve Hord" userId="7478402321db30a2" providerId="LiveId" clId="{224CC9B6-A6C2-46C7-BBB9-C6A60C5C4540}" dt="2020-10-28T23:00:30.929" v="415" actId="9405"/>
          <ac:inkMkLst>
            <pc:docMk/>
            <pc:sldMk cId="3237914124" sldId="256"/>
            <ac:inkMk id="8" creationId="{E975E1FA-D9DC-4E9B-96CB-AF4B208FDD0D}"/>
          </ac:inkMkLst>
        </pc:inkChg>
        <pc:inkChg chg="add">
          <ac:chgData name="Steve Hord" userId="7478402321db30a2" providerId="LiveId" clId="{224CC9B6-A6C2-46C7-BBB9-C6A60C5C4540}" dt="2020-10-28T23:00:31.555" v="416" actId="9405"/>
          <ac:inkMkLst>
            <pc:docMk/>
            <pc:sldMk cId="3237914124" sldId="256"/>
            <ac:inkMk id="9" creationId="{454E5C77-5960-45F2-A8F4-437BBCEB11F6}"/>
          </ac:inkMkLst>
        </pc:inkChg>
        <pc:inkChg chg="add">
          <ac:chgData name="Steve Hord" userId="7478402321db30a2" providerId="LiveId" clId="{224CC9B6-A6C2-46C7-BBB9-C6A60C5C4540}" dt="2020-10-28T23:00:31.882" v="417" actId="9405"/>
          <ac:inkMkLst>
            <pc:docMk/>
            <pc:sldMk cId="3237914124" sldId="256"/>
            <ac:inkMk id="10" creationId="{0599CA86-0AA4-43B0-9BD8-C408990EDF1F}"/>
          </ac:inkMkLst>
        </pc:inkChg>
        <pc:inkChg chg="add del">
          <ac:chgData name="Steve Hord" userId="7478402321db30a2" providerId="LiveId" clId="{224CC9B6-A6C2-46C7-BBB9-C6A60C5C4540}" dt="2020-10-28T23:43:19.879" v="682" actId="478"/>
          <ac:inkMkLst>
            <pc:docMk/>
            <pc:sldMk cId="3237914124" sldId="256"/>
            <ac:inkMk id="11" creationId="{69CEBC84-7EBD-4396-A681-9076CEF8553B}"/>
          </ac:inkMkLst>
        </pc:inkChg>
        <pc:inkChg chg="add del">
          <ac:chgData name="Steve Hord" userId="7478402321db30a2" providerId="LiveId" clId="{224CC9B6-A6C2-46C7-BBB9-C6A60C5C4540}" dt="2020-10-28T23:41:22.775" v="648" actId="478"/>
          <ac:inkMkLst>
            <pc:docMk/>
            <pc:sldMk cId="3237914124" sldId="256"/>
            <ac:inkMk id="12" creationId="{C32B7472-AF96-4D1D-8416-1DB931AEE779}"/>
          </ac:inkMkLst>
        </pc:inkChg>
        <pc:inkChg chg="add">
          <ac:chgData name="Steve Hord" userId="7478402321db30a2" providerId="LiveId" clId="{224CC9B6-A6C2-46C7-BBB9-C6A60C5C4540}" dt="2020-10-28T23:00:57.241" v="420" actId="9405"/>
          <ac:inkMkLst>
            <pc:docMk/>
            <pc:sldMk cId="3237914124" sldId="256"/>
            <ac:inkMk id="13" creationId="{F01B0B0D-23C0-406D-81B1-53560BEA6080}"/>
          </ac:inkMkLst>
        </pc:inkChg>
        <pc:inkChg chg="add">
          <ac:chgData name="Steve Hord" userId="7478402321db30a2" providerId="LiveId" clId="{224CC9B6-A6C2-46C7-BBB9-C6A60C5C4540}" dt="2020-10-28T23:02:33.154" v="429" actId="9405"/>
          <ac:inkMkLst>
            <pc:docMk/>
            <pc:sldMk cId="3237914124" sldId="256"/>
            <ac:inkMk id="14" creationId="{0E36B71F-8617-4B05-A565-CA68910B66AF}"/>
          </ac:inkMkLst>
        </pc:inkChg>
        <pc:inkChg chg="add">
          <ac:chgData name="Steve Hord" userId="7478402321db30a2" providerId="LiveId" clId="{224CC9B6-A6C2-46C7-BBB9-C6A60C5C4540}" dt="2020-10-28T23:02:34.042" v="430" actId="9405"/>
          <ac:inkMkLst>
            <pc:docMk/>
            <pc:sldMk cId="3237914124" sldId="256"/>
            <ac:inkMk id="15" creationId="{C3E9255F-D54C-4938-861C-0719B95285A6}"/>
          </ac:inkMkLst>
        </pc:inkChg>
        <pc:inkChg chg="add">
          <ac:chgData name="Steve Hord" userId="7478402321db30a2" providerId="LiveId" clId="{224CC9B6-A6C2-46C7-BBB9-C6A60C5C4540}" dt="2020-10-28T23:02:34.713" v="431" actId="9405"/>
          <ac:inkMkLst>
            <pc:docMk/>
            <pc:sldMk cId="3237914124" sldId="256"/>
            <ac:inkMk id="16" creationId="{63A7B024-B577-4CAE-BEB0-A6669B501358}"/>
          </ac:inkMkLst>
        </pc:inkChg>
        <pc:inkChg chg="add">
          <ac:chgData name="Steve Hord" userId="7478402321db30a2" providerId="LiveId" clId="{224CC9B6-A6C2-46C7-BBB9-C6A60C5C4540}" dt="2020-10-28T23:02:36.608" v="432" actId="9405"/>
          <ac:inkMkLst>
            <pc:docMk/>
            <pc:sldMk cId="3237914124" sldId="256"/>
            <ac:inkMk id="17" creationId="{E0A5D064-5764-4BC6-889A-E61EBBCB274B}"/>
          </ac:inkMkLst>
        </pc:inkChg>
        <pc:inkChg chg="add">
          <ac:chgData name="Steve Hord" userId="7478402321db30a2" providerId="LiveId" clId="{224CC9B6-A6C2-46C7-BBB9-C6A60C5C4540}" dt="2020-10-28T23:02:37.363" v="433" actId="9405"/>
          <ac:inkMkLst>
            <pc:docMk/>
            <pc:sldMk cId="3237914124" sldId="256"/>
            <ac:inkMk id="18" creationId="{2CB02C25-2F1E-43D4-A77C-3F295035E347}"/>
          </ac:inkMkLst>
        </pc:inkChg>
        <pc:inkChg chg="add">
          <ac:chgData name="Steve Hord" userId="7478402321db30a2" providerId="LiveId" clId="{224CC9B6-A6C2-46C7-BBB9-C6A60C5C4540}" dt="2020-10-28T23:02:38.904" v="434" actId="9405"/>
          <ac:inkMkLst>
            <pc:docMk/>
            <pc:sldMk cId="3237914124" sldId="256"/>
            <ac:inkMk id="19" creationId="{4BA54EC1-BC0A-44CE-B6F6-610C5C43FEAF}"/>
          </ac:inkMkLst>
        </pc:inkChg>
        <pc:inkChg chg="add">
          <ac:chgData name="Steve Hord" userId="7478402321db30a2" providerId="LiveId" clId="{224CC9B6-A6C2-46C7-BBB9-C6A60C5C4540}" dt="2020-10-28T23:02:39.435" v="435" actId="9405"/>
          <ac:inkMkLst>
            <pc:docMk/>
            <pc:sldMk cId="3237914124" sldId="256"/>
            <ac:inkMk id="20" creationId="{A047CCDF-AC55-4CA2-8CC2-5DEAB5DBDA79}"/>
          </ac:inkMkLst>
        </pc:inkChg>
        <pc:inkChg chg="add">
          <ac:chgData name="Steve Hord" userId="7478402321db30a2" providerId="LiveId" clId="{224CC9B6-A6C2-46C7-BBB9-C6A60C5C4540}" dt="2020-10-28T23:02:40.498" v="436" actId="9405"/>
          <ac:inkMkLst>
            <pc:docMk/>
            <pc:sldMk cId="3237914124" sldId="256"/>
            <ac:inkMk id="21" creationId="{5C113320-A213-4066-90BD-CDA6F321CA37}"/>
          </ac:inkMkLst>
        </pc:inkChg>
        <pc:inkChg chg="add">
          <ac:chgData name="Steve Hord" userId="7478402321db30a2" providerId="LiveId" clId="{224CC9B6-A6C2-46C7-BBB9-C6A60C5C4540}" dt="2020-10-28T23:03:11.427" v="447" actId="9405"/>
          <ac:inkMkLst>
            <pc:docMk/>
            <pc:sldMk cId="3237914124" sldId="256"/>
            <ac:inkMk id="22" creationId="{E393B7F9-52EB-4DF0-9F3C-D38FF4077920}"/>
          </ac:inkMkLst>
        </pc:inkChg>
        <pc:inkChg chg="add">
          <ac:chgData name="Steve Hord" userId="7478402321db30a2" providerId="LiveId" clId="{224CC9B6-A6C2-46C7-BBB9-C6A60C5C4540}" dt="2020-10-28T23:03:33.458" v="448" actId="9405"/>
          <ac:inkMkLst>
            <pc:docMk/>
            <pc:sldMk cId="3237914124" sldId="256"/>
            <ac:inkMk id="23" creationId="{34B2D232-CEF5-419B-B1A5-8DBEA2B7E54F}"/>
          </ac:inkMkLst>
        </pc:inkChg>
        <pc:inkChg chg="add">
          <ac:chgData name="Steve Hord" userId="7478402321db30a2" providerId="LiveId" clId="{224CC9B6-A6C2-46C7-BBB9-C6A60C5C4540}" dt="2020-10-28T23:03:36.957" v="449" actId="9405"/>
          <ac:inkMkLst>
            <pc:docMk/>
            <pc:sldMk cId="3237914124" sldId="256"/>
            <ac:inkMk id="24" creationId="{362E2CCD-E783-4EB0-A449-D3A45EEDACA1}"/>
          </ac:inkMkLst>
        </pc:inkChg>
        <pc:inkChg chg="add">
          <ac:chgData name="Steve Hord" userId="7478402321db30a2" providerId="LiveId" clId="{224CC9B6-A6C2-46C7-BBB9-C6A60C5C4540}" dt="2020-10-28T23:03:37.444" v="450" actId="9405"/>
          <ac:inkMkLst>
            <pc:docMk/>
            <pc:sldMk cId="3237914124" sldId="256"/>
            <ac:inkMk id="25" creationId="{3A6B9D4B-B599-4E13-8CD4-9AE1EA05DD38}"/>
          </ac:inkMkLst>
        </pc:inkChg>
        <pc:inkChg chg="add">
          <ac:chgData name="Steve Hord" userId="7478402321db30a2" providerId="LiveId" clId="{224CC9B6-A6C2-46C7-BBB9-C6A60C5C4540}" dt="2020-10-28T23:03:38.508" v="451" actId="9405"/>
          <ac:inkMkLst>
            <pc:docMk/>
            <pc:sldMk cId="3237914124" sldId="256"/>
            <ac:inkMk id="26" creationId="{915EBC98-2995-4202-8847-0A06CF184801}"/>
          </ac:inkMkLst>
        </pc:inkChg>
        <pc:inkChg chg="add">
          <ac:chgData name="Steve Hord" userId="7478402321db30a2" providerId="LiveId" clId="{224CC9B6-A6C2-46C7-BBB9-C6A60C5C4540}" dt="2020-10-28T23:03:56.859" v="452" actId="9405"/>
          <ac:inkMkLst>
            <pc:docMk/>
            <pc:sldMk cId="3237914124" sldId="256"/>
            <ac:inkMk id="27" creationId="{45DA6E77-6091-41F4-942A-0F309A3D2009}"/>
          </ac:inkMkLst>
        </pc:inkChg>
        <pc:inkChg chg="add">
          <ac:chgData name="Steve Hord" userId="7478402321db30a2" providerId="LiveId" clId="{224CC9B6-A6C2-46C7-BBB9-C6A60C5C4540}" dt="2020-10-28T23:04:38.529" v="453" actId="9405"/>
          <ac:inkMkLst>
            <pc:docMk/>
            <pc:sldMk cId="3237914124" sldId="256"/>
            <ac:inkMk id="28" creationId="{E3F3AD06-2FD6-4505-B7DB-A8FB3DED0B43}"/>
          </ac:inkMkLst>
        </pc:inkChg>
        <pc:inkChg chg="add del">
          <ac:chgData name="Steve Hord" userId="7478402321db30a2" providerId="LiveId" clId="{224CC9B6-A6C2-46C7-BBB9-C6A60C5C4540}" dt="2020-10-28T23:36:33.351" v="646" actId="9405"/>
          <ac:inkMkLst>
            <pc:docMk/>
            <pc:sldMk cId="3237914124" sldId="256"/>
            <ac:inkMk id="29" creationId="{FC14F4E6-E521-4EC4-BDD3-F661908AFB0D}"/>
          </ac:inkMkLst>
        </pc:inkChg>
        <pc:inkChg chg="add">
          <ac:chgData name="Steve Hord" userId="7478402321db30a2" providerId="LiveId" clId="{224CC9B6-A6C2-46C7-BBB9-C6A60C5C4540}" dt="2020-10-28T23:37:51.257" v="647" actId="9405"/>
          <ac:inkMkLst>
            <pc:docMk/>
            <pc:sldMk cId="3237914124" sldId="256"/>
            <ac:inkMk id="30" creationId="{C9248AF4-5127-48C9-B6A2-758110871291}"/>
          </ac:inkMkLst>
        </pc:inkChg>
      </pc:sldChg>
      <pc:sldChg chg="addSp delSp modSp">
        <pc:chgData name="Steve Hord" userId="7478402321db30a2" providerId="LiveId" clId="{224CC9B6-A6C2-46C7-BBB9-C6A60C5C4540}" dt="2020-10-28T23:59:03.309" v="686" actId="478"/>
        <pc:sldMkLst>
          <pc:docMk/>
          <pc:sldMk cId="1339210688" sldId="257"/>
        </pc:sldMkLst>
        <pc:picChg chg="add mod ord">
          <ac:chgData name="Steve Hord" userId="7478402321db30a2" providerId="LiveId" clId="{224CC9B6-A6C2-46C7-BBB9-C6A60C5C4540}" dt="2020-10-28T23:16:49.707" v="633" actId="167"/>
          <ac:picMkLst>
            <pc:docMk/>
            <pc:sldMk cId="1339210688" sldId="257"/>
            <ac:picMk id="4" creationId="{9B37F9FA-3571-49C2-8811-B1159FCC0D6D}"/>
          </ac:picMkLst>
        </pc:picChg>
        <pc:picChg chg="del">
          <ac:chgData name="Steve Hord" userId="7478402321db30a2" providerId="LiveId" clId="{224CC9B6-A6C2-46C7-BBB9-C6A60C5C4540}" dt="2020-10-28T22:24:02.319" v="161"/>
          <ac:picMkLst>
            <pc:docMk/>
            <pc:sldMk cId="1339210688" sldId="257"/>
            <ac:picMk id="4" creationId="{BB8BCD0B-C663-48F9-B72B-E6B77C5BD02D}"/>
          </ac:picMkLst>
        </pc:picChg>
        <pc:picChg chg="add del mod">
          <ac:chgData name="Steve Hord" userId="7478402321db30a2" providerId="LiveId" clId="{224CC9B6-A6C2-46C7-BBB9-C6A60C5C4540}" dt="2020-10-28T23:59:02.119" v="685" actId="478"/>
          <ac:picMkLst>
            <pc:docMk/>
            <pc:sldMk cId="1339210688" sldId="257"/>
            <ac:picMk id="5" creationId="{853CF8EF-ED2E-46AE-A3CC-35FDB58937EB}"/>
          </ac:picMkLst>
        </pc:picChg>
        <pc:picChg chg="add del mod">
          <ac:chgData name="Steve Hord" userId="7478402321db30a2" providerId="LiveId" clId="{224CC9B6-A6C2-46C7-BBB9-C6A60C5C4540}" dt="2020-10-28T23:59:00.284" v="684" actId="478"/>
          <ac:picMkLst>
            <pc:docMk/>
            <pc:sldMk cId="1339210688" sldId="257"/>
            <ac:picMk id="6" creationId="{793A0DB6-57CF-4702-9240-EE06BC65B891}"/>
          </ac:picMkLst>
        </pc:picChg>
        <pc:picChg chg="add del mod">
          <ac:chgData name="Steve Hord" userId="7478402321db30a2" providerId="LiveId" clId="{224CC9B6-A6C2-46C7-BBB9-C6A60C5C4540}" dt="2020-10-28T23:58:58.690" v="683" actId="478"/>
          <ac:picMkLst>
            <pc:docMk/>
            <pc:sldMk cId="1339210688" sldId="257"/>
            <ac:picMk id="7" creationId="{6560B30D-242C-4EF2-A222-42DA8EFAC487}"/>
          </ac:picMkLst>
        </pc:picChg>
        <pc:picChg chg="add del mod">
          <ac:chgData name="Steve Hord" userId="7478402321db30a2" providerId="LiveId" clId="{224CC9B6-A6C2-46C7-BBB9-C6A60C5C4540}" dt="2020-10-28T23:59:03.309" v="686" actId="478"/>
          <ac:picMkLst>
            <pc:docMk/>
            <pc:sldMk cId="1339210688" sldId="257"/>
            <ac:picMk id="8" creationId="{B73E49F2-94B3-4B75-90EE-6AD198FC93E5}"/>
          </ac:picMkLst>
        </pc:picChg>
        <pc:inkChg chg="add">
          <ac:chgData name="Steve Hord" userId="7478402321db30a2" providerId="LiveId" clId="{224CC9B6-A6C2-46C7-BBB9-C6A60C5C4540}" dt="2020-10-28T23:02:44.360" v="437" actId="9405"/>
          <ac:inkMkLst>
            <pc:docMk/>
            <pc:sldMk cId="1339210688" sldId="257"/>
            <ac:inkMk id="9" creationId="{1A185CBD-ED91-4F24-BEB9-8E33AD8AC3B1}"/>
          </ac:inkMkLst>
        </pc:inkChg>
        <pc:inkChg chg="add">
          <ac:chgData name="Steve Hord" userId="7478402321db30a2" providerId="LiveId" clId="{224CC9B6-A6C2-46C7-BBB9-C6A60C5C4540}" dt="2020-10-28T23:02:45.199" v="438" actId="9405"/>
          <ac:inkMkLst>
            <pc:docMk/>
            <pc:sldMk cId="1339210688" sldId="257"/>
            <ac:inkMk id="10" creationId="{032BD37A-4777-4658-98DC-561C88BBD6B5}"/>
          </ac:inkMkLst>
        </pc:inkChg>
        <pc:inkChg chg="add">
          <ac:chgData name="Steve Hord" userId="7478402321db30a2" providerId="LiveId" clId="{224CC9B6-A6C2-46C7-BBB9-C6A60C5C4540}" dt="2020-10-28T23:02:45.764" v="439" actId="9405"/>
          <ac:inkMkLst>
            <pc:docMk/>
            <pc:sldMk cId="1339210688" sldId="257"/>
            <ac:inkMk id="11" creationId="{8D6F0DE4-0F5C-4DBC-980B-FA84561A37BD}"/>
          </ac:inkMkLst>
        </pc:inkChg>
        <pc:inkChg chg="add">
          <ac:chgData name="Steve Hord" userId="7478402321db30a2" providerId="LiveId" clId="{224CC9B6-A6C2-46C7-BBB9-C6A60C5C4540}" dt="2020-10-28T23:02:46.202" v="440" actId="9405"/>
          <ac:inkMkLst>
            <pc:docMk/>
            <pc:sldMk cId="1339210688" sldId="257"/>
            <ac:inkMk id="12" creationId="{24F830F4-CC15-48E6-AB15-04ED683CA04A}"/>
          </ac:inkMkLst>
        </pc:inkChg>
        <pc:inkChg chg="add">
          <ac:chgData name="Steve Hord" userId="7478402321db30a2" providerId="LiveId" clId="{224CC9B6-A6C2-46C7-BBB9-C6A60C5C4540}" dt="2020-10-28T23:02:53.893" v="441" actId="9405"/>
          <ac:inkMkLst>
            <pc:docMk/>
            <pc:sldMk cId="1339210688" sldId="257"/>
            <ac:inkMk id="13" creationId="{18EA1C91-5384-4260-8EC9-8379C643441C}"/>
          </ac:inkMkLst>
        </pc:inkChg>
        <pc:inkChg chg="add">
          <ac:chgData name="Steve Hord" userId="7478402321db30a2" providerId="LiveId" clId="{224CC9B6-A6C2-46C7-BBB9-C6A60C5C4540}" dt="2020-10-28T23:03:01.423" v="442" actId="9405"/>
          <ac:inkMkLst>
            <pc:docMk/>
            <pc:sldMk cId="1339210688" sldId="257"/>
            <ac:inkMk id="14" creationId="{97E9F6ED-ACEE-438F-A76C-C66263E59B33}"/>
          </ac:inkMkLst>
        </pc:inkChg>
        <pc:inkChg chg="add">
          <ac:chgData name="Steve Hord" userId="7478402321db30a2" providerId="LiveId" clId="{224CC9B6-A6C2-46C7-BBB9-C6A60C5C4540}" dt="2020-10-28T23:03:01.879" v="443" actId="9405"/>
          <ac:inkMkLst>
            <pc:docMk/>
            <pc:sldMk cId="1339210688" sldId="257"/>
            <ac:inkMk id="15" creationId="{EA56CB11-8AE3-4EA0-B556-BBB572803B07}"/>
          </ac:inkMkLst>
        </pc:inkChg>
        <pc:inkChg chg="add">
          <ac:chgData name="Steve Hord" userId="7478402321db30a2" providerId="LiveId" clId="{224CC9B6-A6C2-46C7-BBB9-C6A60C5C4540}" dt="2020-10-28T23:03:02.265" v="444" actId="9405"/>
          <ac:inkMkLst>
            <pc:docMk/>
            <pc:sldMk cId="1339210688" sldId="257"/>
            <ac:inkMk id="16" creationId="{78E27AEC-BDF9-49A4-A10A-6F5F64F01EEA}"/>
          </ac:inkMkLst>
        </pc:inkChg>
        <pc:inkChg chg="add">
          <ac:chgData name="Steve Hord" userId="7478402321db30a2" providerId="LiveId" clId="{224CC9B6-A6C2-46C7-BBB9-C6A60C5C4540}" dt="2020-10-28T23:03:02.610" v="445" actId="9405"/>
          <ac:inkMkLst>
            <pc:docMk/>
            <pc:sldMk cId="1339210688" sldId="257"/>
            <ac:inkMk id="17" creationId="{00D1CCCF-5EBB-4FB3-A293-78C28946220A}"/>
          </ac:inkMkLst>
        </pc:inkChg>
        <pc:inkChg chg="add">
          <ac:chgData name="Steve Hord" userId="7478402321db30a2" providerId="LiveId" clId="{224CC9B6-A6C2-46C7-BBB9-C6A60C5C4540}" dt="2020-10-28T23:03:03.924" v="446" actId="9405"/>
          <ac:inkMkLst>
            <pc:docMk/>
            <pc:sldMk cId="1339210688" sldId="257"/>
            <ac:inkMk id="18" creationId="{0EC3AB97-946C-4D62-AEB0-E11D486AFBF0}"/>
          </ac:inkMkLst>
        </pc:inkChg>
      </pc:sldChg>
      <pc:sldChg chg="modSp">
        <pc:chgData name="Steve Hord" userId="7478402321db30a2" providerId="LiveId" clId="{224CC9B6-A6C2-46C7-BBB9-C6A60C5C4540}" dt="2020-10-28T23:18:22.378" v="642" actId="27636"/>
        <pc:sldMkLst>
          <pc:docMk/>
          <pc:sldMk cId="3083623366" sldId="260"/>
        </pc:sldMkLst>
        <pc:spChg chg="mod">
          <ac:chgData name="Steve Hord" userId="7478402321db30a2" providerId="LiveId" clId="{224CC9B6-A6C2-46C7-BBB9-C6A60C5C4540}" dt="2020-10-28T23:18:22.378" v="642" actId="27636"/>
          <ac:spMkLst>
            <pc:docMk/>
            <pc:sldMk cId="3083623366" sldId="260"/>
            <ac:spMk id="3" creationId="{902FD5C4-FE5F-46D2-ABC9-49FA4BB8442F}"/>
          </ac:spMkLst>
        </pc:spChg>
      </pc:sldChg>
      <pc:sldChg chg="addSp delSp modSp">
        <pc:chgData name="Steve Hord" userId="7478402321db30a2" providerId="LiveId" clId="{224CC9B6-A6C2-46C7-BBB9-C6A60C5C4540}" dt="2020-10-28T23:59:09.194" v="687" actId="478"/>
        <pc:sldMkLst>
          <pc:docMk/>
          <pc:sldMk cId="710623681" sldId="261"/>
        </pc:sldMkLst>
        <pc:picChg chg="mod">
          <ac:chgData name="Steve Hord" userId="7478402321db30a2" providerId="LiveId" clId="{224CC9B6-A6C2-46C7-BBB9-C6A60C5C4540}" dt="2020-10-28T22:36:36.345" v="382" actId="14100"/>
          <ac:picMkLst>
            <pc:docMk/>
            <pc:sldMk cId="710623681" sldId="261"/>
            <ac:picMk id="4" creationId="{EE158731-59BB-48A2-A901-D7C35E91BA10}"/>
          </ac:picMkLst>
        </pc:picChg>
        <pc:picChg chg="add del mod">
          <ac:chgData name="Steve Hord" userId="7478402321db30a2" providerId="LiveId" clId="{224CC9B6-A6C2-46C7-BBB9-C6A60C5C4540}" dt="2020-10-28T23:59:09.194" v="687" actId="478"/>
          <ac:picMkLst>
            <pc:docMk/>
            <pc:sldMk cId="710623681" sldId="261"/>
            <ac:picMk id="6" creationId="{38A44285-5189-4D0A-8701-C2B5E42B5518}"/>
          </ac:picMkLst>
        </pc:picChg>
      </pc:sldChg>
      <pc:sldChg chg="modSp">
        <pc:chgData name="Steve Hord" userId="7478402321db30a2" providerId="LiveId" clId="{224CC9B6-A6C2-46C7-BBB9-C6A60C5C4540}" dt="2020-10-28T23:21:26.804" v="643" actId="20577"/>
        <pc:sldMkLst>
          <pc:docMk/>
          <pc:sldMk cId="452859177" sldId="262"/>
        </pc:sldMkLst>
        <pc:spChg chg="mod">
          <ac:chgData name="Steve Hord" userId="7478402321db30a2" providerId="LiveId" clId="{224CC9B6-A6C2-46C7-BBB9-C6A60C5C4540}" dt="2020-10-28T23:21:26.804" v="643" actId="20577"/>
          <ac:spMkLst>
            <pc:docMk/>
            <pc:sldMk cId="452859177" sldId="262"/>
            <ac:spMk id="3" creationId="{902FD5C4-FE5F-46D2-ABC9-49FA4BB8442F}"/>
          </ac:spMkLst>
        </pc:spChg>
      </pc:sldChg>
      <pc:sldChg chg="addSp delSp modSp">
        <pc:chgData name="Steve Hord" userId="7478402321db30a2" providerId="LiveId" clId="{224CC9B6-A6C2-46C7-BBB9-C6A60C5C4540}" dt="2020-10-28T23:59:22.999" v="689" actId="478"/>
        <pc:sldMkLst>
          <pc:docMk/>
          <pc:sldMk cId="2161130591" sldId="272"/>
        </pc:sldMkLst>
        <pc:picChg chg="del mod">
          <ac:chgData name="Steve Hord" userId="7478402321db30a2" providerId="LiveId" clId="{224CC9B6-A6C2-46C7-BBB9-C6A60C5C4540}" dt="2020-10-28T23:10:18.699" v="471" actId="478"/>
          <ac:picMkLst>
            <pc:docMk/>
            <pc:sldMk cId="2161130591" sldId="272"/>
            <ac:picMk id="4" creationId="{C1FCEFC0-D7CE-430F-A1AC-AC17331EFD14}"/>
          </ac:picMkLst>
        </pc:picChg>
        <pc:picChg chg="del">
          <ac:chgData name="Steve Hord" userId="7478402321db30a2" providerId="LiveId" clId="{224CC9B6-A6C2-46C7-BBB9-C6A60C5C4540}" dt="2020-10-28T23:59:21.027" v="688" actId="478"/>
          <ac:picMkLst>
            <pc:docMk/>
            <pc:sldMk cId="2161130591" sldId="272"/>
            <ac:picMk id="6" creationId="{998DDB99-D494-444C-96D1-7AB5393DD65C}"/>
          </ac:picMkLst>
        </pc:picChg>
        <pc:picChg chg="add del mod">
          <ac:chgData name="Steve Hord" userId="7478402321db30a2" providerId="LiveId" clId="{224CC9B6-A6C2-46C7-BBB9-C6A60C5C4540}" dt="2020-10-28T23:59:22.999" v="689" actId="478"/>
          <ac:picMkLst>
            <pc:docMk/>
            <pc:sldMk cId="2161130591" sldId="272"/>
            <ac:picMk id="7" creationId="{EF1CDD4D-CAA0-4B1F-A12B-650B712F4B73}"/>
          </ac:picMkLst>
        </pc:picChg>
      </pc:sldChg>
      <pc:sldMasterChg chg="modSldLayout">
        <pc:chgData name="Steve Hord" userId="7478402321db30a2" providerId="LiveId" clId="{224CC9B6-A6C2-46C7-BBB9-C6A60C5C4540}" dt="2020-10-28T23:01:58.349" v="428" actId="9405"/>
        <pc:sldMasterMkLst>
          <pc:docMk/>
          <pc:sldMasterMk cId="1270442930" sldId="2147483660"/>
        </pc:sldMasterMkLst>
        <pc:sldLayoutChg chg="addSp">
          <pc:chgData name="Steve Hord" userId="7478402321db30a2" providerId="LiveId" clId="{224CC9B6-A6C2-46C7-BBB9-C6A60C5C4540}" dt="2020-10-28T23:01:58.349" v="428" actId="9405"/>
          <pc:sldLayoutMkLst>
            <pc:docMk/>
            <pc:sldMasterMk cId="1270442930" sldId="2147483660"/>
            <pc:sldLayoutMk cId="2871343567" sldId="2147483664"/>
          </pc:sldLayoutMkLst>
          <pc:inkChg chg="add">
            <ac:chgData name="Steve Hord" userId="7478402321db30a2" providerId="LiveId" clId="{224CC9B6-A6C2-46C7-BBB9-C6A60C5C4540}" dt="2020-10-28T23:01:52.131" v="421" actId="9405"/>
            <ac:inkMkLst>
              <pc:docMk/>
              <pc:sldMasterMk cId="1270442930" sldId="2147483660"/>
              <pc:sldLayoutMk cId="2871343567" sldId="2147483664"/>
              <ac:inkMk id="5" creationId="{7F3045DE-3AB7-4E3E-A391-4F9107A8F8C9}"/>
            </ac:inkMkLst>
          </pc:inkChg>
          <pc:inkChg chg="add">
            <ac:chgData name="Steve Hord" userId="7478402321db30a2" providerId="LiveId" clId="{224CC9B6-A6C2-46C7-BBB9-C6A60C5C4540}" dt="2020-10-28T23:01:52.487" v="422" actId="9405"/>
            <ac:inkMkLst>
              <pc:docMk/>
              <pc:sldMasterMk cId="1270442930" sldId="2147483660"/>
              <pc:sldLayoutMk cId="2871343567" sldId="2147483664"/>
              <ac:inkMk id="6" creationId="{B64BE9BD-96C6-496B-8F87-BF8B5FE6878E}"/>
            </ac:inkMkLst>
          </pc:inkChg>
          <pc:inkChg chg="add">
            <ac:chgData name="Steve Hord" userId="7478402321db30a2" providerId="LiveId" clId="{224CC9B6-A6C2-46C7-BBB9-C6A60C5C4540}" dt="2020-10-28T23:01:55.176" v="423" actId="9405"/>
            <ac:inkMkLst>
              <pc:docMk/>
              <pc:sldMasterMk cId="1270442930" sldId="2147483660"/>
              <pc:sldLayoutMk cId="2871343567" sldId="2147483664"/>
              <ac:inkMk id="7" creationId="{5547CB02-1206-4981-BA1F-98056CC7D0F6}"/>
            </ac:inkMkLst>
          </pc:inkChg>
          <pc:inkChg chg="add">
            <ac:chgData name="Steve Hord" userId="7478402321db30a2" providerId="LiveId" clId="{224CC9B6-A6C2-46C7-BBB9-C6A60C5C4540}" dt="2020-10-28T23:01:55.519" v="424" actId="9405"/>
            <ac:inkMkLst>
              <pc:docMk/>
              <pc:sldMasterMk cId="1270442930" sldId="2147483660"/>
              <pc:sldLayoutMk cId="2871343567" sldId="2147483664"/>
              <ac:inkMk id="9" creationId="{00AC9549-295A-481F-BAC1-D217607B1470}"/>
            </ac:inkMkLst>
          </pc:inkChg>
          <pc:inkChg chg="add">
            <ac:chgData name="Steve Hord" userId="7478402321db30a2" providerId="LiveId" clId="{224CC9B6-A6C2-46C7-BBB9-C6A60C5C4540}" dt="2020-10-28T23:01:55.860" v="425" actId="9405"/>
            <ac:inkMkLst>
              <pc:docMk/>
              <pc:sldMasterMk cId="1270442930" sldId="2147483660"/>
              <pc:sldLayoutMk cId="2871343567" sldId="2147483664"/>
              <ac:inkMk id="10" creationId="{582B34FC-FED6-4B35-B336-2C001BF70FEA}"/>
            </ac:inkMkLst>
          </pc:inkChg>
          <pc:inkChg chg="add">
            <ac:chgData name="Steve Hord" userId="7478402321db30a2" providerId="LiveId" clId="{224CC9B6-A6C2-46C7-BBB9-C6A60C5C4540}" dt="2020-10-28T23:01:56.207" v="426" actId="9405"/>
            <ac:inkMkLst>
              <pc:docMk/>
              <pc:sldMasterMk cId="1270442930" sldId="2147483660"/>
              <pc:sldLayoutMk cId="2871343567" sldId="2147483664"/>
              <ac:inkMk id="11" creationId="{E937588D-ADB8-4462-B727-CA3C34F68C66}"/>
            </ac:inkMkLst>
          </pc:inkChg>
          <pc:inkChg chg="add">
            <ac:chgData name="Steve Hord" userId="7478402321db30a2" providerId="LiveId" clId="{224CC9B6-A6C2-46C7-BBB9-C6A60C5C4540}" dt="2020-10-28T23:01:56.539" v="427" actId="9405"/>
            <ac:inkMkLst>
              <pc:docMk/>
              <pc:sldMasterMk cId="1270442930" sldId="2147483660"/>
              <pc:sldLayoutMk cId="2871343567" sldId="2147483664"/>
              <ac:inkMk id="12" creationId="{30649580-583C-4B6A-9755-80D062662B47}"/>
            </ac:inkMkLst>
          </pc:inkChg>
          <pc:inkChg chg="add">
            <ac:chgData name="Steve Hord" userId="7478402321db30a2" providerId="LiveId" clId="{224CC9B6-A6C2-46C7-BBB9-C6A60C5C4540}" dt="2020-10-28T23:01:58.349" v="428" actId="9405"/>
            <ac:inkMkLst>
              <pc:docMk/>
              <pc:sldMasterMk cId="1270442930" sldId="2147483660"/>
              <pc:sldLayoutMk cId="2871343567" sldId="2147483664"/>
              <ac:inkMk id="13" creationId="{C563E662-A115-4BA9-A520-DAB1F8FFDBA4}"/>
            </ac:inkMkLst>
          </pc:inkChg>
        </pc:sldLayoutChg>
      </pc:sldMaster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2.13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1,'4'0,"1"0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0.591"/>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0.928"/>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1.555"/>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1.881"/>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57.24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14,'0'-6,"0"-2</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3.15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4.04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4.71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14 0,'-6'0,"-1"0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6.60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7.36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1,'0'0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2.48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8.90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9.43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0.49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11.426"/>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3.45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6.95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7.44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0,'5'0,"3"0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8.50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56.85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74 0,'0'6,"0"7,-6 2,-7-2,-14-3,-1-3</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4:38.52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0,'5'0,"3"0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5.176"/>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37:51.257"/>
    </inkml:context>
    <inkml:brush xml:id="br0">
      <inkml:brushProperty name="width" value="0.05" units="cm"/>
      <inkml:brushProperty name="height" value="0.05" units="cm"/>
      <inkml:brushProperty name="ignorePressure" value="1"/>
    </inkml:brush>
  </inkml:definitions>
  <inkml:trace contextRef="#ctx0" brushRef="#br0">0 0,'0'0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4.359"/>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5.199"/>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5.76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6.20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0,'6'0,"-4"6,-2 2</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53.89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0,'11'0,"10"0,1 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1.42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1.87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2.26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2.61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5.51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3.92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5.86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6.20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6.53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8.34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28.782"/>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3862 105,'-1271'0,"1156"-5,-24-7,-86-4,-555 14,398 3,346-3,0-2,1-1,-1-2,-10-4,-70-13,-19 12,0 6,-61 8,66 0,86 2,44-4,0 0,0 0,0 0,-1 0,1 0,0 0,0 0,0 1,0-1,-1 0,1 0,0 0,0 0,0 0,0 0,-1 0,1 0,0 0,0 1,0-1,0 0,0 0,0 0,0 0,-1 0,1 1,0-1,0 0,0 0,0 0,0 0,0 1,0-1,0 0,0 0,0 0,0 1,0-1,0 0,0 0,0 0,0 0,0 1,0-1,0 0,0 0,0 0,0 0,1 1,-1-1,0 0,20 10,43 10,61 11,-29-8,63 10,2-7,83 0,-79-10,0 7,60 20,-165-29,0-2,1-3,1-3,53-2,1709-7,-1834 2,-1-1,1 0,0 0,0-1,0-1,-36-8,-207-29,-83 4,242 22,66 9,0 1,-1 2,-2 1,-72 2,54 2,0-3,-42-6,52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497948-54D2-43F8-9A63-A99FE3051738}" type="datetimeFigureOut">
              <a:rPr lang="en-US" smtClean="0"/>
              <a:t>1/29/2023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BDA0E2-FEBD-4B65-8F16-724CF984F377}" type="slidenum">
              <a:rPr lang="en-US" smtClean="0"/>
              <a:t>‹nº›</a:t>
            </a:fld>
            <a:endParaRPr lang="en-US"/>
          </a:p>
        </p:txBody>
      </p:sp>
    </p:spTree>
    <p:extLst>
      <p:ext uri="{BB962C8B-B14F-4D97-AF65-F5344CB8AC3E}">
        <p14:creationId xmlns:p14="http://schemas.microsoft.com/office/powerpoint/2010/main" val="2802222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1</a:t>
            </a:fld>
            <a:endParaRPr lang="en-US"/>
          </a:p>
        </p:txBody>
      </p:sp>
    </p:spTree>
    <p:extLst>
      <p:ext uri="{BB962C8B-B14F-4D97-AF65-F5344CB8AC3E}">
        <p14:creationId xmlns:p14="http://schemas.microsoft.com/office/powerpoint/2010/main" val="34439511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3</a:t>
            </a:fld>
            <a:endParaRPr lang="en-US"/>
          </a:p>
        </p:txBody>
      </p:sp>
    </p:spTree>
    <p:extLst>
      <p:ext uri="{BB962C8B-B14F-4D97-AF65-F5344CB8AC3E}">
        <p14:creationId xmlns:p14="http://schemas.microsoft.com/office/powerpoint/2010/main" val="16123123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8" Type="http://schemas.openxmlformats.org/officeDocument/2006/relationships/customXml" Target="../ink/ink5.xml"/><Relationship Id="rId3" Type="http://schemas.openxmlformats.org/officeDocument/2006/relationships/image" Target="../media/image4.png"/><Relationship Id="rId7" Type="http://schemas.openxmlformats.org/officeDocument/2006/relationships/customXml" Target="../ink/ink4.xml"/><Relationship Id="rId2" Type="http://schemas.openxmlformats.org/officeDocument/2006/relationships/customXml" Target="../ink/ink1.xml"/><Relationship Id="rId1" Type="http://schemas.openxmlformats.org/officeDocument/2006/relationships/slideMaster" Target="../slideMasters/slideMaster1.xml"/><Relationship Id="rId6" Type="http://schemas.openxmlformats.org/officeDocument/2006/relationships/customXml" Target="../ink/ink3.xml"/><Relationship Id="rId11" Type="http://schemas.openxmlformats.org/officeDocument/2006/relationships/customXml" Target="../ink/ink8.xml"/><Relationship Id="rId5" Type="http://schemas.openxmlformats.org/officeDocument/2006/relationships/image" Target="../media/image5.png"/><Relationship Id="rId10" Type="http://schemas.openxmlformats.org/officeDocument/2006/relationships/customXml" Target="../ink/ink7.xml"/><Relationship Id="rId4" Type="http://schemas.openxmlformats.org/officeDocument/2006/relationships/customXml" Target="../ink/ink2.xml"/><Relationship Id="rId9" Type="http://schemas.openxmlformats.org/officeDocument/2006/relationships/customXml" Target="../ink/ink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80360" y="1168401"/>
            <a:ext cx="6431280" cy="2387600"/>
          </a:xfrm>
        </p:spPr>
        <p:txBody>
          <a:bodyPr anchor="b">
            <a:normAutofit/>
          </a:bodyPr>
          <a:lstStyle>
            <a:lvl1pPr algn="ctr">
              <a:defRPr sz="48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t>Click to edit Master title style</a:t>
            </a:r>
          </a:p>
        </p:txBody>
      </p:sp>
      <p:sp>
        <p:nvSpPr>
          <p:cNvPr id="3" name="Subtitle 2"/>
          <p:cNvSpPr>
            <a:spLocks noGrp="1"/>
          </p:cNvSpPr>
          <p:nvPr>
            <p:ph type="subTitle" idx="1"/>
          </p:nvPr>
        </p:nvSpPr>
        <p:spPr>
          <a:xfrm>
            <a:off x="2880360" y="3731247"/>
            <a:ext cx="6431280" cy="1655762"/>
          </a:xfrm>
        </p:spPr>
        <p:txBody>
          <a:bodyPr/>
          <a:lstStyle>
            <a:lvl1pPr marL="0" indent="0" algn="ctr">
              <a:buNone/>
              <a:defRPr sz="2400" b="1">
                <a:solidFill>
                  <a:srgbClr val="00B0F0"/>
                </a:solidFill>
                <a:latin typeface="IBM Plex Mono Text" panose="020B0509050203000203" pitchFamily="49"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8" name="Straight Connector 7"/>
          <p:cNvCxnSpPr/>
          <p:nvPr/>
        </p:nvCxnSpPr>
        <p:spPr>
          <a:xfrm>
            <a:off x="2880360" y="3649111"/>
            <a:ext cx="6431280"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Rectangle 8"/>
          <p:cNvSpPr>
            <a:spLocks noChangeArrowheads="1"/>
          </p:cNvSpPr>
          <p:nvPr/>
        </p:nvSpPr>
        <p:spPr bwMode="black">
          <a:xfrm>
            <a:off x="4093580" y="5537419"/>
            <a:ext cx="4004840" cy="304359"/>
          </a:xfrm>
          <a:prstGeom prst="rect">
            <a:avLst/>
          </a:prstGeom>
          <a:noFill/>
          <a:ln w="9525">
            <a:noFill/>
            <a:miter lim="800000"/>
            <a:headEnd/>
            <a:tailEnd/>
          </a:ln>
        </p:spPr>
        <p:txBody>
          <a:bodyPr lIns="92075" tIns="46038" rIns="92075" bIns="46038"/>
          <a:lstStyle>
            <a:lvl1pPr eaLnBrk="0" hangingPunct="0">
              <a:defRPr b="1">
                <a:solidFill>
                  <a:schemeClr val="tx1"/>
                </a:solidFill>
                <a:latin typeface="Arial" panose="020B0604020202020204" pitchFamily="34" charset="0"/>
                <a:cs typeface="Arial" panose="020B0604020202020204" pitchFamily="34" charset="0"/>
              </a:defRPr>
            </a:lvl1pPr>
            <a:lvl2pPr marL="742950" indent="-285750" eaLnBrk="0" hangingPunct="0">
              <a:defRPr b="1">
                <a:solidFill>
                  <a:schemeClr val="tx1"/>
                </a:solidFill>
                <a:latin typeface="Arial" panose="020B0604020202020204" pitchFamily="34" charset="0"/>
                <a:cs typeface="Arial" panose="020B0604020202020204" pitchFamily="34" charset="0"/>
              </a:defRPr>
            </a:lvl2pPr>
            <a:lvl3pPr marL="1143000" indent="-228600" eaLnBrk="0" hangingPunct="0">
              <a:defRPr b="1">
                <a:solidFill>
                  <a:schemeClr val="tx1"/>
                </a:solidFill>
                <a:latin typeface="Arial" panose="020B0604020202020204" pitchFamily="34" charset="0"/>
                <a:cs typeface="Arial" panose="020B0604020202020204" pitchFamily="34" charset="0"/>
              </a:defRPr>
            </a:lvl3pPr>
            <a:lvl4pPr marL="1600200" indent="-228600" eaLnBrk="0" hangingPunct="0">
              <a:defRPr b="1">
                <a:solidFill>
                  <a:schemeClr val="tx1"/>
                </a:solidFill>
                <a:latin typeface="Arial" panose="020B0604020202020204" pitchFamily="34" charset="0"/>
                <a:cs typeface="Arial" panose="020B0604020202020204" pitchFamily="34" charset="0"/>
              </a:defRPr>
            </a:lvl4pPr>
            <a:lvl5pPr marL="2057400" indent="-228600" eaLnBrk="0" hangingPunct="0">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r>
              <a:rPr lang="en-US" sz="1400" b="0" dirty="0">
                <a:latin typeface="Helv"/>
              </a:rPr>
              <a:t>© IBM Corporation. All rights reserved.</a:t>
            </a:r>
          </a:p>
        </p:txBody>
      </p:sp>
    </p:spTree>
    <p:extLst>
      <p:ext uri="{BB962C8B-B14F-4D97-AF65-F5344CB8AC3E}">
        <p14:creationId xmlns:p14="http://schemas.microsoft.com/office/powerpoint/2010/main" val="37361523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atin typeface="IBM Plex Mono SemiBold" panose="020B0709050203000203" pitchFamily="49" charset="0"/>
              </a:defRPr>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IBM Plex Mono Text" panose="020B0509050203000203" pitchFamily="49"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6392685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IBM Plex Mono SemiBold" panose="020B0709050203000203" pitchFamily="49" charset="0"/>
              </a:defRPr>
            </a:lvl1pPr>
          </a:lstStyle>
          <a:p>
            <a:r>
              <a:rPr lang="en-US"/>
              <a:t>Click to edit Master title style</a:t>
            </a:r>
          </a:p>
        </p:txBody>
      </p:sp>
      <p:sp>
        <p:nvSpPr>
          <p:cNvPr id="3" name="Vertical Text Placeholder 2"/>
          <p:cNvSpPr>
            <a:spLocks noGrp="1"/>
          </p:cNvSpPr>
          <p:nvPr>
            <p:ph type="body" orient="vert" idx="1"/>
          </p:nvPr>
        </p:nvSpPr>
        <p:spPr/>
        <p:txBody>
          <a:bodyPr vert="eaVert"/>
          <a:lstStyle>
            <a:lvl1pPr>
              <a:defRPr>
                <a:latin typeface="IBM Plex Mono Text" panose="020B0509050203000203" pitchFamily="49" charset="0"/>
              </a:defRPr>
            </a:lvl1pPr>
            <a:lvl2pPr>
              <a:defRPr>
                <a:latin typeface="IBM Plex Mono Text" panose="020B0509050203000203" pitchFamily="49" charset="0"/>
              </a:defRPr>
            </a:lvl2pPr>
            <a:lvl3pPr>
              <a:defRPr>
                <a:latin typeface="IBM Plex Mono Text" panose="020B0509050203000203" pitchFamily="49" charset="0"/>
              </a:defRPr>
            </a:lvl3pPr>
            <a:lvl4pPr>
              <a:defRPr>
                <a:latin typeface="IBM Plex Mono Text" panose="020B0509050203000203" pitchFamily="49" charset="0"/>
              </a:defRPr>
            </a:lvl4pPr>
            <a:lvl5pPr>
              <a:defRPr>
                <a:latin typeface="IBM Plex Mono Text" panose="020B0509050203000203"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147062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25687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2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572469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838200" y="1690688"/>
            <a:ext cx="10515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7" name="Straight Connector 6"/>
          <p:cNvCxnSpPr/>
          <p:nvPr/>
        </p:nvCxnSpPr>
        <p:spPr>
          <a:xfrm>
            <a:off x="838200" y="1296645"/>
            <a:ext cx="10515600" cy="36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7029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3448503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p:cNvCxnSpPr/>
          <p:nvPr/>
        </p:nvCxnSpPr>
        <p:spPr>
          <a:xfrm>
            <a:off x="838200" y="1364249"/>
            <a:ext cx="10515600" cy="368"/>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7F3045DE-3AB7-4E3E-A391-4F9107A8F8C9}"/>
                  </a:ext>
                </a:extLst>
              </p14:cNvPr>
              <p14:cNvContentPartPr/>
              <p14:nvPr userDrawn="1"/>
            </p14:nvContentPartPr>
            <p14:xfrm>
              <a:off x="1837276" y="6444633"/>
              <a:ext cx="3960" cy="360"/>
            </p14:xfrm>
          </p:contentPart>
        </mc:Choice>
        <mc:Fallback xmlns="">
          <p:pic>
            <p:nvPicPr>
              <p:cNvPr id="5" name="Ink 4">
                <a:extLst>
                  <a:ext uri="{FF2B5EF4-FFF2-40B4-BE49-F238E27FC236}">
                    <a16:creationId xmlns:a16="http://schemas.microsoft.com/office/drawing/2014/main" id="{7F3045DE-3AB7-4E3E-A391-4F9107A8F8C9}"/>
                  </a:ext>
                </a:extLst>
              </p:cNvPr>
              <p:cNvPicPr/>
              <p:nvPr/>
            </p:nvPicPr>
            <p:blipFill>
              <a:blip r:embed="rId3"/>
              <a:stretch>
                <a:fillRect/>
              </a:stretch>
            </p:blipFill>
            <p:spPr>
              <a:xfrm>
                <a:off x="1747636" y="6264993"/>
                <a:ext cx="1836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B64BE9BD-96C6-496B-8F87-BF8B5FE6878E}"/>
                  </a:ext>
                </a:extLst>
              </p14:cNvPr>
              <p14:cNvContentPartPr/>
              <p14:nvPr userDrawn="1"/>
            </p14:nvContentPartPr>
            <p14:xfrm>
              <a:off x="1846276" y="6435993"/>
              <a:ext cx="360" cy="360"/>
            </p14:xfrm>
          </p:contentPart>
        </mc:Choice>
        <mc:Fallback xmlns="">
          <p:pic>
            <p:nvPicPr>
              <p:cNvPr id="6" name="Ink 5">
                <a:extLst>
                  <a:ext uri="{FF2B5EF4-FFF2-40B4-BE49-F238E27FC236}">
                    <a16:creationId xmlns:a16="http://schemas.microsoft.com/office/drawing/2014/main" id="{B64BE9BD-96C6-496B-8F87-BF8B5FE6878E}"/>
                  </a:ext>
                </a:extLst>
              </p:cNvPr>
              <p:cNvPicPr/>
              <p:nvPr/>
            </p:nvPicPr>
            <p:blipFill>
              <a:blip r:embed="rId5"/>
              <a:stretch>
                <a:fillRect/>
              </a:stretch>
            </p:blipFill>
            <p:spPr>
              <a:xfrm>
                <a:off x="1756276" y="6255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 name="Ink 6">
                <a:extLst>
                  <a:ext uri="{FF2B5EF4-FFF2-40B4-BE49-F238E27FC236}">
                    <a16:creationId xmlns:a16="http://schemas.microsoft.com/office/drawing/2014/main" id="{5547CB02-1206-4981-BA1F-98056CC7D0F6}"/>
                  </a:ext>
                </a:extLst>
              </p14:cNvPr>
              <p14:cNvContentPartPr/>
              <p14:nvPr userDrawn="1"/>
            </p14:nvContentPartPr>
            <p14:xfrm>
              <a:off x="1846276" y="6462633"/>
              <a:ext cx="360" cy="360"/>
            </p14:xfrm>
          </p:contentPart>
        </mc:Choice>
        <mc:Fallback xmlns="">
          <p:pic>
            <p:nvPicPr>
              <p:cNvPr id="7" name="Ink 6">
                <a:extLst>
                  <a:ext uri="{FF2B5EF4-FFF2-40B4-BE49-F238E27FC236}">
                    <a16:creationId xmlns:a16="http://schemas.microsoft.com/office/drawing/2014/main" id="{5547CB02-1206-4981-BA1F-98056CC7D0F6}"/>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9" name="Ink 8">
                <a:extLst>
                  <a:ext uri="{FF2B5EF4-FFF2-40B4-BE49-F238E27FC236}">
                    <a16:creationId xmlns:a16="http://schemas.microsoft.com/office/drawing/2014/main" id="{00AC9549-295A-481F-BAC1-D217607B1470}"/>
                  </a:ext>
                </a:extLst>
              </p14:cNvPr>
              <p14:cNvContentPartPr/>
              <p14:nvPr userDrawn="1"/>
            </p14:nvContentPartPr>
            <p14:xfrm>
              <a:off x="1846276" y="6462633"/>
              <a:ext cx="360" cy="360"/>
            </p14:xfrm>
          </p:contentPart>
        </mc:Choice>
        <mc:Fallback xmlns="">
          <p:pic>
            <p:nvPicPr>
              <p:cNvPr id="9" name="Ink 8">
                <a:extLst>
                  <a:ext uri="{FF2B5EF4-FFF2-40B4-BE49-F238E27FC236}">
                    <a16:creationId xmlns:a16="http://schemas.microsoft.com/office/drawing/2014/main" id="{00AC9549-295A-481F-BAC1-D217607B1470}"/>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id="{582B34FC-FED6-4B35-B336-2C001BF70FEA}"/>
                  </a:ext>
                </a:extLst>
              </p14:cNvPr>
              <p14:cNvContentPartPr/>
              <p14:nvPr userDrawn="1"/>
            </p14:nvContentPartPr>
            <p14:xfrm>
              <a:off x="1846276" y="6462633"/>
              <a:ext cx="360" cy="360"/>
            </p14:xfrm>
          </p:contentPart>
        </mc:Choice>
        <mc:Fallback xmlns="">
          <p:pic>
            <p:nvPicPr>
              <p:cNvPr id="10" name="Ink 9">
                <a:extLst>
                  <a:ext uri="{FF2B5EF4-FFF2-40B4-BE49-F238E27FC236}">
                    <a16:creationId xmlns:a16="http://schemas.microsoft.com/office/drawing/2014/main" id="{582B34FC-FED6-4B35-B336-2C001BF70FEA}"/>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1" name="Ink 10">
                <a:extLst>
                  <a:ext uri="{FF2B5EF4-FFF2-40B4-BE49-F238E27FC236}">
                    <a16:creationId xmlns:a16="http://schemas.microsoft.com/office/drawing/2014/main" id="{E937588D-ADB8-4462-B727-CA3C34F68C66}"/>
                  </a:ext>
                </a:extLst>
              </p14:cNvPr>
              <p14:cNvContentPartPr/>
              <p14:nvPr userDrawn="1"/>
            </p14:nvContentPartPr>
            <p14:xfrm>
              <a:off x="1846276" y="6462633"/>
              <a:ext cx="360" cy="360"/>
            </p14:xfrm>
          </p:contentPart>
        </mc:Choice>
        <mc:Fallback xmlns="">
          <p:pic>
            <p:nvPicPr>
              <p:cNvPr id="11" name="Ink 10">
                <a:extLst>
                  <a:ext uri="{FF2B5EF4-FFF2-40B4-BE49-F238E27FC236}">
                    <a16:creationId xmlns:a16="http://schemas.microsoft.com/office/drawing/2014/main" id="{E937588D-ADB8-4462-B727-CA3C34F68C66}"/>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2" name="Ink 11">
                <a:extLst>
                  <a:ext uri="{FF2B5EF4-FFF2-40B4-BE49-F238E27FC236}">
                    <a16:creationId xmlns:a16="http://schemas.microsoft.com/office/drawing/2014/main" id="{30649580-583C-4B6A-9755-80D062662B47}"/>
                  </a:ext>
                </a:extLst>
              </p14:cNvPr>
              <p14:cNvContentPartPr/>
              <p14:nvPr userDrawn="1"/>
            </p14:nvContentPartPr>
            <p14:xfrm>
              <a:off x="1846276" y="6462633"/>
              <a:ext cx="360" cy="360"/>
            </p14:xfrm>
          </p:contentPart>
        </mc:Choice>
        <mc:Fallback xmlns="">
          <p:pic>
            <p:nvPicPr>
              <p:cNvPr id="12" name="Ink 11">
                <a:extLst>
                  <a:ext uri="{FF2B5EF4-FFF2-40B4-BE49-F238E27FC236}">
                    <a16:creationId xmlns:a16="http://schemas.microsoft.com/office/drawing/2014/main" id="{30649580-583C-4B6A-9755-80D062662B47}"/>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3" name="Ink 12">
                <a:extLst>
                  <a:ext uri="{FF2B5EF4-FFF2-40B4-BE49-F238E27FC236}">
                    <a16:creationId xmlns:a16="http://schemas.microsoft.com/office/drawing/2014/main" id="{C563E662-A115-4BA9-A520-DAB1F8FFDBA4}"/>
                  </a:ext>
                </a:extLst>
              </p14:cNvPr>
              <p14:cNvContentPartPr/>
              <p14:nvPr userDrawn="1"/>
            </p14:nvContentPartPr>
            <p14:xfrm>
              <a:off x="-222284" y="4536273"/>
              <a:ext cx="360" cy="360"/>
            </p14:xfrm>
          </p:contentPart>
        </mc:Choice>
        <mc:Fallback xmlns="">
          <p:pic>
            <p:nvPicPr>
              <p:cNvPr id="13" name="Ink 12">
                <a:extLst>
                  <a:ext uri="{FF2B5EF4-FFF2-40B4-BE49-F238E27FC236}">
                    <a16:creationId xmlns:a16="http://schemas.microsoft.com/office/drawing/2014/main" id="{C563E662-A115-4BA9-A520-DAB1F8FFDBA4}"/>
                  </a:ext>
                </a:extLst>
              </p:cNvPr>
              <p:cNvPicPr/>
              <p:nvPr/>
            </p:nvPicPr>
            <p:blipFill>
              <a:blip r:embed="rId5"/>
              <a:stretch>
                <a:fillRect/>
              </a:stretch>
            </p:blipFill>
            <p:spPr>
              <a:xfrm>
                <a:off x="-312284" y="4356633"/>
                <a:ext cx="180000" cy="360000"/>
              </a:xfrm>
              <a:prstGeom prst="rect">
                <a:avLst/>
              </a:prstGeom>
            </p:spPr>
          </p:pic>
        </mc:Fallback>
      </mc:AlternateContent>
    </p:spTree>
    <p:extLst>
      <p:ext uri="{BB962C8B-B14F-4D97-AF65-F5344CB8AC3E}">
        <p14:creationId xmlns:p14="http://schemas.microsoft.com/office/powerpoint/2010/main" val="28713435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27350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934645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
        <p:nvSpPr>
          <p:cNvPr id="9" name="Title 1"/>
          <p:cNvSpPr>
            <a:spLocks noGrp="1"/>
          </p:cNvSpPr>
          <p:nvPr>
            <p:ph type="ctrTitle"/>
          </p:nvPr>
        </p:nvSpPr>
        <p:spPr>
          <a:xfrm>
            <a:off x="1524000" y="1122363"/>
            <a:ext cx="9144000" cy="2387600"/>
          </a:xfrm>
        </p:spPr>
        <p:txBody>
          <a:bodyPr anchor="b">
            <a:normAutofit/>
          </a:bodyPr>
          <a:lstStyle>
            <a:lvl1pPr algn="ctr">
              <a:defRPr sz="48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t>Click to edit Master title style</a:t>
            </a:r>
          </a:p>
        </p:txBody>
      </p:sp>
      <p:pic>
        <p:nvPicPr>
          <p:cNvPr id="6" name="Picture 5">
            <a:extLst>
              <a:ext uri="{FF2B5EF4-FFF2-40B4-BE49-F238E27FC236}">
                <a16:creationId xmlns:a16="http://schemas.microsoft.com/office/drawing/2014/main" id="{50C0E56E-6DF9-1A4A-B8B3-5CCE0E34EE69}"/>
              </a:ext>
            </a:extLst>
          </p:cNvPr>
          <p:cNvPicPr>
            <a:picLocks noChangeAspect="1"/>
          </p:cNvPicPr>
          <p:nvPr userDrawn="1"/>
        </p:nvPicPr>
        <p:blipFill>
          <a:blip r:embed="rId2"/>
          <a:stretch>
            <a:fillRect/>
          </a:stretch>
        </p:blipFill>
        <p:spPr>
          <a:xfrm>
            <a:off x="340139" y="6371623"/>
            <a:ext cx="2456070" cy="378964"/>
          </a:xfrm>
          <a:prstGeom prst="rect">
            <a:avLst/>
          </a:prstGeom>
        </p:spPr>
      </p:pic>
      <p:pic>
        <p:nvPicPr>
          <p:cNvPr id="7" name="Picture 6">
            <a:extLst>
              <a:ext uri="{FF2B5EF4-FFF2-40B4-BE49-F238E27FC236}">
                <a16:creationId xmlns:a16="http://schemas.microsoft.com/office/drawing/2014/main" id="{11F93DCE-FA02-D440-9E07-8488A5BEFD87}"/>
              </a:ext>
            </a:extLst>
          </p:cNvPr>
          <p:cNvPicPr>
            <a:picLocks noChangeAspect="1"/>
          </p:cNvPicPr>
          <p:nvPr userDrawn="1"/>
        </p:nvPicPr>
        <p:blipFill>
          <a:blip r:embed="rId3"/>
          <a:stretch>
            <a:fillRect/>
          </a:stretch>
        </p:blipFill>
        <p:spPr>
          <a:xfrm>
            <a:off x="8475870" y="6371623"/>
            <a:ext cx="3375991" cy="397761"/>
          </a:xfrm>
          <a:prstGeom prst="rect">
            <a:avLst/>
          </a:prstGeom>
        </p:spPr>
      </p:pic>
    </p:spTree>
    <p:extLst>
      <p:ext uri="{BB962C8B-B14F-4D97-AF65-F5344CB8AC3E}">
        <p14:creationId xmlns:p14="http://schemas.microsoft.com/office/powerpoint/2010/main" val="11732707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3_Blank">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8CFCBCB-1D32-9741-B77A-1BFE02DB6010}"/>
              </a:ext>
            </a:extLst>
          </p:cNvPr>
          <p:cNvPicPr>
            <a:picLocks noChangeAspect="1"/>
          </p:cNvPicPr>
          <p:nvPr userDrawn="1"/>
        </p:nvPicPr>
        <p:blipFill>
          <a:blip r:embed="rId2"/>
          <a:stretch>
            <a:fillRect/>
          </a:stretch>
        </p:blipFill>
        <p:spPr>
          <a:xfrm>
            <a:off x="340139" y="6371623"/>
            <a:ext cx="2456070" cy="378964"/>
          </a:xfrm>
          <a:prstGeom prst="rect">
            <a:avLst/>
          </a:prstGeom>
        </p:spPr>
      </p:pic>
      <p:pic>
        <p:nvPicPr>
          <p:cNvPr id="6" name="Picture 5">
            <a:extLst>
              <a:ext uri="{FF2B5EF4-FFF2-40B4-BE49-F238E27FC236}">
                <a16:creationId xmlns:a16="http://schemas.microsoft.com/office/drawing/2014/main" id="{8506E48A-1141-0A4A-92F9-E51452A18046}"/>
              </a:ext>
            </a:extLst>
          </p:cNvPr>
          <p:cNvPicPr>
            <a:picLocks noChangeAspect="1"/>
          </p:cNvPicPr>
          <p:nvPr userDrawn="1"/>
        </p:nvPicPr>
        <p:blipFill>
          <a:blip r:embed="rId3"/>
          <a:stretch>
            <a:fillRect/>
          </a:stretch>
        </p:blipFill>
        <p:spPr>
          <a:xfrm>
            <a:off x="8475870" y="6371623"/>
            <a:ext cx="3375991" cy="397761"/>
          </a:xfrm>
          <a:prstGeom prst="rect">
            <a:avLst/>
          </a:prstGeom>
        </p:spPr>
      </p:pic>
    </p:spTree>
    <p:extLst>
      <p:ext uri="{BB962C8B-B14F-4D97-AF65-F5344CB8AC3E}">
        <p14:creationId xmlns:p14="http://schemas.microsoft.com/office/powerpoint/2010/main" val="23960919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atin typeface="IBM Plex Mono SemiBold" panose="020B0709050203000203" pitchFamily="49" charset="0"/>
              </a:defRPr>
            </a:lvl1pPr>
            <a:lvl2pPr>
              <a:defRPr sz="2800">
                <a:latin typeface="IBM Plex Mono Text" panose="020B0509050203000203" pitchFamily="49" charset="0"/>
              </a:defRPr>
            </a:lvl2pPr>
            <a:lvl3pPr>
              <a:defRPr sz="2400">
                <a:latin typeface="IBM Plex Mono Text" panose="020B0509050203000203" pitchFamily="49" charset="0"/>
              </a:defRPr>
            </a:lvl3pPr>
            <a:lvl4pPr>
              <a:defRPr sz="2000">
                <a:latin typeface="IBM Plex Mono Text" panose="020B0509050203000203" pitchFamily="49" charset="0"/>
              </a:defRPr>
            </a:lvl4pPr>
            <a:lvl5pPr>
              <a:defRPr sz="2000">
                <a:latin typeface="IBM Plex Mono Text" panose="020B0509050203000203" pitchFamily="49" charset="0"/>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IBM Plex Mono Text" panose="020B0509050203000203" pitchFamily="49"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Tree>
    <p:extLst>
      <p:ext uri="{BB962C8B-B14F-4D97-AF65-F5344CB8AC3E}">
        <p14:creationId xmlns:p14="http://schemas.microsoft.com/office/powerpoint/2010/main" val="11860664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image" Target="../media/image2.tif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tif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47850"/>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a:extLst>
              <a:ext uri="{FF2B5EF4-FFF2-40B4-BE49-F238E27FC236}">
                <a16:creationId xmlns:a16="http://schemas.microsoft.com/office/drawing/2014/main" id="{20C61547-18BE-8345-B662-68E923DBE5F1}"/>
              </a:ext>
            </a:extLst>
          </p:cNvPr>
          <p:cNvPicPr>
            <a:picLocks noChangeAspect="1"/>
          </p:cNvPicPr>
          <p:nvPr userDrawn="1"/>
        </p:nvPicPr>
        <p:blipFill>
          <a:blip r:embed="rId15"/>
          <a:stretch>
            <a:fillRect/>
          </a:stretch>
        </p:blipFill>
        <p:spPr>
          <a:xfrm>
            <a:off x="340139" y="6371623"/>
            <a:ext cx="2456070" cy="378964"/>
          </a:xfrm>
          <a:prstGeom prst="rect">
            <a:avLst/>
          </a:prstGeom>
        </p:spPr>
      </p:pic>
      <p:pic>
        <p:nvPicPr>
          <p:cNvPr id="8" name="Picture 7">
            <a:extLst>
              <a:ext uri="{FF2B5EF4-FFF2-40B4-BE49-F238E27FC236}">
                <a16:creationId xmlns:a16="http://schemas.microsoft.com/office/drawing/2014/main" id="{A58A02AB-648A-1143-A78D-9F86334C2B64}"/>
              </a:ext>
            </a:extLst>
          </p:cNvPr>
          <p:cNvPicPr>
            <a:picLocks noChangeAspect="1"/>
          </p:cNvPicPr>
          <p:nvPr userDrawn="1"/>
        </p:nvPicPr>
        <p:blipFill>
          <a:blip r:embed="rId16"/>
          <a:stretch>
            <a:fillRect/>
          </a:stretch>
        </p:blipFill>
        <p:spPr>
          <a:xfrm>
            <a:off x="8475870" y="6371623"/>
            <a:ext cx="3375991" cy="397761"/>
          </a:xfrm>
          <a:prstGeom prst="rect">
            <a:avLst/>
          </a:prstGeom>
        </p:spPr>
      </p:pic>
      <p:pic>
        <p:nvPicPr>
          <p:cNvPr id="4" name="Picture 3">
            <a:extLst>
              <a:ext uri="{FF2B5EF4-FFF2-40B4-BE49-F238E27FC236}">
                <a16:creationId xmlns:a16="http://schemas.microsoft.com/office/drawing/2014/main" id="{4A2884DB-FE2D-4B0A-B81D-5D9FAF9C5FA4}"/>
              </a:ext>
            </a:extLst>
          </p:cNvPr>
          <p:cNvPicPr>
            <a:picLocks noChangeAspect="1"/>
          </p:cNvPicPr>
          <p:nvPr userDrawn="1"/>
        </p:nvPicPr>
        <p:blipFill>
          <a:blip r:embed="rId17">
            <a:alphaModFix amt="3000"/>
            <a:extLst>
              <a:ext uri="{28A0092B-C50C-407E-A947-70E740481C1C}">
                <a14:useLocalDpi xmlns:a14="http://schemas.microsoft.com/office/drawing/2010/main" val="0"/>
              </a:ext>
            </a:extLst>
          </a:blip>
          <a:stretch>
            <a:fillRect/>
          </a:stretch>
        </p:blipFill>
        <p:spPr>
          <a:xfrm>
            <a:off x="1066800" y="861346"/>
            <a:ext cx="10058400" cy="5699759"/>
          </a:xfrm>
          <a:prstGeom prst="rect">
            <a:avLst/>
          </a:prstGeom>
        </p:spPr>
      </p:pic>
    </p:spTree>
    <p:extLst>
      <p:ext uri="{BB962C8B-B14F-4D97-AF65-F5344CB8AC3E}">
        <p14:creationId xmlns:p14="http://schemas.microsoft.com/office/powerpoint/2010/main" val="127044293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p:titleStyle>
    <p:body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png"/><Relationship Id="rId18" Type="http://schemas.openxmlformats.org/officeDocument/2006/relationships/image" Target="../media/image5.png"/><Relationship Id="rId26" Type="http://schemas.openxmlformats.org/officeDocument/2006/relationships/customXml" Target="../ink/ink22.xml"/><Relationship Id="rId3" Type="http://schemas.openxmlformats.org/officeDocument/2006/relationships/image" Target="../media/image6.png"/><Relationship Id="rId21" Type="http://schemas.openxmlformats.org/officeDocument/2006/relationships/image" Target="../media/image4.png"/><Relationship Id="rId34" Type="http://schemas.openxmlformats.org/officeDocument/2006/relationships/customXml" Target="../ink/ink29.xml"/><Relationship Id="rId7" Type="http://schemas.openxmlformats.org/officeDocument/2006/relationships/customXml" Target="../ink/ink10.xml"/><Relationship Id="rId12" Type="http://schemas.openxmlformats.org/officeDocument/2006/relationships/customXml" Target="../ink/ink14.xml"/><Relationship Id="rId17" Type="http://schemas.openxmlformats.org/officeDocument/2006/relationships/customXml" Target="../ink/ink15.xml"/><Relationship Id="rId25" Type="http://schemas.openxmlformats.org/officeDocument/2006/relationships/customXml" Target="../ink/ink21.xml"/><Relationship Id="rId33" Type="http://schemas.openxmlformats.org/officeDocument/2006/relationships/image" Target="../media/image12.png"/><Relationship Id="rId2" Type="http://schemas.openxmlformats.org/officeDocument/2006/relationships/notesSlide" Target="../notesSlides/notesSlide1.xml"/><Relationship Id="rId16" Type="http://schemas.openxmlformats.org/officeDocument/2006/relationships/image" Target="../media/image11.png"/><Relationship Id="rId20" Type="http://schemas.openxmlformats.org/officeDocument/2006/relationships/customXml" Target="../ink/ink17.xml"/><Relationship Id="rId29" Type="http://schemas.openxmlformats.org/officeDocument/2006/relationships/customXml" Target="../ink/ink25.xml"/><Relationship Id="rId1" Type="http://schemas.openxmlformats.org/officeDocument/2006/relationships/slideLayout" Target="../slideLayouts/slideLayout4.xml"/><Relationship Id="rId6" Type="http://schemas.openxmlformats.org/officeDocument/2006/relationships/image" Target="../media/image8.png"/><Relationship Id="rId11" Type="http://schemas.openxmlformats.org/officeDocument/2006/relationships/customXml" Target="../ink/ink13.xml"/><Relationship Id="rId24" Type="http://schemas.openxmlformats.org/officeDocument/2006/relationships/customXml" Target="../ink/ink20.xml"/><Relationship Id="rId32" Type="http://schemas.openxmlformats.org/officeDocument/2006/relationships/customXml" Target="../ink/ink28.xml"/><Relationship Id="rId23" Type="http://schemas.openxmlformats.org/officeDocument/2006/relationships/customXml" Target="../ink/ink19.xml"/><Relationship Id="rId28" Type="http://schemas.openxmlformats.org/officeDocument/2006/relationships/customXml" Target="../ink/ink24.xml"/><Relationship Id="rId36" Type="http://schemas.openxmlformats.org/officeDocument/2006/relationships/image" Target="../media/image7.png"/><Relationship Id="rId10" Type="http://schemas.openxmlformats.org/officeDocument/2006/relationships/customXml" Target="../ink/ink12.xml"/><Relationship Id="rId19" Type="http://schemas.openxmlformats.org/officeDocument/2006/relationships/customXml" Target="../ink/ink16.xml"/><Relationship Id="rId31" Type="http://schemas.openxmlformats.org/officeDocument/2006/relationships/customXml" Target="../ink/ink27.xml"/><Relationship Id="rId4" Type="http://schemas.openxmlformats.org/officeDocument/2006/relationships/customXml" Target="../ink/ink9.xml"/><Relationship Id="rId9" Type="http://schemas.openxmlformats.org/officeDocument/2006/relationships/customXml" Target="../ink/ink11.xml"/><Relationship Id="rId22" Type="http://schemas.openxmlformats.org/officeDocument/2006/relationships/customXml" Target="../ink/ink18.xml"/><Relationship Id="rId27" Type="http://schemas.openxmlformats.org/officeDocument/2006/relationships/customXml" Target="../ink/ink23.xml"/><Relationship Id="rId30" Type="http://schemas.openxmlformats.org/officeDocument/2006/relationships/customXml" Target="../ink/ink26.xml"/><Relationship Id="rId35" Type="http://schemas.openxmlformats.org/officeDocument/2006/relationships/customXml" Target="../ink/ink30.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8" Type="http://schemas.openxmlformats.org/officeDocument/2006/relationships/customXml" Target="../ink/ink32.xml"/><Relationship Id="rId13" Type="http://schemas.openxmlformats.org/officeDocument/2006/relationships/image" Target="../media/image18.png"/><Relationship Id="rId18" Type="http://schemas.openxmlformats.org/officeDocument/2006/relationships/customXml" Target="../ink/ink40.xml"/><Relationship Id="rId3" Type="http://schemas.openxmlformats.org/officeDocument/2006/relationships/customXml" Target="../ink/ink31.xml"/><Relationship Id="rId7" Type="http://schemas.openxmlformats.org/officeDocument/2006/relationships/image" Target="../media/image5.png"/><Relationship Id="rId12" Type="http://schemas.openxmlformats.org/officeDocument/2006/relationships/customXml" Target="../ink/ink35.xml"/><Relationship Id="rId17" Type="http://schemas.openxmlformats.org/officeDocument/2006/relationships/customXml" Target="../ink/ink39.xml"/><Relationship Id="rId2" Type="http://schemas.openxmlformats.org/officeDocument/2006/relationships/image" Target="../media/image10.png"/><Relationship Id="rId16" Type="http://schemas.openxmlformats.org/officeDocument/2006/relationships/customXml" Target="../ink/ink38.xml"/><Relationship Id="rId1" Type="http://schemas.openxmlformats.org/officeDocument/2006/relationships/slideLayout" Target="../slideLayouts/slideLayout4.xml"/><Relationship Id="rId11" Type="http://schemas.openxmlformats.org/officeDocument/2006/relationships/image" Target="../media/image17.png"/><Relationship Id="rId15" Type="http://schemas.openxmlformats.org/officeDocument/2006/relationships/customXml" Target="../ink/ink37.xml"/><Relationship Id="rId10" Type="http://schemas.openxmlformats.org/officeDocument/2006/relationships/customXml" Target="../ink/ink34.xml"/><Relationship Id="rId9" Type="http://schemas.openxmlformats.org/officeDocument/2006/relationships/customXml" Target="../ink/ink33.xml"/><Relationship Id="rId14" Type="http://schemas.openxmlformats.org/officeDocument/2006/relationships/customXml" Target="../ink/ink36.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973FE-1F8B-4DED-8DC0-71E987678976}"/>
              </a:ext>
            </a:extLst>
          </p:cNvPr>
          <p:cNvSpPr>
            <a:spLocks noGrp="1"/>
          </p:cNvSpPr>
          <p:nvPr>
            <p:ph type="title"/>
          </p:nvPr>
        </p:nvSpPr>
        <p:spPr>
          <a:xfrm>
            <a:off x="6172199" y="2345719"/>
            <a:ext cx="5265683" cy="1325563"/>
          </a:xfrm>
        </p:spPr>
        <p:txBody>
          <a:bodyPr anchor="ctr">
            <a:normAutofit/>
          </a:bodyPr>
          <a:lstStyle/>
          <a:p>
            <a:r>
              <a:rPr lang="en-US" dirty="0">
                <a:solidFill>
                  <a:srgbClr val="0E659B"/>
                </a:solidFill>
              </a:rPr>
              <a:t>Applied Data Science Capstone</a:t>
            </a:r>
          </a:p>
        </p:txBody>
      </p:sp>
      <p:pic>
        <p:nvPicPr>
          <p:cNvPr id="4" name="Picture 3">
            <a:extLst>
              <a:ext uri="{FF2B5EF4-FFF2-40B4-BE49-F238E27FC236}">
                <a16:creationId xmlns:a16="http://schemas.microsoft.com/office/drawing/2014/main" id="{472BA16E-D1FA-4491-9564-DD4BCFEACAD2}"/>
              </a:ext>
            </a:extLst>
          </p:cNvPr>
          <p:cNvPicPr>
            <a:picLocks noChangeAspect="1"/>
          </p:cNvPicPr>
          <p:nvPr/>
        </p:nvPicPr>
        <p:blipFill>
          <a:blip r:embed="rId3"/>
          <a:stretch>
            <a:fillRect/>
          </a:stretch>
        </p:blipFill>
        <p:spPr>
          <a:xfrm>
            <a:off x="1031569" y="1825625"/>
            <a:ext cx="4794861" cy="4351338"/>
          </a:xfrm>
          <a:prstGeom prst="rect">
            <a:avLst/>
          </a:prstGeom>
          <a:noFill/>
        </p:spPr>
      </p:pic>
      <p:sp>
        <p:nvSpPr>
          <p:cNvPr id="3" name="Subtitle 2">
            <a:extLst>
              <a:ext uri="{FF2B5EF4-FFF2-40B4-BE49-F238E27FC236}">
                <a16:creationId xmlns:a16="http://schemas.microsoft.com/office/drawing/2014/main" id="{93383873-F31C-4E31-B4BA-B40D502705CE}"/>
              </a:ext>
            </a:extLst>
          </p:cNvPr>
          <p:cNvSpPr>
            <a:spLocks noGrp="1"/>
          </p:cNvSpPr>
          <p:nvPr>
            <p:ph sz="half" idx="2"/>
          </p:nvPr>
        </p:nvSpPr>
        <p:spPr>
          <a:xfrm>
            <a:off x="6172200" y="3560007"/>
            <a:ext cx="5181600" cy="2616956"/>
          </a:xfrm>
        </p:spPr>
        <p:txBody>
          <a:bodyPr>
            <a:normAutofit/>
          </a:bodyPr>
          <a:lstStyle/>
          <a:p>
            <a:pPr marL="0" indent="0">
              <a:buNone/>
            </a:pPr>
            <a:r>
              <a:rPr lang="en-US" dirty="0"/>
              <a:t>João Pedro Moura Braga</a:t>
            </a:r>
          </a:p>
          <a:p>
            <a:pPr marL="0" indent="0">
              <a:buNone/>
            </a:pPr>
            <a:r>
              <a:rPr lang="en-US" dirty="0"/>
              <a:t>https://github.com/jpmouradev</a:t>
            </a:r>
          </a:p>
          <a:p>
            <a:pPr marL="0" indent="0">
              <a:buNone/>
            </a:pPr>
            <a:r>
              <a:rPr lang="en-US" dirty="0"/>
              <a:t>1/29/2023</a:t>
            </a:r>
          </a:p>
        </p:txBody>
      </p:sp>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BB9E41AB-16C2-481D-B8C5-779DDB04601D}"/>
                  </a:ext>
                </a:extLst>
              </p14:cNvPr>
              <p14:cNvContentPartPr/>
              <p14:nvPr/>
            </p14:nvContentPartPr>
            <p14:xfrm>
              <a:off x="1388880" y="6545472"/>
              <a:ext cx="1390320" cy="112320"/>
            </p14:xfrm>
          </p:contentPart>
        </mc:Choice>
        <mc:Fallback xmlns="">
          <p:pic>
            <p:nvPicPr>
              <p:cNvPr id="6" name="Ink 5">
                <a:extLst>
                  <a:ext uri="{FF2B5EF4-FFF2-40B4-BE49-F238E27FC236}">
                    <a16:creationId xmlns:a16="http://schemas.microsoft.com/office/drawing/2014/main" id="{BB9E41AB-16C2-481D-B8C5-779DDB04601D}"/>
                  </a:ext>
                </a:extLst>
              </p:cNvPr>
              <p:cNvPicPr/>
              <p:nvPr/>
            </p:nvPicPr>
            <p:blipFill>
              <a:blip r:embed="rId6"/>
              <a:stretch>
                <a:fillRect/>
              </a:stretch>
            </p:blipFill>
            <p:spPr>
              <a:xfrm>
                <a:off x="1335240" y="6437472"/>
                <a:ext cx="1497960" cy="3279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7" name="Ink 6">
                <a:extLst>
                  <a:ext uri="{FF2B5EF4-FFF2-40B4-BE49-F238E27FC236}">
                    <a16:creationId xmlns:a16="http://schemas.microsoft.com/office/drawing/2014/main" id="{90DC8B94-332B-48F1-BD44-5D8DC140F977}"/>
                  </a:ext>
                </a:extLst>
              </p14:cNvPr>
              <p14:cNvContentPartPr/>
              <p14:nvPr/>
            </p14:nvContentPartPr>
            <p14:xfrm>
              <a:off x="2218680" y="6595872"/>
              <a:ext cx="360" cy="360"/>
            </p14:xfrm>
          </p:contentPart>
        </mc:Choice>
        <mc:Fallback xmlns="">
          <p:pic>
            <p:nvPicPr>
              <p:cNvPr id="7" name="Ink 6">
                <a:extLst>
                  <a:ext uri="{FF2B5EF4-FFF2-40B4-BE49-F238E27FC236}">
                    <a16:creationId xmlns:a16="http://schemas.microsoft.com/office/drawing/2014/main" id="{90DC8B94-332B-48F1-BD44-5D8DC140F977}"/>
                  </a:ext>
                </a:extLst>
              </p:cNvPr>
              <p:cNvPicPr/>
              <p:nvPr/>
            </p:nvPicPr>
            <p:blipFill>
              <a:blip r:embed="rId8"/>
              <a:stretch>
                <a:fillRect/>
              </a:stretch>
            </p:blipFill>
            <p:spPr>
              <a:xfrm>
                <a:off x="2164680" y="64878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8" name="Ink 7">
                <a:extLst>
                  <a:ext uri="{FF2B5EF4-FFF2-40B4-BE49-F238E27FC236}">
                    <a16:creationId xmlns:a16="http://schemas.microsoft.com/office/drawing/2014/main" id="{E975E1FA-D9DC-4E9B-96CB-AF4B208FDD0D}"/>
                  </a:ext>
                </a:extLst>
              </p14:cNvPr>
              <p14:cNvContentPartPr/>
              <p14:nvPr/>
            </p14:nvContentPartPr>
            <p14:xfrm>
              <a:off x="2169720" y="6582912"/>
              <a:ext cx="360" cy="360"/>
            </p14:xfrm>
          </p:contentPart>
        </mc:Choice>
        <mc:Fallback xmlns="">
          <p:pic>
            <p:nvPicPr>
              <p:cNvPr id="8" name="Ink 7">
                <a:extLst>
                  <a:ext uri="{FF2B5EF4-FFF2-40B4-BE49-F238E27FC236}">
                    <a16:creationId xmlns:a16="http://schemas.microsoft.com/office/drawing/2014/main" id="{E975E1FA-D9DC-4E9B-96CB-AF4B208FDD0D}"/>
                  </a:ext>
                </a:extLst>
              </p:cNvPr>
              <p:cNvPicPr/>
              <p:nvPr/>
            </p:nvPicPr>
            <p:blipFill>
              <a:blip r:embed="rId8"/>
              <a:stretch>
                <a:fillRect/>
              </a:stretch>
            </p:blipFill>
            <p:spPr>
              <a:xfrm>
                <a:off x="2115720" y="64752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9" name="Ink 8">
                <a:extLst>
                  <a:ext uri="{FF2B5EF4-FFF2-40B4-BE49-F238E27FC236}">
                    <a16:creationId xmlns:a16="http://schemas.microsoft.com/office/drawing/2014/main" id="{454E5C77-5960-45F2-A8F4-437BBCEB11F6}"/>
                  </a:ext>
                </a:extLst>
              </p14:cNvPr>
              <p14:cNvContentPartPr/>
              <p14:nvPr/>
            </p14:nvContentPartPr>
            <p14:xfrm>
              <a:off x="2169720" y="6582912"/>
              <a:ext cx="360" cy="360"/>
            </p14:xfrm>
          </p:contentPart>
        </mc:Choice>
        <mc:Fallback xmlns="">
          <p:pic>
            <p:nvPicPr>
              <p:cNvPr id="9" name="Ink 8">
                <a:extLst>
                  <a:ext uri="{FF2B5EF4-FFF2-40B4-BE49-F238E27FC236}">
                    <a16:creationId xmlns:a16="http://schemas.microsoft.com/office/drawing/2014/main" id="{454E5C77-5960-45F2-A8F4-437BBCEB11F6}"/>
                  </a:ext>
                </a:extLst>
              </p:cNvPr>
              <p:cNvPicPr/>
              <p:nvPr/>
            </p:nvPicPr>
            <p:blipFill>
              <a:blip r:embed="rId8"/>
              <a:stretch>
                <a:fillRect/>
              </a:stretch>
            </p:blipFill>
            <p:spPr>
              <a:xfrm>
                <a:off x="2115720" y="64752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0" name="Ink 9">
                <a:extLst>
                  <a:ext uri="{FF2B5EF4-FFF2-40B4-BE49-F238E27FC236}">
                    <a16:creationId xmlns:a16="http://schemas.microsoft.com/office/drawing/2014/main" id="{0599CA86-0AA4-43B0-9BD8-C408990EDF1F}"/>
                  </a:ext>
                </a:extLst>
              </p14:cNvPr>
              <p14:cNvContentPartPr/>
              <p14:nvPr/>
            </p14:nvContentPartPr>
            <p14:xfrm>
              <a:off x="2169720" y="6582912"/>
              <a:ext cx="360" cy="360"/>
            </p14:xfrm>
          </p:contentPart>
        </mc:Choice>
        <mc:Fallback xmlns="">
          <p:pic>
            <p:nvPicPr>
              <p:cNvPr id="10" name="Ink 9">
                <a:extLst>
                  <a:ext uri="{FF2B5EF4-FFF2-40B4-BE49-F238E27FC236}">
                    <a16:creationId xmlns:a16="http://schemas.microsoft.com/office/drawing/2014/main" id="{0599CA86-0AA4-43B0-9BD8-C408990EDF1F}"/>
                  </a:ext>
                </a:extLst>
              </p:cNvPr>
              <p:cNvPicPr/>
              <p:nvPr/>
            </p:nvPicPr>
            <p:blipFill>
              <a:blip r:embed="rId8"/>
              <a:stretch>
                <a:fillRect/>
              </a:stretch>
            </p:blipFill>
            <p:spPr>
              <a:xfrm>
                <a:off x="2115720" y="64752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3" name="Ink 12">
                <a:extLst>
                  <a:ext uri="{FF2B5EF4-FFF2-40B4-BE49-F238E27FC236}">
                    <a16:creationId xmlns:a16="http://schemas.microsoft.com/office/drawing/2014/main" id="{F01B0B0D-23C0-406D-81B1-53560BEA6080}"/>
                  </a:ext>
                </a:extLst>
              </p14:cNvPr>
              <p14:cNvContentPartPr/>
              <p14:nvPr/>
            </p14:nvContentPartPr>
            <p14:xfrm>
              <a:off x="-1512000" y="5066496"/>
              <a:ext cx="360" cy="5040"/>
            </p14:xfrm>
          </p:contentPart>
        </mc:Choice>
        <mc:Fallback xmlns="">
          <p:pic>
            <p:nvPicPr>
              <p:cNvPr id="13" name="Ink 12">
                <a:extLst>
                  <a:ext uri="{FF2B5EF4-FFF2-40B4-BE49-F238E27FC236}">
                    <a16:creationId xmlns:a16="http://schemas.microsoft.com/office/drawing/2014/main" id="{F01B0B0D-23C0-406D-81B1-53560BEA6080}"/>
                  </a:ext>
                </a:extLst>
              </p:cNvPr>
              <p:cNvPicPr/>
              <p:nvPr/>
            </p:nvPicPr>
            <p:blipFill>
              <a:blip r:embed="rId16"/>
              <a:stretch>
                <a:fillRect/>
              </a:stretch>
            </p:blipFill>
            <p:spPr>
              <a:xfrm>
                <a:off x="-1602000" y="4886496"/>
                <a:ext cx="180000" cy="36468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4" name="Ink 13">
                <a:extLst>
                  <a:ext uri="{FF2B5EF4-FFF2-40B4-BE49-F238E27FC236}">
                    <a16:creationId xmlns:a16="http://schemas.microsoft.com/office/drawing/2014/main" id="{0E36B71F-8617-4B05-A565-CA68910B66AF}"/>
                  </a:ext>
                </a:extLst>
              </p14:cNvPr>
              <p14:cNvContentPartPr/>
              <p14:nvPr/>
            </p14:nvContentPartPr>
            <p14:xfrm>
              <a:off x="2998440" y="1035936"/>
              <a:ext cx="360" cy="360"/>
            </p14:xfrm>
          </p:contentPart>
        </mc:Choice>
        <mc:Fallback xmlns="">
          <p:pic>
            <p:nvPicPr>
              <p:cNvPr id="14" name="Ink 13">
                <a:extLst>
                  <a:ext uri="{FF2B5EF4-FFF2-40B4-BE49-F238E27FC236}">
                    <a16:creationId xmlns:a16="http://schemas.microsoft.com/office/drawing/2014/main" id="{0E36B71F-8617-4B05-A565-CA68910B66AF}"/>
                  </a:ext>
                </a:extLst>
              </p:cNvPr>
              <p:cNvPicPr/>
              <p:nvPr/>
            </p:nvPicPr>
            <p:blipFill>
              <a:blip r:embed="rId18"/>
              <a:stretch>
                <a:fillRect/>
              </a:stretch>
            </p:blipFill>
            <p:spPr>
              <a:xfrm>
                <a:off x="2908800" y="85593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5" name="Ink 14">
                <a:extLst>
                  <a:ext uri="{FF2B5EF4-FFF2-40B4-BE49-F238E27FC236}">
                    <a16:creationId xmlns:a16="http://schemas.microsoft.com/office/drawing/2014/main" id="{C3E9255F-D54C-4938-861C-0719B95285A6}"/>
                  </a:ext>
                </a:extLst>
              </p14:cNvPr>
              <p14:cNvContentPartPr/>
              <p14:nvPr/>
            </p14:nvContentPartPr>
            <p14:xfrm>
              <a:off x="2998440" y="1035936"/>
              <a:ext cx="360" cy="360"/>
            </p14:xfrm>
          </p:contentPart>
        </mc:Choice>
        <mc:Fallback xmlns="">
          <p:pic>
            <p:nvPicPr>
              <p:cNvPr id="15" name="Ink 14">
                <a:extLst>
                  <a:ext uri="{FF2B5EF4-FFF2-40B4-BE49-F238E27FC236}">
                    <a16:creationId xmlns:a16="http://schemas.microsoft.com/office/drawing/2014/main" id="{C3E9255F-D54C-4938-861C-0719B95285A6}"/>
                  </a:ext>
                </a:extLst>
              </p:cNvPr>
              <p:cNvPicPr/>
              <p:nvPr/>
            </p:nvPicPr>
            <p:blipFill>
              <a:blip r:embed="rId18"/>
              <a:stretch>
                <a:fillRect/>
              </a:stretch>
            </p:blipFill>
            <p:spPr>
              <a:xfrm>
                <a:off x="2908800" y="85593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6" name="Ink 15">
                <a:extLst>
                  <a:ext uri="{FF2B5EF4-FFF2-40B4-BE49-F238E27FC236}">
                    <a16:creationId xmlns:a16="http://schemas.microsoft.com/office/drawing/2014/main" id="{63A7B024-B577-4CAE-BEB0-A6669B501358}"/>
                  </a:ext>
                </a:extLst>
              </p14:cNvPr>
              <p14:cNvContentPartPr/>
              <p14:nvPr/>
            </p14:nvContentPartPr>
            <p14:xfrm>
              <a:off x="2993760" y="1035936"/>
              <a:ext cx="5040" cy="360"/>
            </p14:xfrm>
          </p:contentPart>
        </mc:Choice>
        <mc:Fallback xmlns="">
          <p:pic>
            <p:nvPicPr>
              <p:cNvPr id="16" name="Ink 15">
                <a:extLst>
                  <a:ext uri="{FF2B5EF4-FFF2-40B4-BE49-F238E27FC236}">
                    <a16:creationId xmlns:a16="http://schemas.microsoft.com/office/drawing/2014/main" id="{63A7B024-B577-4CAE-BEB0-A6669B501358}"/>
                  </a:ext>
                </a:extLst>
              </p:cNvPr>
              <p:cNvPicPr/>
              <p:nvPr/>
            </p:nvPicPr>
            <p:blipFill>
              <a:blip r:embed="rId21"/>
              <a:stretch>
                <a:fillRect/>
              </a:stretch>
            </p:blipFill>
            <p:spPr>
              <a:xfrm>
                <a:off x="2904120" y="85593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7" name="Ink 16">
                <a:extLst>
                  <a:ext uri="{FF2B5EF4-FFF2-40B4-BE49-F238E27FC236}">
                    <a16:creationId xmlns:a16="http://schemas.microsoft.com/office/drawing/2014/main" id="{E0A5D064-5764-4BC6-889A-E61EBBCB274B}"/>
                  </a:ext>
                </a:extLst>
              </p14:cNvPr>
              <p14:cNvContentPartPr/>
              <p14:nvPr/>
            </p14:nvContentPartPr>
            <p14:xfrm>
              <a:off x="3729960" y="950616"/>
              <a:ext cx="360" cy="360"/>
            </p14:xfrm>
          </p:contentPart>
        </mc:Choice>
        <mc:Fallback xmlns="">
          <p:pic>
            <p:nvPicPr>
              <p:cNvPr id="17" name="Ink 16">
                <a:extLst>
                  <a:ext uri="{FF2B5EF4-FFF2-40B4-BE49-F238E27FC236}">
                    <a16:creationId xmlns:a16="http://schemas.microsoft.com/office/drawing/2014/main" id="{E0A5D064-5764-4BC6-889A-E61EBBCB274B}"/>
                  </a:ext>
                </a:extLst>
              </p:cNvPr>
              <p:cNvPicPr/>
              <p:nvPr/>
            </p:nvPicPr>
            <p:blipFill>
              <a:blip r:embed="rId18"/>
              <a:stretch>
                <a:fillRect/>
              </a:stretch>
            </p:blipFill>
            <p:spPr>
              <a:xfrm>
                <a:off x="3640320" y="7706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8" name="Ink 17">
                <a:extLst>
                  <a:ext uri="{FF2B5EF4-FFF2-40B4-BE49-F238E27FC236}">
                    <a16:creationId xmlns:a16="http://schemas.microsoft.com/office/drawing/2014/main" id="{2CB02C25-2F1E-43D4-A77C-3F295035E347}"/>
                  </a:ext>
                </a:extLst>
              </p14:cNvPr>
              <p14:cNvContentPartPr/>
              <p14:nvPr/>
            </p14:nvContentPartPr>
            <p14:xfrm>
              <a:off x="3620520" y="1047816"/>
              <a:ext cx="360" cy="360"/>
            </p14:xfrm>
          </p:contentPart>
        </mc:Choice>
        <mc:Fallback xmlns="">
          <p:pic>
            <p:nvPicPr>
              <p:cNvPr id="18" name="Ink 17">
                <a:extLst>
                  <a:ext uri="{FF2B5EF4-FFF2-40B4-BE49-F238E27FC236}">
                    <a16:creationId xmlns:a16="http://schemas.microsoft.com/office/drawing/2014/main" id="{2CB02C25-2F1E-43D4-A77C-3F295035E347}"/>
                  </a:ext>
                </a:extLst>
              </p:cNvPr>
              <p:cNvPicPr/>
              <p:nvPr/>
            </p:nvPicPr>
            <p:blipFill>
              <a:blip r:embed="rId18"/>
              <a:stretch>
                <a:fillRect/>
              </a:stretch>
            </p:blipFill>
            <p:spPr>
              <a:xfrm>
                <a:off x="3530880" y="86817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9" name="Ink 18">
                <a:extLst>
                  <a:ext uri="{FF2B5EF4-FFF2-40B4-BE49-F238E27FC236}">
                    <a16:creationId xmlns:a16="http://schemas.microsoft.com/office/drawing/2014/main" id="{4BA54EC1-BC0A-44CE-B6F6-610C5C43FEAF}"/>
                  </a:ext>
                </a:extLst>
              </p14:cNvPr>
              <p14:cNvContentPartPr/>
              <p14:nvPr/>
            </p14:nvContentPartPr>
            <p14:xfrm>
              <a:off x="7131960" y="2462616"/>
              <a:ext cx="360" cy="360"/>
            </p14:xfrm>
          </p:contentPart>
        </mc:Choice>
        <mc:Fallback xmlns="">
          <p:pic>
            <p:nvPicPr>
              <p:cNvPr id="19" name="Ink 18">
                <a:extLst>
                  <a:ext uri="{FF2B5EF4-FFF2-40B4-BE49-F238E27FC236}">
                    <a16:creationId xmlns:a16="http://schemas.microsoft.com/office/drawing/2014/main" id="{4BA54EC1-BC0A-44CE-B6F6-610C5C43FEAF}"/>
                  </a:ext>
                </a:extLst>
              </p:cNvPr>
              <p:cNvPicPr/>
              <p:nvPr/>
            </p:nvPicPr>
            <p:blipFill>
              <a:blip r:embed="rId18"/>
              <a:stretch>
                <a:fillRect/>
              </a:stretch>
            </p:blipFill>
            <p:spPr>
              <a:xfrm>
                <a:off x="7041960" y="22826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20" name="Ink 19">
                <a:extLst>
                  <a:ext uri="{FF2B5EF4-FFF2-40B4-BE49-F238E27FC236}">
                    <a16:creationId xmlns:a16="http://schemas.microsoft.com/office/drawing/2014/main" id="{A047CCDF-AC55-4CA2-8CC2-5DEAB5DBDA79}"/>
                  </a:ext>
                </a:extLst>
              </p14:cNvPr>
              <p14:cNvContentPartPr/>
              <p14:nvPr/>
            </p14:nvContentPartPr>
            <p14:xfrm>
              <a:off x="7131960" y="2510856"/>
              <a:ext cx="360" cy="360"/>
            </p14:xfrm>
          </p:contentPart>
        </mc:Choice>
        <mc:Fallback xmlns="">
          <p:pic>
            <p:nvPicPr>
              <p:cNvPr id="20" name="Ink 19">
                <a:extLst>
                  <a:ext uri="{FF2B5EF4-FFF2-40B4-BE49-F238E27FC236}">
                    <a16:creationId xmlns:a16="http://schemas.microsoft.com/office/drawing/2014/main" id="{A047CCDF-AC55-4CA2-8CC2-5DEAB5DBDA79}"/>
                  </a:ext>
                </a:extLst>
              </p:cNvPr>
              <p:cNvPicPr/>
              <p:nvPr/>
            </p:nvPicPr>
            <p:blipFill>
              <a:blip r:embed="rId18"/>
              <a:stretch>
                <a:fillRect/>
              </a:stretch>
            </p:blipFill>
            <p:spPr>
              <a:xfrm>
                <a:off x="7041960" y="23312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1" name="Ink 20">
                <a:extLst>
                  <a:ext uri="{FF2B5EF4-FFF2-40B4-BE49-F238E27FC236}">
                    <a16:creationId xmlns:a16="http://schemas.microsoft.com/office/drawing/2014/main" id="{5C113320-A213-4066-90BD-CDA6F321CA37}"/>
                  </a:ext>
                </a:extLst>
              </p14:cNvPr>
              <p14:cNvContentPartPr/>
              <p14:nvPr/>
            </p14:nvContentPartPr>
            <p14:xfrm>
              <a:off x="6644160" y="4559256"/>
              <a:ext cx="360" cy="360"/>
            </p14:xfrm>
          </p:contentPart>
        </mc:Choice>
        <mc:Fallback xmlns="">
          <p:pic>
            <p:nvPicPr>
              <p:cNvPr id="21" name="Ink 20">
                <a:extLst>
                  <a:ext uri="{FF2B5EF4-FFF2-40B4-BE49-F238E27FC236}">
                    <a16:creationId xmlns:a16="http://schemas.microsoft.com/office/drawing/2014/main" id="{5C113320-A213-4066-90BD-CDA6F321CA37}"/>
                  </a:ext>
                </a:extLst>
              </p:cNvPr>
              <p:cNvPicPr/>
              <p:nvPr/>
            </p:nvPicPr>
            <p:blipFill>
              <a:blip r:embed="rId18"/>
              <a:stretch>
                <a:fillRect/>
              </a:stretch>
            </p:blipFill>
            <p:spPr>
              <a:xfrm>
                <a:off x="6554160" y="437925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22" name="Ink 21">
                <a:extLst>
                  <a:ext uri="{FF2B5EF4-FFF2-40B4-BE49-F238E27FC236}">
                    <a16:creationId xmlns:a16="http://schemas.microsoft.com/office/drawing/2014/main" id="{E393B7F9-52EB-4DF0-9F3C-D38FF4077920}"/>
                  </a:ext>
                </a:extLst>
              </p14:cNvPr>
              <p14:cNvContentPartPr/>
              <p14:nvPr/>
            </p14:nvContentPartPr>
            <p14:xfrm>
              <a:off x="-1926720" y="3961656"/>
              <a:ext cx="360" cy="360"/>
            </p14:xfrm>
          </p:contentPart>
        </mc:Choice>
        <mc:Fallback xmlns="">
          <p:pic>
            <p:nvPicPr>
              <p:cNvPr id="22" name="Ink 21">
                <a:extLst>
                  <a:ext uri="{FF2B5EF4-FFF2-40B4-BE49-F238E27FC236}">
                    <a16:creationId xmlns:a16="http://schemas.microsoft.com/office/drawing/2014/main" id="{E393B7F9-52EB-4DF0-9F3C-D38FF4077920}"/>
                  </a:ext>
                </a:extLst>
              </p:cNvPr>
              <p:cNvPicPr/>
              <p:nvPr/>
            </p:nvPicPr>
            <p:blipFill>
              <a:blip r:embed="rId18"/>
              <a:stretch>
                <a:fillRect/>
              </a:stretch>
            </p:blipFill>
            <p:spPr>
              <a:xfrm>
                <a:off x="-2016720" y="37820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3" name="Ink 22">
                <a:extLst>
                  <a:ext uri="{FF2B5EF4-FFF2-40B4-BE49-F238E27FC236}">
                    <a16:creationId xmlns:a16="http://schemas.microsoft.com/office/drawing/2014/main" id="{34B2D232-CEF5-419B-B1A5-8DBEA2B7E54F}"/>
                  </a:ext>
                </a:extLst>
              </p14:cNvPr>
              <p14:cNvContentPartPr/>
              <p14:nvPr/>
            </p14:nvContentPartPr>
            <p14:xfrm>
              <a:off x="-1049040" y="3218256"/>
              <a:ext cx="360" cy="360"/>
            </p14:xfrm>
          </p:contentPart>
        </mc:Choice>
        <mc:Fallback xmlns="">
          <p:pic>
            <p:nvPicPr>
              <p:cNvPr id="23" name="Ink 22">
                <a:extLst>
                  <a:ext uri="{FF2B5EF4-FFF2-40B4-BE49-F238E27FC236}">
                    <a16:creationId xmlns:a16="http://schemas.microsoft.com/office/drawing/2014/main" id="{34B2D232-CEF5-419B-B1A5-8DBEA2B7E54F}"/>
                  </a:ext>
                </a:extLst>
              </p:cNvPr>
              <p:cNvPicPr/>
              <p:nvPr/>
            </p:nvPicPr>
            <p:blipFill>
              <a:blip r:embed="rId18"/>
              <a:stretch>
                <a:fillRect/>
              </a:stretch>
            </p:blipFill>
            <p:spPr>
              <a:xfrm>
                <a:off x="-1138680" y="303825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24" name="Ink 23">
                <a:extLst>
                  <a:ext uri="{FF2B5EF4-FFF2-40B4-BE49-F238E27FC236}">
                    <a16:creationId xmlns:a16="http://schemas.microsoft.com/office/drawing/2014/main" id="{362E2CCD-E783-4EB0-A449-D3A45EEDACA1}"/>
                  </a:ext>
                </a:extLst>
              </p14:cNvPr>
              <p14:cNvContentPartPr/>
              <p14:nvPr/>
            </p14:nvContentPartPr>
            <p14:xfrm>
              <a:off x="2047680" y="1023696"/>
              <a:ext cx="360" cy="360"/>
            </p14:xfrm>
          </p:contentPart>
        </mc:Choice>
        <mc:Fallback xmlns="">
          <p:pic>
            <p:nvPicPr>
              <p:cNvPr id="24" name="Ink 23">
                <a:extLst>
                  <a:ext uri="{FF2B5EF4-FFF2-40B4-BE49-F238E27FC236}">
                    <a16:creationId xmlns:a16="http://schemas.microsoft.com/office/drawing/2014/main" id="{362E2CCD-E783-4EB0-A449-D3A45EEDACA1}"/>
                  </a:ext>
                </a:extLst>
              </p:cNvPr>
              <p:cNvPicPr/>
              <p:nvPr/>
            </p:nvPicPr>
            <p:blipFill>
              <a:blip r:embed="rId18"/>
              <a:stretch>
                <a:fillRect/>
              </a:stretch>
            </p:blipFill>
            <p:spPr>
              <a:xfrm>
                <a:off x="1957680" y="84369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5" name="Ink 24">
                <a:extLst>
                  <a:ext uri="{FF2B5EF4-FFF2-40B4-BE49-F238E27FC236}">
                    <a16:creationId xmlns:a16="http://schemas.microsoft.com/office/drawing/2014/main" id="{3A6B9D4B-B599-4E13-8CD4-9AE1EA05DD38}"/>
                  </a:ext>
                </a:extLst>
              </p14:cNvPr>
              <p14:cNvContentPartPr/>
              <p14:nvPr/>
            </p14:nvContentPartPr>
            <p14:xfrm>
              <a:off x="2084400" y="1023696"/>
              <a:ext cx="5040" cy="360"/>
            </p14:xfrm>
          </p:contentPart>
        </mc:Choice>
        <mc:Fallback xmlns="">
          <p:pic>
            <p:nvPicPr>
              <p:cNvPr id="25" name="Ink 24">
                <a:extLst>
                  <a:ext uri="{FF2B5EF4-FFF2-40B4-BE49-F238E27FC236}">
                    <a16:creationId xmlns:a16="http://schemas.microsoft.com/office/drawing/2014/main" id="{3A6B9D4B-B599-4E13-8CD4-9AE1EA05DD38}"/>
                  </a:ext>
                </a:extLst>
              </p:cNvPr>
              <p:cNvPicPr/>
              <p:nvPr/>
            </p:nvPicPr>
            <p:blipFill>
              <a:blip r:embed="rId21"/>
              <a:stretch>
                <a:fillRect/>
              </a:stretch>
            </p:blipFill>
            <p:spPr>
              <a:xfrm>
                <a:off x="1994760" y="84369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26" name="Ink 25">
                <a:extLst>
                  <a:ext uri="{FF2B5EF4-FFF2-40B4-BE49-F238E27FC236}">
                    <a16:creationId xmlns:a16="http://schemas.microsoft.com/office/drawing/2014/main" id="{915EBC98-2995-4202-8847-0A06CF184801}"/>
                  </a:ext>
                </a:extLst>
              </p14:cNvPr>
              <p14:cNvContentPartPr/>
              <p14:nvPr/>
            </p14:nvContentPartPr>
            <p14:xfrm>
              <a:off x="1987200" y="1011456"/>
              <a:ext cx="360" cy="360"/>
            </p14:xfrm>
          </p:contentPart>
        </mc:Choice>
        <mc:Fallback xmlns="">
          <p:pic>
            <p:nvPicPr>
              <p:cNvPr id="26" name="Ink 25">
                <a:extLst>
                  <a:ext uri="{FF2B5EF4-FFF2-40B4-BE49-F238E27FC236}">
                    <a16:creationId xmlns:a16="http://schemas.microsoft.com/office/drawing/2014/main" id="{915EBC98-2995-4202-8847-0A06CF184801}"/>
                  </a:ext>
                </a:extLst>
              </p:cNvPr>
              <p:cNvPicPr/>
              <p:nvPr/>
            </p:nvPicPr>
            <p:blipFill>
              <a:blip r:embed="rId18"/>
              <a:stretch>
                <a:fillRect/>
              </a:stretch>
            </p:blipFill>
            <p:spPr>
              <a:xfrm>
                <a:off x="1897200" y="8318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7" name="Ink 26">
                <a:extLst>
                  <a:ext uri="{FF2B5EF4-FFF2-40B4-BE49-F238E27FC236}">
                    <a16:creationId xmlns:a16="http://schemas.microsoft.com/office/drawing/2014/main" id="{45DA6E77-6091-41F4-942A-0F309A3D2009}"/>
                  </a:ext>
                </a:extLst>
              </p14:cNvPr>
              <p14:cNvContentPartPr/>
              <p14:nvPr/>
            </p14:nvContentPartPr>
            <p14:xfrm>
              <a:off x="-1855800" y="657936"/>
              <a:ext cx="27000" cy="23400"/>
            </p14:xfrm>
          </p:contentPart>
        </mc:Choice>
        <mc:Fallback xmlns="">
          <p:pic>
            <p:nvPicPr>
              <p:cNvPr id="27" name="Ink 26">
                <a:extLst>
                  <a:ext uri="{FF2B5EF4-FFF2-40B4-BE49-F238E27FC236}">
                    <a16:creationId xmlns:a16="http://schemas.microsoft.com/office/drawing/2014/main" id="{45DA6E77-6091-41F4-942A-0F309A3D2009}"/>
                  </a:ext>
                </a:extLst>
              </p:cNvPr>
              <p:cNvPicPr/>
              <p:nvPr/>
            </p:nvPicPr>
            <p:blipFill>
              <a:blip r:embed="rId33"/>
              <a:stretch>
                <a:fillRect/>
              </a:stretch>
            </p:blipFill>
            <p:spPr>
              <a:xfrm>
                <a:off x="-1945800" y="477936"/>
                <a:ext cx="206640" cy="38304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8" name="Ink 27">
                <a:extLst>
                  <a:ext uri="{FF2B5EF4-FFF2-40B4-BE49-F238E27FC236}">
                    <a16:creationId xmlns:a16="http://schemas.microsoft.com/office/drawing/2014/main" id="{E3F3AD06-2FD6-4505-B7DB-A8FB3DED0B43}"/>
                  </a:ext>
                </a:extLst>
              </p14:cNvPr>
              <p14:cNvContentPartPr/>
              <p14:nvPr/>
            </p14:nvContentPartPr>
            <p14:xfrm>
              <a:off x="-268560" y="816336"/>
              <a:ext cx="5040" cy="360"/>
            </p14:xfrm>
          </p:contentPart>
        </mc:Choice>
        <mc:Fallback xmlns="">
          <p:pic>
            <p:nvPicPr>
              <p:cNvPr id="28" name="Ink 27">
                <a:extLst>
                  <a:ext uri="{FF2B5EF4-FFF2-40B4-BE49-F238E27FC236}">
                    <a16:creationId xmlns:a16="http://schemas.microsoft.com/office/drawing/2014/main" id="{E3F3AD06-2FD6-4505-B7DB-A8FB3DED0B43}"/>
                  </a:ext>
                </a:extLst>
              </p:cNvPr>
              <p:cNvPicPr/>
              <p:nvPr/>
            </p:nvPicPr>
            <p:blipFill>
              <a:blip r:embed="rId21"/>
              <a:stretch>
                <a:fillRect/>
              </a:stretch>
            </p:blipFill>
            <p:spPr>
              <a:xfrm>
                <a:off x="-358200" y="63633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30" name="Ink 29">
                <a:extLst>
                  <a:ext uri="{FF2B5EF4-FFF2-40B4-BE49-F238E27FC236}">
                    <a16:creationId xmlns:a16="http://schemas.microsoft.com/office/drawing/2014/main" id="{C9248AF4-5127-48C9-B6A2-758110871291}"/>
                  </a:ext>
                </a:extLst>
              </p14:cNvPr>
              <p14:cNvContentPartPr/>
              <p14:nvPr/>
            </p14:nvContentPartPr>
            <p14:xfrm>
              <a:off x="-2207160" y="1998936"/>
              <a:ext cx="360" cy="360"/>
            </p14:xfrm>
          </p:contentPart>
        </mc:Choice>
        <mc:Fallback xmlns="">
          <p:pic>
            <p:nvPicPr>
              <p:cNvPr id="30" name="Ink 29">
                <a:extLst>
                  <a:ext uri="{FF2B5EF4-FFF2-40B4-BE49-F238E27FC236}">
                    <a16:creationId xmlns:a16="http://schemas.microsoft.com/office/drawing/2014/main" id="{C9248AF4-5127-48C9-B6A2-758110871291}"/>
                  </a:ext>
                </a:extLst>
              </p:cNvPr>
              <p:cNvPicPr/>
              <p:nvPr/>
            </p:nvPicPr>
            <p:blipFill>
              <a:blip r:embed="rId36"/>
              <a:stretch>
                <a:fillRect/>
              </a:stretch>
            </p:blipFill>
            <p:spPr>
              <a:xfrm>
                <a:off x="-2216160" y="1989936"/>
                <a:ext cx="18000" cy="18000"/>
              </a:xfrm>
              <a:prstGeom prst="rect">
                <a:avLst/>
              </a:prstGeom>
            </p:spPr>
          </p:pic>
        </mc:Fallback>
      </mc:AlternateContent>
    </p:spTree>
    <p:extLst>
      <p:ext uri="{BB962C8B-B14F-4D97-AF65-F5344CB8AC3E}">
        <p14:creationId xmlns:p14="http://schemas.microsoft.com/office/powerpoint/2010/main" val="32379141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82053" y="376642"/>
            <a:ext cx="10141320" cy="1325563"/>
          </a:xfrm>
        </p:spPr>
        <p:txBody>
          <a:bodyPr anchor="ctr">
            <a:normAutofit/>
          </a:bodyPr>
          <a:lstStyle/>
          <a:p>
            <a:r>
              <a:rPr lang="en-US" dirty="0"/>
              <a:t>EDA with Data Visualization</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782053" y="2060551"/>
            <a:ext cx="10465896" cy="4278466"/>
          </a:xfrm>
        </p:spPr>
        <p:txBody>
          <a:bodyPr>
            <a:normAutofit/>
          </a:bodyPr>
          <a:lstStyle/>
          <a:p>
            <a:r>
              <a:rPr lang="en-US" sz="1800" dirty="0"/>
              <a:t>The variables Flight Number, Payload Mass, Launch Site, Orbit, Class, and Year were subjected to exploratory data analysis.</a:t>
            </a:r>
          </a:p>
          <a:p>
            <a:endParaRPr lang="en-US" sz="1800" dirty="0"/>
          </a:p>
          <a:p>
            <a:r>
              <a:rPr lang="en-US" sz="1800" dirty="0"/>
              <a:t>Plots used:</a:t>
            </a:r>
          </a:p>
          <a:p>
            <a:pPr marL="0" indent="0">
              <a:buNone/>
            </a:pPr>
            <a:r>
              <a:rPr lang="en-US" sz="1800" dirty="0"/>
              <a:t>Flight Number vs. Payload Mass, Flight Number vs. Launch Site, Payload Mass vs. Launch Site,  Orbit vs. Success Rate, Flight Number vs. Orbit, Payload vs Orbit, and Success Yearly Trend</a:t>
            </a:r>
          </a:p>
          <a:p>
            <a:pPr marL="0" indent="0">
              <a:buNone/>
            </a:pPr>
            <a:r>
              <a:rPr lang="en-US" sz="1800" dirty="0"/>
              <a:t>To determine whether a relationship between two variables exists so that it may be used in training the machine learning model, scatter plots, line charts, and bar plots were used.</a:t>
            </a:r>
          </a:p>
          <a:p>
            <a:endParaRPr lang="en-US" sz="1800" dirty="0"/>
          </a:p>
          <a:p>
            <a:pPr marL="0" indent="0">
              <a:buNone/>
            </a:pPr>
            <a:endParaRPr lang="en-US" sz="1800" dirty="0"/>
          </a:p>
          <a:p>
            <a:endParaRPr lang="en-US" sz="1800" dirty="0"/>
          </a:p>
        </p:txBody>
      </p:sp>
    </p:spTree>
    <p:extLst>
      <p:ext uri="{BB962C8B-B14F-4D97-AF65-F5344CB8AC3E}">
        <p14:creationId xmlns:p14="http://schemas.microsoft.com/office/powerpoint/2010/main" val="30250817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82053" y="376642"/>
            <a:ext cx="10141320" cy="1325563"/>
          </a:xfrm>
        </p:spPr>
        <p:txBody>
          <a:bodyPr anchor="ctr">
            <a:normAutofit/>
          </a:bodyPr>
          <a:lstStyle/>
          <a:p>
            <a:r>
              <a:rPr lang="en-US" dirty="0"/>
              <a:t>EDA with SQL</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782053" y="2060551"/>
            <a:ext cx="10465896" cy="4278466"/>
          </a:xfrm>
        </p:spPr>
        <p:txBody>
          <a:bodyPr>
            <a:normAutofit/>
          </a:bodyPr>
          <a:lstStyle/>
          <a:p>
            <a:r>
              <a:rPr lang="en-US" sz="1800" dirty="0"/>
              <a:t>Loaded data set into IBM DB2 Cloud Database</a:t>
            </a:r>
          </a:p>
          <a:p>
            <a:r>
              <a:rPr lang="en-US" sz="1800" dirty="0"/>
              <a:t>Query using SQL with Python</a:t>
            </a:r>
          </a:p>
          <a:p>
            <a:r>
              <a:rPr lang="en-US" sz="1800" dirty="0"/>
              <a:t>To understand the dataset better, queries were run.</a:t>
            </a:r>
          </a:p>
          <a:p>
            <a:r>
              <a:rPr lang="en-US" sz="1800" dirty="0"/>
              <a:t>Enquired about the identities of the launch sites, the results of the missions, the various payload sizes of the customers and booster iterations, and the results of the landings.</a:t>
            </a:r>
          </a:p>
          <a:p>
            <a:endParaRPr lang="en-US" sz="1800" dirty="0"/>
          </a:p>
          <a:p>
            <a:pPr marL="0" indent="0">
              <a:buNone/>
            </a:pPr>
            <a:endParaRPr lang="en-US" sz="1800" dirty="0"/>
          </a:p>
          <a:p>
            <a:endParaRPr lang="en-US" sz="1800" dirty="0"/>
          </a:p>
        </p:txBody>
      </p:sp>
    </p:spTree>
    <p:extLst>
      <p:ext uri="{BB962C8B-B14F-4D97-AF65-F5344CB8AC3E}">
        <p14:creationId xmlns:p14="http://schemas.microsoft.com/office/powerpoint/2010/main" val="35146334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568411" y="376642"/>
            <a:ext cx="11491784" cy="1325563"/>
          </a:xfrm>
        </p:spPr>
        <p:txBody>
          <a:bodyPr anchor="ctr">
            <a:normAutofit/>
          </a:bodyPr>
          <a:lstStyle/>
          <a:p>
            <a:r>
              <a:rPr lang="en-US" dirty="0"/>
              <a:t>Build an interactive map with Folium</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782053" y="2060551"/>
            <a:ext cx="10465896" cy="4278466"/>
          </a:xfrm>
        </p:spPr>
        <p:txBody>
          <a:bodyPr>
            <a:normAutofit/>
          </a:bodyPr>
          <a:lstStyle/>
          <a:p>
            <a:r>
              <a:rPr lang="en-US" sz="1800" dirty="0"/>
              <a:t>Launch sites, successful and unsuccessful landings, and examples of important destinations that are close by are marked on folium maps, including railways, highways, coasts, and cities.</a:t>
            </a:r>
          </a:p>
          <a:p>
            <a:r>
              <a:rPr lang="en-US" sz="1800" dirty="0"/>
              <a:t>This enables us to comprehend possible reasons for the placement of launch sites. visualizes successful landings in relation to their location as well.</a:t>
            </a:r>
          </a:p>
          <a:p>
            <a:endParaRPr lang="en-US" sz="1800" dirty="0"/>
          </a:p>
        </p:txBody>
      </p:sp>
    </p:spTree>
    <p:extLst>
      <p:ext uri="{BB962C8B-B14F-4D97-AF65-F5344CB8AC3E}">
        <p14:creationId xmlns:p14="http://schemas.microsoft.com/office/powerpoint/2010/main" val="12245463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00216" y="376642"/>
            <a:ext cx="11491784" cy="1325563"/>
          </a:xfrm>
        </p:spPr>
        <p:txBody>
          <a:bodyPr anchor="ctr">
            <a:normAutofit/>
          </a:bodyPr>
          <a:lstStyle/>
          <a:p>
            <a:r>
              <a:rPr lang="en-US" dirty="0"/>
              <a:t>Build a Dashboard with Plotly Dash</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782053" y="2060551"/>
            <a:ext cx="10465896" cy="4278466"/>
          </a:xfrm>
        </p:spPr>
        <p:txBody>
          <a:bodyPr>
            <a:normAutofit/>
          </a:bodyPr>
          <a:lstStyle/>
          <a:p>
            <a:r>
              <a:rPr lang="en-US" sz="1800" dirty="0"/>
              <a:t>Dashboard has a scatter plot and a pie chart.</a:t>
            </a:r>
          </a:p>
          <a:p>
            <a:r>
              <a:rPr lang="en-US" sz="1800" dirty="0"/>
              <a:t>Pie charts can be chosen to display the distribution of successful landings among all launch locations as well as the success rates of individual launch sites.</a:t>
            </a:r>
          </a:p>
          <a:p>
            <a:r>
              <a:rPr lang="en-US" sz="1800" dirty="0"/>
              <a:t>The payload mass on a slider between 0 and 10,000 kg, and either all sites or a specific site, are the two inputs for the scatter plot.</a:t>
            </a:r>
          </a:p>
          <a:p>
            <a:r>
              <a:rPr lang="en-US" sz="1800" dirty="0"/>
              <a:t>The success rate of the launch site is displayed via a pie chart.</a:t>
            </a:r>
          </a:p>
          <a:p>
            <a:r>
              <a:rPr lang="en-US" sz="1800" dirty="0"/>
              <a:t>We can examine how success varies among launch sites, payload tonnage, and booster version category using the scatter plot.</a:t>
            </a:r>
          </a:p>
        </p:txBody>
      </p:sp>
    </p:spTree>
    <p:extLst>
      <p:ext uri="{BB962C8B-B14F-4D97-AF65-F5344CB8AC3E}">
        <p14:creationId xmlns:p14="http://schemas.microsoft.com/office/powerpoint/2010/main" val="40067312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00216" y="376642"/>
            <a:ext cx="11491784" cy="1325563"/>
          </a:xfrm>
        </p:spPr>
        <p:txBody>
          <a:bodyPr anchor="ctr">
            <a:normAutofit/>
          </a:bodyPr>
          <a:lstStyle/>
          <a:p>
            <a:r>
              <a:rPr lang="en-US" dirty="0"/>
              <a:t>Predictive analysis (Classification)</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782053" y="1674464"/>
            <a:ext cx="10465896" cy="4278466"/>
          </a:xfrm>
        </p:spPr>
        <p:txBody>
          <a:bodyPr>
            <a:normAutofit/>
          </a:bodyPr>
          <a:lstStyle/>
          <a:p>
            <a:r>
              <a:rPr lang="en-US" sz="1800" dirty="0"/>
              <a:t>Steps:</a:t>
            </a:r>
          </a:p>
          <a:p>
            <a:endParaRPr lang="en-US" sz="1800" dirty="0"/>
          </a:p>
          <a:p>
            <a:r>
              <a:rPr lang="en-US" sz="1800" dirty="0"/>
              <a:t>Split label column Class from dataset</a:t>
            </a:r>
          </a:p>
          <a:p>
            <a:r>
              <a:rPr lang="en-US" sz="1800" dirty="0"/>
              <a:t>Fit and transform features using standard scaler</a:t>
            </a:r>
          </a:p>
          <a:p>
            <a:r>
              <a:rPr lang="en-US" sz="1800" dirty="0"/>
              <a:t>Train_test_split data</a:t>
            </a:r>
          </a:p>
          <a:p>
            <a:r>
              <a:rPr lang="en-US" sz="1800" dirty="0"/>
              <a:t>Score models on split test set</a:t>
            </a:r>
          </a:p>
          <a:p>
            <a:r>
              <a:rPr lang="en-US" sz="1800" dirty="0"/>
              <a:t>Use GridSearchCV on LogReg, SVM, Decision Tree and KNN models</a:t>
            </a:r>
          </a:p>
          <a:p>
            <a:r>
              <a:rPr lang="en-US" sz="1800" dirty="0"/>
              <a:t>GridSearchCV to find parameters</a:t>
            </a:r>
          </a:p>
          <a:p>
            <a:r>
              <a:rPr lang="en-US" sz="1800" dirty="0"/>
              <a:t>Confusion Matrix for all models</a:t>
            </a:r>
          </a:p>
          <a:p>
            <a:r>
              <a:rPr lang="en-US" sz="1800" dirty="0"/>
              <a:t>Barplot to compare scores of models</a:t>
            </a:r>
          </a:p>
        </p:txBody>
      </p:sp>
    </p:spTree>
    <p:extLst>
      <p:ext uri="{BB962C8B-B14F-4D97-AF65-F5344CB8AC3E}">
        <p14:creationId xmlns:p14="http://schemas.microsoft.com/office/powerpoint/2010/main" val="8607376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LIST OF RESULTS</a:t>
            </a:r>
          </a:p>
        </p:txBody>
      </p:sp>
      <p:sp>
        <p:nvSpPr>
          <p:cNvPr id="4" name="Content Placeholder 2">
            <a:extLst>
              <a:ext uri="{FF2B5EF4-FFF2-40B4-BE49-F238E27FC236}">
                <a16:creationId xmlns:a16="http://schemas.microsoft.com/office/drawing/2014/main" id="{A645A322-6BE2-EF96-6D26-D619BA3F8103}"/>
              </a:ext>
            </a:extLst>
          </p:cNvPr>
          <p:cNvSpPr txBox="1">
            <a:spLocks/>
          </p:cNvSpPr>
          <p:nvPr/>
        </p:nvSpPr>
        <p:spPr>
          <a:xfrm>
            <a:off x="838200" y="1516706"/>
            <a:ext cx="7068725"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endParaRPr lang="en-US" sz="1800" dirty="0"/>
          </a:p>
        </p:txBody>
      </p:sp>
      <p:sp>
        <p:nvSpPr>
          <p:cNvPr id="7" name="Content Placeholder 2">
            <a:extLst>
              <a:ext uri="{FF2B5EF4-FFF2-40B4-BE49-F238E27FC236}">
                <a16:creationId xmlns:a16="http://schemas.microsoft.com/office/drawing/2014/main" id="{B16ACEFE-A668-18AE-2E0D-CE579220BE9B}"/>
              </a:ext>
            </a:extLst>
          </p:cNvPr>
          <p:cNvSpPr txBox="1">
            <a:spLocks/>
          </p:cNvSpPr>
          <p:nvPr/>
        </p:nvSpPr>
        <p:spPr>
          <a:xfrm>
            <a:off x="782053" y="1674464"/>
            <a:ext cx="10465896" cy="427846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sz="1800" dirty="0"/>
              <a:t>EDA with Visualization</a:t>
            </a:r>
          </a:p>
          <a:p>
            <a:r>
              <a:rPr lang="en-US" sz="1800" dirty="0"/>
              <a:t>EDA with SQL</a:t>
            </a:r>
          </a:p>
          <a:p>
            <a:r>
              <a:rPr lang="en-US" sz="1800" dirty="0"/>
              <a:t>Interactive map with Folium</a:t>
            </a:r>
          </a:p>
          <a:p>
            <a:r>
              <a:rPr lang="en-US" sz="1800" dirty="0"/>
              <a:t>Plotly Dash dashboard</a:t>
            </a:r>
          </a:p>
          <a:p>
            <a:r>
              <a:rPr lang="en-US" sz="1800" dirty="0"/>
              <a:t>Predictive analysis (Classification)</a:t>
            </a:r>
          </a:p>
        </p:txBody>
      </p:sp>
    </p:spTree>
    <p:extLst>
      <p:ext uri="{BB962C8B-B14F-4D97-AF65-F5344CB8AC3E}">
        <p14:creationId xmlns:p14="http://schemas.microsoft.com/office/powerpoint/2010/main" val="14646664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RESULTS - </a:t>
            </a:r>
            <a:r>
              <a:rPr lang="en-US" sz="4000" dirty="0"/>
              <a:t>EDA with Visualization</a:t>
            </a:r>
            <a:endParaRPr lang="en-US" dirty="0"/>
          </a:p>
        </p:txBody>
      </p:sp>
      <p:sp>
        <p:nvSpPr>
          <p:cNvPr id="4" name="Content Placeholder 2">
            <a:extLst>
              <a:ext uri="{FF2B5EF4-FFF2-40B4-BE49-F238E27FC236}">
                <a16:creationId xmlns:a16="http://schemas.microsoft.com/office/drawing/2014/main" id="{A645A322-6BE2-EF96-6D26-D619BA3F8103}"/>
              </a:ext>
            </a:extLst>
          </p:cNvPr>
          <p:cNvSpPr txBox="1">
            <a:spLocks/>
          </p:cNvSpPr>
          <p:nvPr/>
        </p:nvSpPr>
        <p:spPr>
          <a:xfrm>
            <a:off x="838200" y="1516706"/>
            <a:ext cx="7068725"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endParaRPr lang="en-US" sz="1800" dirty="0"/>
          </a:p>
        </p:txBody>
      </p:sp>
      <p:sp>
        <p:nvSpPr>
          <p:cNvPr id="7" name="Content Placeholder 2">
            <a:extLst>
              <a:ext uri="{FF2B5EF4-FFF2-40B4-BE49-F238E27FC236}">
                <a16:creationId xmlns:a16="http://schemas.microsoft.com/office/drawing/2014/main" id="{B16ACEFE-A668-18AE-2E0D-CE579220BE9B}"/>
              </a:ext>
            </a:extLst>
          </p:cNvPr>
          <p:cNvSpPr txBox="1">
            <a:spLocks/>
          </p:cNvSpPr>
          <p:nvPr/>
        </p:nvSpPr>
        <p:spPr>
          <a:xfrm>
            <a:off x="690196" y="4283471"/>
            <a:ext cx="10465896" cy="158457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sz="1800" dirty="0"/>
              <a:t>The graph depicts a rising success rate over time (indicated in Flight Number).</a:t>
            </a:r>
          </a:p>
          <a:p>
            <a:r>
              <a:rPr lang="en-US" sz="1800" dirty="0"/>
              <a:t>Most likely, there was a huge development around flight 20 that greatly improved the success rate.</a:t>
            </a:r>
          </a:p>
          <a:p>
            <a:r>
              <a:rPr lang="en-US" sz="1800" dirty="0"/>
              <a:t>Given its volume, CCAFS looks to be the primary launch point.</a:t>
            </a:r>
          </a:p>
        </p:txBody>
      </p:sp>
      <p:pic>
        <p:nvPicPr>
          <p:cNvPr id="5" name="Imagem 4">
            <a:extLst>
              <a:ext uri="{FF2B5EF4-FFF2-40B4-BE49-F238E27FC236}">
                <a16:creationId xmlns:a16="http://schemas.microsoft.com/office/drawing/2014/main" id="{6AAE5CB5-3A04-C2A1-274E-523A18857E51}"/>
              </a:ext>
            </a:extLst>
          </p:cNvPr>
          <p:cNvPicPr>
            <a:picLocks noChangeAspect="1"/>
          </p:cNvPicPr>
          <p:nvPr/>
        </p:nvPicPr>
        <p:blipFill>
          <a:blip r:embed="rId2"/>
          <a:stretch>
            <a:fillRect/>
          </a:stretch>
        </p:blipFill>
        <p:spPr>
          <a:xfrm>
            <a:off x="0" y="1445982"/>
            <a:ext cx="12192000" cy="2397303"/>
          </a:xfrm>
          <a:prstGeom prst="rect">
            <a:avLst/>
          </a:prstGeom>
        </p:spPr>
      </p:pic>
    </p:spTree>
    <p:extLst>
      <p:ext uri="{BB962C8B-B14F-4D97-AF65-F5344CB8AC3E}">
        <p14:creationId xmlns:p14="http://schemas.microsoft.com/office/powerpoint/2010/main" val="31738878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RESULTS - </a:t>
            </a:r>
            <a:r>
              <a:rPr lang="en-US" sz="4000" dirty="0"/>
              <a:t>EDA with Visualization</a:t>
            </a:r>
            <a:endParaRPr lang="en-US" dirty="0"/>
          </a:p>
        </p:txBody>
      </p:sp>
      <p:sp>
        <p:nvSpPr>
          <p:cNvPr id="4" name="Content Placeholder 2">
            <a:extLst>
              <a:ext uri="{FF2B5EF4-FFF2-40B4-BE49-F238E27FC236}">
                <a16:creationId xmlns:a16="http://schemas.microsoft.com/office/drawing/2014/main" id="{A645A322-6BE2-EF96-6D26-D619BA3F8103}"/>
              </a:ext>
            </a:extLst>
          </p:cNvPr>
          <p:cNvSpPr txBox="1">
            <a:spLocks/>
          </p:cNvSpPr>
          <p:nvPr/>
        </p:nvSpPr>
        <p:spPr>
          <a:xfrm>
            <a:off x="838200" y="1516706"/>
            <a:ext cx="7068725"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endParaRPr lang="en-US" sz="1800" dirty="0"/>
          </a:p>
        </p:txBody>
      </p:sp>
      <p:sp>
        <p:nvSpPr>
          <p:cNvPr id="7" name="Content Placeholder 2">
            <a:extLst>
              <a:ext uri="{FF2B5EF4-FFF2-40B4-BE49-F238E27FC236}">
                <a16:creationId xmlns:a16="http://schemas.microsoft.com/office/drawing/2014/main" id="{B16ACEFE-A668-18AE-2E0D-CE579220BE9B}"/>
              </a:ext>
            </a:extLst>
          </p:cNvPr>
          <p:cNvSpPr txBox="1">
            <a:spLocks/>
          </p:cNvSpPr>
          <p:nvPr/>
        </p:nvSpPr>
        <p:spPr>
          <a:xfrm>
            <a:off x="690196" y="4283471"/>
            <a:ext cx="10465896" cy="158457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sz="1800" dirty="0"/>
              <a:t>Payload mass looks to range from 0 to 6000 kg for the most part.</a:t>
            </a:r>
          </a:p>
          <a:p>
            <a:r>
              <a:rPr lang="en-US" sz="1800" dirty="0"/>
              <a:t>Additionally, different launch sites appear to employ various payload masses.</a:t>
            </a:r>
          </a:p>
        </p:txBody>
      </p:sp>
      <p:pic>
        <p:nvPicPr>
          <p:cNvPr id="6" name="Imagem 5">
            <a:extLst>
              <a:ext uri="{FF2B5EF4-FFF2-40B4-BE49-F238E27FC236}">
                <a16:creationId xmlns:a16="http://schemas.microsoft.com/office/drawing/2014/main" id="{996FF58D-700F-A9D9-913A-417597FA76F8}"/>
              </a:ext>
            </a:extLst>
          </p:cNvPr>
          <p:cNvPicPr>
            <a:picLocks noChangeAspect="1"/>
          </p:cNvPicPr>
          <p:nvPr/>
        </p:nvPicPr>
        <p:blipFill>
          <a:blip r:embed="rId2"/>
          <a:stretch>
            <a:fillRect/>
          </a:stretch>
        </p:blipFill>
        <p:spPr>
          <a:xfrm>
            <a:off x="0" y="1677650"/>
            <a:ext cx="12192000" cy="2329237"/>
          </a:xfrm>
          <a:prstGeom prst="rect">
            <a:avLst/>
          </a:prstGeom>
        </p:spPr>
      </p:pic>
    </p:spTree>
    <p:extLst>
      <p:ext uri="{BB962C8B-B14F-4D97-AF65-F5344CB8AC3E}">
        <p14:creationId xmlns:p14="http://schemas.microsoft.com/office/powerpoint/2010/main" val="13235031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RESULTS - </a:t>
            </a:r>
            <a:r>
              <a:rPr lang="en-US" sz="4000" dirty="0"/>
              <a:t>EDA with Visualization</a:t>
            </a:r>
            <a:endParaRPr lang="en-US" dirty="0"/>
          </a:p>
        </p:txBody>
      </p:sp>
      <p:sp>
        <p:nvSpPr>
          <p:cNvPr id="4" name="Content Placeholder 2">
            <a:extLst>
              <a:ext uri="{FF2B5EF4-FFF2-40B4-BE49-F238E27FC236}">
                <a16:creationId xmlns:a16="http://schemas.microsoft.com/office/drawing/2014/main" id="{A645A322-6BE2-EF96-6D26-D619BA3F8103}"/>
              </a:ext>
            </a:extLst>
          </p:cNvPr>
          <p:cNvSpPr txBox="1">
            <a:spLocks/>
          </p:cNvSpPr>
          <p:nvPr/>
        </p:nvSpPr>
        <p:spPr>
          <a:xfrm>
            <a:off x="838200" y="1516706"/>
            <a:ext cx="7068725"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endParaRPr lang="en-US" sz="1800" dirty="0"/>
          </a:p>
        </p:txBody>
      </p:sp>
      <p:sp>
        <p:nvSpPr>
          <p:cNvPr id="7" name="Content Placeholder 2">
            <a:extLst>
              <a:ext uri="{FF2B5EF4-FFF2-40B4-BE49-F238E27FC236}">
                <a16:creationId xmlns:a16="http://schemas.microsoft.com/office/drawing/2014/main" id="{B16ACEFE-A668-18AE-2E0D-CE579220BE9B}"/>
              </a:ext>
            </a:extLst>
          </p:cNvPr>
          <p:cNvSpPr txBox="1">
            <a:spLocks/>
          </p:cNvSpPr>
          <p:nvPr/>
        </p:nvSpPr>
        <p:spPr>
          <a:xfrm>
            <a:off x="6687366" y="1690688"/>
            <a:ext cx="4226812"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sz="1800" dirty="0"/>
              <a:t>ES-L1 (1), GEO (1), HEO (1) have 100% success rate (sample sizes in parenthesis) </a:t>
            </a:r>
          </a:p>
          <a:p>
            <a:r>
              <a:rPr lang="en-US" sz="1800" dirty="0"/>
              <a:t>SSO (5) has 100% success rate</a:t>
            </a:r>
          </a:p>
          <a:p>
            <a:r>
              <a:rPr lang="en-US" sz="1800" dirty="0"/>
              <a:t>VLEO (14) has decent success rate and attempts</a:t>
            </a:r>
          </a:p>
          <a:p>
            <a:r>
              <a:rPr lang="en-US" sz="1800" dirty="0"/>
              <a:t>SO (1) has 0% success rate</a:t>
            </a:r>
          </a:p>
          <a:p>
            <a:r>
              <a:rPr lang="en-US" sz="1800" dirty="0"/>
              <a:t>GTO (27) has the around 50% success rate but largest sample</a:t>
            </a:r>
          </a:p>
          <a:p>
            <a:pPr marL="0" indent="0">
              <a:buNone/>
            </a:pPr>
            <a:endParaRPr lang="en-US" sz="1800" dirty="0"/>
          </a:p>
          <a:p>
            <a:endParaRPr lang="en-US" sz="1800" dirty="0"/>
          </a:p>
        </p:txBody>
      </p:sp>
      <p:pic>
        <p:nvPicPr>
          <p:cNvPr id="5" name="Imagem 4">
            <a:extLst>
              <a:ext uri="{FF2B5EF4-FFF2-40B4-BE49-F238E27FC236}">
                <a16:creationId xmlns:a16="http://schemas.microsoft.com/office/drawing/2014/main" id="{EF6B080A-0509-2C97-9AF4-29F38B45F10E}"/>
              </a:ext>
            </a:extLst>
          </p:cNvPr>
          <p:cNvPicPr>
            <a:picLocks noChangeAspect="1"/>
          </p:cNvPicPr>
          <p:nvPr/>
        </p:nvPicPr>
        <p:blipFill>
          <a:blip r:embed="rId2"/>
          <a:stretch>
            <a:fillRect/>
          </a:stretch>
        </p:blipFill>
        <p:spPr>
          <a:xfrm>
            <a:off x="757760" y="1561376"/>
            <a:ext cx="5849166" cy="4305901"/>
          </a:xfrm>
          <a:prstGeom prst="rect">
            <a:avLst/>
          </a:prstGeom>
        </p:spPr>
      </p:pic>
    </p:spTree>
    <p:extLst>
      <p:ext uri="{BB962C8B-B14F-4D97-AF65-F5344CB8AC3E}">
        <p14:creationId xmlns:p14="http://schemas.microsoft.com/office/powerpoint/2010/main" val="36991026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RESULTS - </a:t>
            </a:r>
            <a:r>
              <a:rPr lang="en-US" sz="4000" dirty="0"/>
              <a:t>EDA with Visualization</a:t>
            </a:r>
            <a:endParaRPr lang="en-US" dirty="0"/>
          </a:p>
        </p:txBody>
      </p:sp>
      <p:sp>
        <p:nvSpPr>
          <p:cNvPr id="4" name="Content Placeholder 2">
            <a:extLst>
              <a:ext uri="{FF2B5EF4-FFF2-40B4-BE49-F238E27FC236}">
                <a16:creationId xmlns:a16="http://schemas.microsoft.com/office/drawing/2014/main" id="{A645A322-6BE2-EF96-6D26-D619BA3F8103}"/>
              </a:ext>
            </a:extLst>
          </p:cNvPr>
          <p:cNvSpPr txBox="1">
            <a:spLocks/>
          </p:cNvSpPr>
          <p:nvPr/>
        </p:nvSpPr>
        <p:spPr>
          <a:xfrm>
            <a:off x="838200" y="1516706"/>
            <a:ext cx="7068725"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endParaRPr lang="en-US" sz="1800" dirty="0"/>
          </a:p>
        </p:txBody>
      </p:sp>
      <p:sp>
        <p:nvSpPr>
          <p:cNvPr id="7" name="Content Placeholder 2">
            <a:extLst>
              <a:ext uri="{FF2B5EF4-FFF2-40B4-BE49-F238E27FC236}">
                <a16:creationId xmlns:a16="http://schemas.microsoft.com/office/drawing/2014/main" id="{B16ACEFE-A668-18AE-2E0D-CE579220BE9B}"/>
              </a:ext>
            </a:extLst>
          </p:cNvPr>
          <p:cNvSpPr txBox="1">
            <a:spLocks/>
          </p:cNvSpPr>
          <p:nvPr/>
        </p:nvSpPr>
        <p:spPr>
          <a:xfrm>
            <a:off x="690196" y="4283470"/>
            <a:ext cx="10465896" cy="189490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sz="1800" dirty="0"/>
              <a:t>Flight Number was preferred over Launch Orbit.</a:t>
            </a:r>
          </a:p>
          <a:p>
            <a:r>
              <a:rPr lang="en-US" sz="1800" dirty="0"/>
              <a:t>This preference appears to be correlated with Launch Outcome.</a:t>
            </a:r>
          </a:p>
          <a:p>
            <a:r>
              <a:rPr lang="en-US" sz="1800" dirty="0"/>
              <a:t>SpaceX began with LEO orbits, which had some success, before switching back to VLEO in more recent flights.</a:t>
            </a:r>
          </a:p>
          <a:p>
            <a:r>
              <a:rPr lang="en-US" sz="1800" dirty="0"/>
              <a:t>It seems that SpaceX performs better in lower or Sun-synchronous orbits.</a:t>
            </a:r>
          </a:p>
        </p:txBody>
      </p:sp>
      <p:pic>
        <p:nvPicPr>
          <p:cNvPr id="5" name="Imagem 4">
            <a:extLst>
              <a:ext uri="{FF2B5EF4-FFF2-40B4-BE49-F238E27FC236}">
                <a16:creationId xmlns:a16="http://schemas.microsoft.com/office/drawing/2014/main" id="{A959C554-D910-8E18-7AF8-B95447806B6B}"/>
              </a:ext>
            </a:extLst>
          </p:cNvPr>
          <p:cNvPicPr>
            <a:picLocks noChangeAspect="1"/>
          </p:cNvPicPr>
          <p:nvPr/>
        </p:nvPicPr>
        <p:blipFill>
          <a:blip r:embed="rId2"/>
          <a:stretch>
            <a:fillRect/>
          </a:stretch>
        </p:blipFill>
        <p:spPr>
          <a:xfrm>
            <a:off x="0" y="1690688"/>
            <a:ext cx="12192000" cy="2337326"/>
          </a:xfrm>
          <a:prstGeom prst="rect">
            <a:avLst/>
          </a:prstGeom>
        </p:spPr>
      </p:pic>
    </p:spTree>
    <p:extLst>
      <p:ext uri="{BB962C8B-B14F-4D97-AF65-F5344CB8AC3E}">
        <p14:creationId xmlns:p14="http://schemas.microsoft.com/office/powerpoint/2010/main" val="35623334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B37F9FA-3571-49C2-8811-B1159FCC0D6D}"/>
              </a:ext>
            </a:extLst>
          </p:cNvPr>
          <p:cNvPicPr>
            <a:picLocks noChangeAspect="1"/>
          </p:cNvPicPr>
          <p:nvPr/>
        </p:nvPicPr>
        <p:blipFill>
          <a:blip r:embed="rId2"/>
          <a:stretch>
            <a:fillRect/>
          </a:stretch>
        </p:blipFill>
        <p:spPr>
          <a:xfrm>
            <a:off x="1450711" y="2025672"/>
            <a:ext cx="3194581" cy="3194581"/>
          </a:xfrm>
          <a:prstGeom prst="rect">
            <a:avLst/>
          </a:prstGeom>
        </p:spPr>
      </p:pic>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82054" y="263810"/>
            <a:ext cx="8508528" cy="1325563"/>
          </a:xfrm>
        </p:spPr>
        <p:txBody>
          <a:bodyPr anchor="ctr">
            <a:normAutofit/>
          </a:bodyPr>
          <a:lstStyle/>
          <a:p>
            <a:r>
              <a:rPr lang="en-US" dirty="0"/>
              <a:t>OUTLINE</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6172200" y="1825625"/>
            <a:ext cx="5181600" cy="4351338"/>
          </a:xfrm>
        </p:spPr>
        <p:txBody>
          <a:bodyPr>
            <a:normAutofit/>
          </a:bodyPr>
          <a:lstStyle/>
          <a:p>
            <a:r>
              <a:rPr lang="en-US" sz="2200" dirty="0"/>
              <a:t>Executive Summary</a:t>
            </a:r>
          </a:p>
          <a:p>
            <a:r>
              <a:rPr lang="en-US" sz="2200" dirty="0"/>
              <a:t>Introduction</a:t>
            </a:r>
          </a:p>
          <a:p>
            <a:r>
              <a:rPr lang="en-US" sz="2200" dirty="0"/>
              <a:t>Methodology</a:t>
            </a:r>
          </a:p>
          <a:p>
            <a:r>
              <a:rPr lang="en-US" sz="2200" dirty="0"/>
              <a:t>Results</a:t>
            </a:r>
          </a:p>
          <a:p>
            <a:pPr lvl="1"/>
            <a:r>
              <a:rPr lang="en-US" sz="1800" dirty="0"/>
              <a:t>Visualization – Charts</a:t>
            </a:r>
          </a:p>
          <a:p>
            <a:pPr lvl="1"/>
            <a:r>
              <a:rPr lang="en-US" sz="1800" dirty="0"/>
              <a:t>Dashboard</a:t>
            </a:r>
          </a:p>
          <a:p>
            <a:r>
              <a:rPr lang="en-US" sz="2200" dirty="0"/>
              <a:t>Conclusion</a:t>
            </a:r>
          </a:p>
        </p:txBody>
      </p:sp>
      <mc:AlternateContent xmlns:mc="http://schemas.openxmlformats.org/markup-compatibility/2006" xmlns:p14="http://schemas.microsoft.com/office/powerpoint/2010/main">
        <mc:Choice Requires="p14">
          <p:contentPart p14:bwMode="auto" r:id="rId3">
            <p14:nvContentPartPr>
              <p14:cNvPr id="9" name="Ink 8">
                <a:extLst>
                  <a:ext uri="{FF2B5EF4-FFF2-40B4-BE49-F238E27FC236}">
                    <a16:creationId xmlns:a16="http://schemas.microsoft.com/office/drawing/2014/main" id="{1A185CBD-ED91-4F24-BEB9-8E33AD8AC3B1}"/>
                  </a:ext>
                </a:extLst>
              </p14:cNvPr>
              <p14:cNvContentPartPr/>
              <p14:nvPr/>
            </p14:nvContentPartPr>
            <p14:xfrm>
              <a:off x="1889280" y="999312"/>
              <a:ext cx="360" cy="360"/>
            </p14:xfrm>
          </p:contentPart>
        </mc:Choice>
        <mc:Fallback xmlns="">
          <p:pic>
            <p:nvPicPr>
              <p:cNvPr id="9" name="Ink 8">
                <a:extLst>
                  <a:ext uri="{FF2B5EF4-FFF2-40B4-BE49-F238E27FC236}">
                    <a16:creationId xmlns:a16="http://schemas.microsoft.com/office/drawing/2014/main" id="{1A185CBD-ED91-4F24-BEB9-8E33AD8AC3B1}"/>
                  </a:ext>
                </a:extLst>
              </p:cNvPr>
              <p:cNvPicPr/>
              <p:nvPr/>
            </p:nvPicPr>
            <p:blipFill>
              <a:blip r:embed="rId7"/>
              <a:stretch>
                <a:fillRect/>
              </a:stretch>
            </p:blipFill>
            <p:spPr>
              <a:xfrm>
                <a:off x="1799280" y="81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id="{032BD37A-4777-4658-98DC-561C88BBD6B5}"/>
                  </a:ext>
                </a:extLst>
              </p14:cNvPr>
              <p14:cNvContentPartPr/>
              <p14:nvPr/>
            </p14:nvContentPartPr>
            <p14:xfrm>
              <a:off x="2328120" y="962952"/>
              <a:ext cx="360" cy="360"/>
            </p14:xfrm>
          </p:contentPart>
        </mc:Choice>
        <mc:Fallback xmlns="">
          <p:pic>
            <p:nvPicPr>
              <p:cNvPr id="10" name="Ink 9">
                <a:extLst>
                  <a:ext uri="{FF2B5EF4-FFF2-40B4-BE49-F238E27FC236}">
                    <a16:creationId xmlns:a16="http://schemas.microsoft.com/office/drawing/2014/main" id="{032BD37A-4777-4658-98DC-561C88BBD6B5}"/>
                  </a:ext>
                </a:extLst>
              </p:cNvPr>
              <p:cNvPicPr/>
              <p:nvPr/>
            </p:nvPicPr>
            <p:blipFill>
              <a:blip r:embed="rId7"/>
              <a:stretch>
                <a:fillRect/>
              </a:stretch>
            </p:blipFill>
            <p:spPr>
              <a:xfrm>
                <a:off x="2238120" y="783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1" name="Ink 10">
                <a:extLst>
                  <a:ext uri="{FF2B5EF4-FFF2-40B4-BE49-F238E27FC236}">
                    <a16:creationId xmlns:a16="http://schemas.microsoft.com/office/drawing/2014/main" id="{8D6F0DE4-0F5C-4DBC-980B-FA84561A37BD}"/>
                  </a:ext>
                </a:extLst>
              </p14:cNvPr>
              <p14:cNvContentPartPr/>
              <p14:nvPr/>
            </p14:nvContentPartPr>
            <p14:xfrm>
              <a:off x="2828160" y="926232"/>
              <a:ext cx="360" cy="360"/>
            </p14:xfrm>
          </p:contentPart>
        </mc:Choice>
        <mc:Fallback xmlns="">
          <p:pic>
            <p:nvPicPr>
              <p:cNvPr id="11" name="Ink 10">
                <a:extLst>
                  <a:ext uri="{FF2B5EF4-FFF2-40B4-BE49-F238E27FC236}">
                    <a16:creationId xmlns:a16="http://schemas.microsoft.com/office/drawing/2014/main" id="{8D6F0DE4-0F5C-4DBC-980B-FA84561A37BD}"/>
                  </a:ext>
                </a:extLst>
              </p:cNvPr>
              <p:cNvPicPr/>
              <p:nvPr/>
            </p:nvPicPr>
            <p:blipFill>
              <a:blip r:embed="rId7"/>
              <a:stretch>
                <a:fillRect/>
              </a:stretch>
            </p:blipFill>
            <p:spPr>
              <a:xfrm>
                <a:off x="2738160" y="74623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2" name="Ink 11">
                <a:extLst>
                  <a:ext uri="{FF2B5EF4-FFF2-40B4-BE49-F238E27FC236}">
                    <a16:creationId xmlns:a16="http://schemas.microsoft.com/office/drawing/2014/main" id="{24F830F4-CC15-48E6-AB15-04ED683CA04A}"/>
                  </a:ext>
                </a:extLst>
              </p14:cNvPr>
              <p14:cNvContentPartPr/>
              <p14:nvPr/>
            </p14:nvContentPartPr>
            <p14:xfrm>
              <a:off x="2828160" y="926232"/>
              <a:ext cx="3240" cy="5040"/>
            </p14:xfrm>
          </p:contentPart>
        </mc:Choice>
        <mc:Fallback xmlns="">
          <p:pic>
            <p:nvPicPr>
              <p:cNvPr id="12" name="Ink 11">
                <a:extLst>
                  <a:ext uri="{FF2B5EF4-FFF2-40B4-BE49-F238E27FC236}">
                    <a16:creationId xmlns:a16="http://schemas.microsoft.com/office/drawing/2014/main" id="{24F830F4-CC15-48E6-AB15-04ED683CA04A}"/>
                  </a:ext>
                </a:extLst>
              </p:cNvPr>
              <p:cNvPicPr/>
              <p:nvPr/>
            </p:nvPicPr>
            <p:blipFill>
              <a:blip r:embed="rId11"/>
              <a:stretch>
                <a:fillRect/>
              </a:stretch>
            </p:blipFill>
            <p:spPr>
              <a:xfrm>
                <a:off x="2738160" y="746232"/>
                <a:ext cx="182880" cy="3646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3" name="Ink 12">
                <a:extLst>
                  <a:ext uri="{FF2B5EF4-FFF2-40B4-BE49-F238E27FC236}">
                    <a16:creationId xmlns:a16="http://schemas.microsoft.com/office/drawing/2014/main" id="{18EA1C91-5384-4260-8EC9-8379C643441C}"/>
                  </a:ext>
                </a:extLst>
              </p14:cNvPr>
              <p14:cNvContentPartPr/>
              <p14:nvPr/>
            </p14:nvContentPartPr>
            <p14:xfrm>
              <a:off x="-2109240" y="2669712"/>
              <a:ext cx="19800" cy="360"/>
            </p14:xfrm>
          </p:contentPart>
        </mc:Choice>
        <mc:Fallback xmlns="">
          <p:pic>
            <p:nvPicPr>
              <p:cNvPr id="13" name="Ink 12">
                <a:extLst>
                  <a:ext uri="{FF2B5EF4-FFF2-40B4-BE49-F238E27FC236}">
                    <a16:creationId xmlns:a16="http://schemas.microsoft.com/office/drawing/2014/main" id="{18EA1C91-5384-4260-8EC9-8379C643441C}"/>
                  </a:ext>
                </a:extLst>
              </p:cNvPr>
              <p:cNvPicPr/>
              <p:nvPr/>
            </p:nvPicPr>
            <p:blipFill>
              <a:blip r:embed="rId13"/>
              <a:stretch>
                <a:fillRect/>
              </a:stretch>
            </p:blipFill>
            <p:spPr>
              <a:xfrm>
                <a:off x="-2199240" y="2489712"/>
                <a:ext cx="19944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4" name="Ink 13">
                <a:extLst>
                  <a:ext uri="{FF2B5EF4-FFF2-40B4-BE49-F238E27FC236}">
                    <a16:creationId xmlns:a16="http://schemas.microsoft.com/office/drawing/2014/main" id="{97E9F6ED-ACEE-438F-A76C-C66263E59B33}"/>
                  </a:ext>
                </a:extLst>
              </p14:cNvPr>
              <p14:cNvContentPartPr/>
              <p14:nvPr/>
            </p14:nvContentPartPr>
            <p14:xfrm>
              <a:off x="7266240" y="2888952"/>
              <a:ext cx="360" cy="360"/>
            </p14:xfrm>
          </p:contentPart>
        </mc:Choice>
        <mc:Fallback xmlns="">
          <p:pic>
            <p:nvPicPr>
              <p:cNvPr id="14" name="Ink 13">
                <a:extLst>
                  <a:ext uri="{FF2B5EF4-FFF2-40B4-BE49-F238E27FC236}">
                    <a16:creationId xmlns:a16="http://schemas.microsoft.com/office/drawing/2014/main" id="{97E9F6ED-ACEE-438F-A76C-C66263E59B33}"/>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5" name="Ink 14">
                <a:extLst>
                  <a:ext uri="{FF2B5EF4-FFF2-40B4-BE49-F238E27FC236}">
                    <a16:creationId xmlns:a16="http://schemas.microsoft.com/office/drawing/2014/main" id="{EA56CB11-8AE3-4EA0-B556-BBB572803B07}"/>
                  </a:ext>
                </a:extLst>
              </p14:cNvPr>
              <p14:cNvContentPartPr/>
              <p14:nvPr/>
            </p14:nvContentPartPr>
            <p14:xfrm>
              <a:off x="7266240" y="2888952"/>
              <a:ext cx="360" cy="360"/>
            </p14:xfrm>
          </p:contentPart>
        </mc:Choice>
        <mc:Fallback xmlns="">
          <p:pic>
            <p:nvPicPr>
              <p:cNvPr id="15" name="Ink 14">
                <a:extLst>
                  <a:ext uri="{FF2B5EF4-FFF2-40B4-BE49-F238E27FC236}">
                    <a16:creationId xmlns:a16="http://schemas.microsoft.com/office/drawing/2014/main" id="{EA56CB11-8AE3-4EA0-B556-BBB572803B07}"/>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6" name="Ink 15">
                <a:extLst>
                  <a:ext uri="{FF2B5EF4-FFF2-40B4-BE49-F238E27FC236}">
                    <a16:creationId xmlns:a16="http://schemas.microsoft.com/office/drawing/2014/main" id="{78E27AEC-BDF9-49A4-A10A-6F5F64F01EEA}"/>
                  </a:ext>
                </a:extLst>
              </p14:cNvPr>
              <p14:cNvContentPartPr/>
              <p14:nvPr/>
            </p14:nvContentPartPr>
            <p14:xfrm>
              <a:off x="7266240" y="2888952"/>
              <a:ext cx="360" cy="360"/>
            </p14:xfrm>
          </p:contentPart>
        </mc:Choice>
        <mc:Fallback xmlns="">
          <p:pic>
            <p:nvPicPr>
              <p:cNvPr id="16" name="Ink 15">
                <a:extLst>
                  <a:ext uri="{FF2B5EF4-FFF2-40B4-BE49-F238E27FC236}">
                    <a16:creationId xmlns:a16="http://schemas.microsoft.com/office/drawing/2014/main" id="{78E27AEC-BDF9-49A4-A10A-6F5F64F01EEA}"/>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7" name="Ink 16">
                <a:extLst>
                  <a:ext uri="{FF2B5EF4-FFF2-40B4-BE49-F238E27FC236}">
                    <a16:creationId xmlns:a16="http://schemas.microsoft.com/office/drawing/2014/main" id="{00D1CCCF-5EBB-4FB3-A293-78C28946220A}"/>
                  </a:ext>
                </a:extLst>
              </p14:cNvPr>
              <p14:cNvContentPartPr/>
              <p14:nvPr/>
            </p14:nvContentPartPr>
            <p14:xfrm>
              <a:off x="7266240" y="2888952"/>
              <a:ext cx="360" cy="360"/>
            </p14:xfrm>
          </p:contentPart>
        </mc:Choice>
        <mc:Fallback xmlns="">
          <p:pic>
            <p:nvPicPr>
              <p:cNvPr id="17" name="Ink 16">
                <a:extLst>
                  <a:ext uri="{FF2B5EF4-FFF2-40B4-BE49-F238E27FC236}">
                    <a16:creationId xmlns:a16="http://schemas.microsoft.com/office/drawing/2014/main" id="{00D1CCCF-5EBB-4FB3-A293-78C28946220A}"/>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8" name="Ink 17">
                <a:extLst>
                  <a:ext uri="{FF2B5EF4-FFF2-40B4-BE49-F238E27FC236}">
                    <a16:creationId xmlns:a16="http://schemas.microsoft.com/office/drawing/2014/main" id="{0EC3AB97-946C-4D62-AEB0-E11D486AFBF0}"/>
                  </a:ext>
                </a:extLst>
              </p14:cNvPr>
              <p14:cNvContentPartPr/>
              <p14:nvPr/>
            </p14:nvContentPartPr>
            <p14:xfrm>
              <a:off x="6680880" y="2877072"/>
              <a:ext cx="360" cy="360"/>
            </p14:xfrm>
          </p:contentPart>
        </mc:Choice>
        <mc:Fallback xmlns="">
          <p:pic>
            <p:nvPicPr>
              <p:cNvPr id="18" name="Ink 17">
                <a:extLst>
                  <a:ext uri="{FF2B5EF4-FFF2-40B4-BE49-F238E27FC236}">
                    <a16:creationId xmlns:a16="http://schemas.microsoft.com/office/drawing/2014/main" id="{0EC3AB97-946C-4D62-AEB0-E11D486AFBF0}"/>
                  </a:ext>
                </a:extLst>
              </p:cNvPr>
              <p:cNvPicPr/>
              <p:nvPr/>
            </p:nvPicPr>
            <p:blipFill>
              <a:blip r:embed="rId7"/>
              <a:stretch>
                <a:fillRect/>
              </a:stretch>
            </p:blipFill>
            <p:spPr>
              <a:xfrm>
                <a:off x="6591240" y="2697072"/>
                <a:ext cx="180000" cy="360000"/>
              </a:xfrm>
              <a:prstGeom prst="rect">
                <a:avLst/>
              </a:prstGeom>
            </p:spPr>
          </p:pic>
        </mc:Fallback>
      </mc:AlternateContent>
    </p:spTree>
    <p:extLst>
      <p:ext uri="{BB962C8B-B14F-4D97-AF65-F5344CB8AC3E}">
        <p14:creationId xmlns:p14="http://schemas.microsoft.com/office/powerpoint/2010/main" val="13392106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RESULTS - </a:t>
            </a:r>
            <a:r>
              <a:rPr lang="en-US" sz="4000" dirty="0"/>
              <a:t>EDA with Visualization</a:t>
            </a:r>
            <a:endParaRPr lang="en-US" dirty="0"/>
          </a:p>
        </p:txBody>
      </p:sp>
      <p:sp>
        <p:nvSpPr>
          <p:cNvPr id="4" name="Content Placeholder 2">
            <a:extLst>
              <a:ext uri="{FF2B5EF4-FFF2-40B4-BE49-F238E27FC236}">
                <a16:creationId xmlns:a16="http://schemas.microsoft.com/office/drawing/2014/main" id="{A645A322-6BE2-EF96-6D26-D619BA3F8103}"/>
              </a:ext>
            </a:extLst>
          </p:cNvPr>
          <p:cNvSpPr txBox="1">
            <a:spLocks/>
          </p:cNvSpPr>
          <p:nvPr/>
        </p:nvSpPr>
        <p:spPr>
          <a:xfrm>
            <a:off x="838200" y="1516706"/>
            <a:ext cx="7068725"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endParaRPr lang="en-US" sz="1800" dirty="0"/>
          </a:p>
        </p:txBody>
      </p:sp>
      <p:sp>
        <p:nvSpPr>
          <p:cNvPr id="7" name="Content Placeholder 2">
            <a:extLst>
              <a:ext uri="{FF2B5EF4-FFF2-40B4-BE49-F238E27FC236}">
                <a16:creationId xmlns:a16="http://schemas.microsoft.com/office/drawing/2014/main" id="{B16ACEFE-A668-18AE-2E0D-CE579220BE9B}"/>
              </a:ext>
            </a:extLst>
          </p:cNvPr>
          <p:cNvSpPr txBox="1">
            <a:spLocks/>
          </p:cNvSpPr>
          <p:nvPr/>
        </p:nvSpPr>
        <p:spPr>
          <a:xfrm>
            <a:off x="690196" y="4283470"/>
            <a:ext cx="10465896" cy="189490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sz="1800" dirty="0"/>
              <a:t>Payload mass and orbit appear to be correlated, with LEO and SSO having relatively modest payload masses.</a:t>
            </a:r>
          </a:p>
          <a:p>
            <a:r>
              <a:rPr lang="en-US" sz="1800" dirty="0"/>
              <a:t>Only payload mass values at the upper end of the range are available for the other most successful orbit VLEO.</a:t>
            </a:r>
          </a:p>
        </p:txBody>
      </p:sp>
      <p:pic>
        <p:nvPicPr>
          <p:cNvPr id="6" name="Imagem 5">
            <a:extLst>
              <a:ext uri="{FF2B5EF4-FFF2-40B4-BE49-F238E27FC236}">
                <a16:creationId xmlns:a16="http://schemas.microsoft.com/office/drawing/2014/main" id="{5B78189B-712A-5EEA-D001-AE7468023F3E}"/>
              </a:ext>
            </a:extLst>
          </p:cNvPr>
          <p:cNvPicPr>
            <a:picLocks noChangeAspect="1"/>
          </p:cNvPicPr>
          <p:nvPr/>
        </p:nvPicPr>
        <p:blipFill>
          <a:blip r:embed="rId2"/>
          <a:stretch>
            <a:fillRect/>
          </a:stretch>
        </p:blipFill>
        <p:spPr>
          <a:xfrm>
            <a:off x="0" y="1613395"/>
            <a:ext cx="12192000" cy="2359742"/>
          </a:xfrm>
          <a:prstGeom prst="rect">
            <a:avLst/>
          </a:prstGeom>
        </p:spPr>
      </p:pic>
    </p:spTree>
    <p:extLst>
      <p:ext uri="{BB962C8B-B14F-4D97-AF65-F5344CB8AC3E}">
        <p14:creationId xmlns:p14="http://schemas.microsoft.com/office/powerpoint/2010/main" val="29119716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RESULTS - </a:t>
            </a:r>
            <a:r>
              <a:rPr lang="en-US" sz="4000" dirty="0"/>
              <a:t>EDA with Visualization</a:t>
            </a:r>
            <a:endParaRPr lang="en-US" dirty="0"/>
          </a:p>
        </p:txBody>
      </p:sp>
      <p:sp>
        <p:nvSpPr>
          <p:cNvPr id="4" name="Content Placeholder 2">
            <a:extLst>
              <a:ext uri="{FF2B5EF4-FFF2-40B4-BE49-F238E27FC236}">
                <a16:creationId xmlns:a16="http://schemas.microsoft.com/office/drawing/2014/main" id="{A645A322-6BE2-EF96-6D26-D619BA3F8103}"/>
              </a:ext>
            </a:extLst>
          </p:cNvPr>
          <p:cNvSpPr txBox="1">
            <a:spLocks/>
          </p:cNvSpPr>
          <p:nvPr/>
        </p:nvSpPr>
        <p:spPr>
          <a:xfrm>
            <a:off x="838200" y="1516706"/>
            <a:ext cx="7068725"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endParaRPr lang="en-US" sz="1800" dirty="0"/>
          </a:p>
        </p:txBody>
      </p:sp>
      <p:sp>
        <p:nvSpPr>
          <p:cNvPr id="7" name="Content Placeholder 2">
            <a:extLst>
              <a:ext uri="{FF2B5EF4-FFF2-40B4-BE49-F238E27FC236}">
                <a16:creationId xmlns:a16="http://schemas.microsoft.com/office/drawing/2014/main" id="{B16ACEFE-A668-18AE-2E0D-CE579220BE9B}"/>
              </a:ext>
            </a:extLst>
          </p:cNvPr>
          <p:cNvSpPr txBox="1">
            <a:spLocks/>
          </p:cNvSpPr>
          <p:nvPr/>
        </p:nvSpPr>
        <p:spPr>
          <a:xfrm>
            <a:off x="6687366" y="1690688"/>
            <a:ext cx="4226812"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sz="1800" dirty="0"/>
              <a:t>Since 2013, success has typically increased with a little decline in 2018.</a:t>
            </a:r>
          </a:p>
          <a:p>
            <a:r>
              <a:rPr lang="en-US" sz="1800" dirty="0"/>
              <a:t>Success has been about 80% in recent years.</a:t>
            </a:r>
          </a:p>
          <a:p>
            <a:endParaRPr lang="en-US" sz="1800" dirty="0"/>
          </a:p>
        </p:txBody>
      </p:sp>
      <p:pic>
        <p:nvPicPr>
          <p:cNvPr id="6" name="Imagem 5">
            <a:extLst>
              <a:ext uri="{FF2B5EF4-FFF2-40B4-BE49-F238E27FC236}">
                <a16:creationId xmlns:a16="http://schemas.microsoft.com/office/drawing/2014/main" id="{D61E5C5A-2A22-1210-BC69-4C034FB290C0}"/>
              </a:ext>
            </a:extLst>
          </p:cNvPr>
          <p:cNvPicPr>
            <a:picLocks noChangeAspect="1"/>
          </p:cNvPicPr>
          <p:nvPr/>
        </p:nvPicPr>
        <p:blipFill>
          <a:blip r:embed="rId2"/>
          <a:stretch>
            <a:fillRect/>
          </a:stretch>
        </p:blipFill>
        <p:spPr>
          <a:xfrm>
            <a:off x="547024" y="1820451"/>
            <a:ext cx="5992061" cy="3743847"/>
          </a:xfrm>
          <a:prstGeom prst="rect">
            <a:avLst/>
          </a:prstGeom>
        </p:spPr>
      </p:pic>
    </p:spTree>
    <p:extLst>
      <p:ext uri="{BB962C8B-B14F-4D97-AF65-F5344CB8AC3E}">
        <p14:creationId xmlns:p14="http://schemas.microsoft.com/office/powerpoint/2010/main" val="32600912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RESULTS - </a:t>
            </a:r>
            <a:r>
              <a:rPr lang="en-US" sz="4000" dirty="0"/>
              <a:t>EDA with </a:t>
            </a:r>
            <a:r>
              <a:rPr lang="en-US" dirty="0"/>
              <a:t>SQL</a:t>
            </a:r>
          </a:p>
        </p:txBody>
      </p:sp>
      <p:sp>
        <p:nvSpPr>
          <p:cNvPr id="4" name="Content Placeholder 2">
            <a:extLst>
              <a:ext uri="{FF2B5EF4-FFF2-40B4-BE49-F238E27FC236}">
                <a16:creationId xmlns:a16="http://schemas.microsoft.com/office/drawing/2014/main" id="{A645A322-6BE2-EF96-6D26-D619BA3F8103}"/>
              </a:ext>
            </a:extLst>
          </p:cNvPr>
          <p:cNvSpPr txBox="1">
            <a:spLocks/>
          </p:cNvSpPr>
          <p:nvPr/>
        </p:nvSpPr>
        <p:spPr>
          <a:xfrm>
            <a:off x="838200" y="1516706"/>
            <a:ext cx="7068725"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endParaRPr lang="en-US" sz="1800" dirty="0"/>
          </a:p>
        </p:txBody>
      </p:sp>
      <p:sp>
        <p:nvSpPr>
          <p:cNvPr id="7" name="Content Placeholder 2">
            <a:extLst>
              <a:ext uri="{FF2B5EF4-FFF2-40B4-BE49-F238E27FC236}">
                <a16:creationId xmlns:a16="http://schemas.microsoft.com/office/drawing/2014/main" id="{B16ACEFE-A668-18AE-2E0D-CE579220BE9B}"/>
              </a:ext>
            </a:extLst>
          </p:cNvPr>
          <p:cNvSpPr txBox="1">
            <a:spLocks/>
          </p:cNvSpPr>
          <p:nvPr/>
        </p:nvSpPr>
        <p:spPr>
          <a:xfrm>
            <a:off x="4573960" y="1826612"/>
            <a:ext cx="4226812"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sz="1800" dirty="0"/>
              <a:t>Search the database for unique launch site names.</a:t>
            </a:r>
          </a:p>
          <a:p>
            <a:r>
              <a:rPr lang="en-US" sz="1800" dirty="0"/>
              <a:t>Both CCAFS SLC-40 and CCAFSSLC-40 most likely refer to the same launch location with incorrect data entry.</a:t>
            </a:r>
          </a:p>
          <a:p>
            <a:r>
              <a:rPr lang="en-US" sz="1800" dirty="0"/>
              <a:t>The previous name was CCAFS LC-40. Probably only 3 distinct launch site values: VAFB SLC-4E, KSC LC-39A, CCAFS SLC-40, and KSC</a:t>
            </a:r>
          </a:p>
          <a:p>
            <a:endParaRPr lang="en-US" sz="1800" dirty="0"/>
          </a:p>
        </p:txBody>
      </p:sp>
      <p:pic>
        <p:nvPicPr>
          <p:cNvPr id="5" name="Imagem 4">
            <a:extLst>
              <a:ext uri="{FF2B5EF4-FFF2-40B4-BE49-F238E27FC236}">
                <a16:creationId xmlns:a16="http://schemas.microsoft.com/office/drawing/2014/main" id="{BB8D6C02-B3C9-8738-E959-9950B97FF3F5}"/>
              </a:ext>
            </a:extLst>
          </p:cNvPr>
          <p:cNvPicPr>
            <a:picLocks noChangeAspect="1"/>
          </p:cNvPicPr>
          <p:nvPr/>
        </p:nvPicPr>
        <p:blipFill>
          <a:blip r:embed="rId2"/>
          <a:stretch>
            <a:fillRect/>
          </a:stretch>
        </p:blipFill>
        <p:spPr>
          <a:xfrm>
            <a:off x="838200" y="1730815"/>
            <a:ext cx="3029373" cy="3610479"/>
          </a:xfrm>
          <a:prstGeom prst="rect">
            <a:avLst/>
          </a:prstGeom>
        </p:spPr>
      </p:pic>
    </p:spTree>
    <p:extLst>
      <p:ext uri="{BB962C8B-B14F-4D97-AF65-F5344CB8AC3E}">
        <p14:creationId xmlns:p14="http://schemas.microsoft.com/office/powerpoint/2010/main" val="21014076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RESULTS - </a:t>
            </a:r>
            <a:r>
              <a:rPr lang="en-US" sz="4000" dirty="0"/>
              <a:t>EDA with </a:t>
            </a:r>
            <a:r>
              <a:rPr lang="en-US" dirty="0"/>
              <a:t>SQL</a:t>
            </a:r>
          </a:p>
        </p:txBody>
      </p:sp>
      <p:sp>
        <p:nvSpPr>
          <p:cNvPr id="4" name="Content Placeholder 2">
            <a:extLst>
              <a:ext uri="{FF2B5EF4-FFF2-40B4-BE49-F238E27FC236}">
                <a16:creationId xmlns:a16="http://schemas.microsoft.com/office/drawing/2014/main" id="{A645A322-6BE2-EF96-6D26-D619BA3F8103}"/>
              </a:ext>
            </a:extLst>
          </p:cNvPr>
          <p:cNvSpPr txBox="1">
            <a:spLocks/>
          </p:cNvSpPr>
          <p:nvPr/>
        </p:nvSpPr>
        <p:spPr>
          <a:xfrm>
            <a:off x="838200" y="1516706"/>
            <a:ext cx="7068725"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endParaRPr lang="en-US" sz="1800" dirty="0"/>
          </a:p>
        </p:txBody>
      </p:sp>
      <p:sp>
        <p:nvSpPr>
          <p:cNvPr id="7" name="Content Placeholder 2">
            <a:extLst>
              <a:ext uri="{FF2B5EF4-FFF2-40B4-BE49-F238E27FC236}">
                <a16:creationId xmlns:a16="http://schemas.microsoft.com/office/drawing/2014/main" id="{B16ACEFE-A668-18AE-2E0D-CE579220BE9B}"/>
              </a:ext>
            </a:extLst>
          </p:cNvPr>
          <p:cNvSpPr txBox="1">
            <a:spLocks/>
          </p:cNvSpPr>
          <p:nvPr/>
        </p:nvSpPr>
        <p:spPr>
          <a:xfrm>
            <a:off x="4573960" y="1826612"/>
            <a:ext cx="4226812"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sz="1800" dirty="0"/>
              <a:t>First five entries  in database with  Launch Site name  beginning with  CCA.</a:t>
            </a:r>
          </a:p>
          <a:p>
            <a:endParaRPr lang="en-US" sz="1800" dirty="0"/>
          </a:p>
        </p:txBody>
      </p:sp>
      <p:pic>
        <p:nvPicPr>
          <p:cNvPr id="6" name="Imagem 5">
            <a:extLst>
              <a:ext uri="{FF2B5EF4-FFF2-40B4-BE49-F238E27FC236}">
                <a16:creationId xmlns:a16="http://schemas.microsoft.com/office/drawing/2014/main" id="{0D56CADF-6029-71D7-A280-9F9CE676E332}"/>
              </a:ext>
            </a:extLst>
          </p:cNvPr>
          <p:cNvPicPr>
            <a:picLocks noChangeAspect="1"/>
          </p:cNvPicPr>
          <p:nvPr/>
        </p:nvPicPr>
        <p:blipFill>
          <a:blip r:embed="rId2"/>
          <a:stretch>
            <a:fillRect/>
          </a:stretch>
        </p:blipFill>
        <p:spPr>
          <a:xfrm>
            <a:off x="965272" y="1516706"/>
            <a:ext cx="3267531" cy="4391638"/>
          </a:xfrm>
          <a:prstGeom prst="rect">
            <a:avLst/>
          </a:prstGeom>
        </p:spPr>
      </p:pic>
    </p:spTree>
    <p:extLst>
      <p:ext uri="{BB962C8B-B14F-4D97-AF65-F5344CB8AC3E}">
        <p14:creationId xmlns:p14="http://schemas.microsoft.com/office/powerpoint/2010/main" val="42232099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RESULTS - </a:t>
            </a:r>
            <a:r>
              <a:rPr lang="en-US" sz="4000" dirty="0"/>
              <a:t>EDA with </a:t>
            </a:r>
            <a:r>
              <a:rPr lang="en-US" dirty="0"/>
              <a:t>SQL</a:t>
            </a:r>
          </a:p>
        </p:txBody>
      </p:sp>
      <p:sp>
        <p:nvSpPr>
          <p:cNvPr id="4" name="Content Placeholder 2">
            <a:extLst>
              <a:ext uri="{FF2B5EF4-FFF2-40B4-BE49-F238E27FC236}">
                <a16:creationId xmlns:a16="http://schemas.microsoft.com/office/drawing/2014/main" id="{A645A322-6BE2-EF96-6D26-D619BA3F8103}"/>
              </a:ext>
            </a:extLst>
          </p:cNvPr>
          <p:cNvSpPr txBox="1">
            <a:spLocks/>
          </p:cNvSpPr>
          <p:nvPr/>
        </p:nvSpPr>
        <p:spPr>
          <a:xfrm>
            <a:off x="838200" y="1516706"/>
            <a:ext cx="7068725"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endParaRPr lang="en-US" sz="1800" dirty="0"/>
          </a:p>
        </p:txBody>
      </p:sp>
      <p:sp>
        <p:nvSpPr>
          <p:cNvPr id="7" name="Content Placeholder 2">
            <a:extLst>
              <a:ext uri="{FF2B5EF4-FFF2-40B4-BE49-F238E27FC236}">
                <a16:creationId xmlns:a16="http://schemas.microsoft.com/office/drawing/2014/main" id="{B16ACEFE-A668-18AE-2E0D-CE579220BE9B}"/>
              </a:ext>
            </a:extLst>
          </p:cNvPr>
          <p:cNvSpPr txBox="1">
            <a:spLocks/>
          </p:cNvSpPr>
          <p:nvPr/>
        </p:nvSpPr>
        <p:spPr>
          <a:xfrm>
            <a:off x="4573960" y="1826612"/>
            <a:ext cx="4226812"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sz="1800" dirty="0"/>
              <a:t>When NASA was the customer, this query adds up the total payload mass in kilograms.</a:t>
            </a:r>
          </a:p>
          <a:p>
            <a:r>
              <a:rPr lang="en-US" sz="1800" dirty="0"/>
              <a:t>CRS, or Commercial Resupply Services, is a designation for the International Space Station, where these payloads were delivered (ISS).</a:t>
            </a:r>
          </a:p>
        </p:txBody>
      </p:sp>
      <p:pic>
        <p:nvPicPr>
          <p:cNvPr id="5" name="Imagem 4">
            <a:extLst>
              <a:ext uri="{FF2B5EF4-FFF2-40B4-BE49-F238E27FC236}">
                <a16:creationId xmlns:a16="http://schemas.microsoft.com/office/drawing/2014/main" id="{8A765EAD-0221-4C07-6CBC-02935F01C61B}"/>
              </a:ext>
            </a:extLst>
          </p:cNvPr>
          <p:cNvPicPr>
            <a:picLocks noChangeAspect="1"/>
          </p:cNvPicPr>
          <p:nvPr/>
        </p:nvPicPr>
        <p:blipFill>
          <a:blip r:embed="rId2"/>
          <a:stretch>
            <a:fillRect/>
          </a:stretch>
        </p:blipFill>
        <p:spPr>
          <a:xfrm>
            <a:off x="838200" y="1508583"/>
            <a:ext cx="3277057" cy="2667372"/>
          </a:xfrm>
          <a:prstGeom prst="rect">
            <a:avLst/>
          </a:prstGeom>
        </p:spPr>
      </p:pic>
    </p:spTree>
    <p:extLst>
      <p:ext uri="{BB962C8B-B14F-4D97-AF65-F5344CB8AC3E}">
        <p14:creationId xmlns:p14="http://schemas.microsoft.com/office/powerpoint/2010/main" val="21258539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RESULTS - </a:t>
            </a:r>
            <a:r>
              <a:rPr lang="en-US" sz="4000" dirty="0"/>
              <a:t>EDA with </a:t>
            </a:r>
            <a:r>
              <a:rPr lang="en-US" dirty="0"/>
              <a:t>SQL</a:t>
            </a:r>
          </a:p>
        </p:txBody>
      </p:sp>
      <p:sp>
        <p:nvSpPr>
          <p:cNvPr id="4" name="Content Placeholder 2">
            <a:extLst>
              <a:ext uri="{FF2B5EF4-FFF2-40B4-BE49-F238E27FC236}">
                <a16:creationId xmlns:a16="http://schemas.microsoft.com/office/drawing/2014/main" id="{A645A322-6BE2-EF96-6D26-D619BA3F8103}"/>
              </a:ext>
            </a:extLst>
          </p:cNvPr>
          <p:cNvSpPr txBox="1">
            <a:spLocks/>
          </p:cNvSpPr>
          <p:nvPr/>
        </p:nvSpPr>
        <p:spPr>
          <a:xfrm>
            <a:off x="838200" y="1516706"/>
            <a:ext cx="7068725"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endParaRPr lang="en-US" sz="1800" dirty="0"/>
          </a:p>
        </p:txBody>
      </p:sp>
      <p:sp>
        <p:nvSpPr>
          <p:cNvPr id="7" name="Content Placeholder 2">
            <a:extLst>
              <a:ext uri="{FF2B5EF4-FFF2-40B4-BE49-F238E27FC236}">
                <a16:creationId xmlns:a16="http://schemas.microsoft.com/office/drawing/2014/main" id="{B16ACEFE-A668-18AE-2E0D-CE579220BE9B}"/>
              </a:ext>
            </a:extLst>
          </p:cNvPr>
          <p:cNvSpPr txBox="1">
            <a:spLocks/>
          </p:cNvSpPr>
          <p:nvPr/>
        </p:nvSpPr>
        <p:spPr>
          <a:xfrm>
            <a:off x="4573960" y="1826612"/>
            <a:ext cx="4226812"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sz="1800" dirty="0"/>
              <a:t>When NASA was the customer, this query adds up the total payload mass in kilograms.</a:t>
            </a:r>
          </a:p>
          <a:p>
            <a:r>
              <a:rPr lang="en-US" sz="1800" dirty="0"/>
              <a:t>CRS, or Commercial Resupply Services, is a designation for the International Space Station, where these payloads were delivered (ISS).</a:t>
            </a:r>
          </a:p>
        </p:txBody>
      </p:sp>
      <p:pic>
        <p:nvPicPr>
          <p:cNvPr id="5" name="Imagem 4">
            <a:extLst>
              <a:ext uri="{FF2B5EF4-FFF2-40B4-BE49-F238E27FC236}">
                <a16:creationId xmlns:a16="http://schemas.microsoft.com/office/drawing/2014/main" id="{8A765EAD-0221-4C07-6CBC-02935F01C61B}"/>
              </a:ext>
            </a:extLst>
          </p:cNvPr>
          <p:cNvPicPr>
            <a:picLocks noChangeAspect="1"/>
          </p:cNvPicPr>
          <p:nvPr/>
        </p:nvPicPr>
        <p:blipFill>
          <a:blip r:embed="rId2"/>
          <a:stretch>
            <a:fillRect/>
          </a:stretch>
        </p:blipFill>
        <p:spPr>
          <a:xfrm>
            <a:off x="838200" y="1508583"/>
            <a:ext cx="3277057" cy="2667372"/>
          </a:xfrm>
          <a:prstGeom prst="rect">
            <a:avLst/>
          </a:prstGeom>
        </p:spPr>
      </p:pic>
    </p:spTree>
    <p:extLst>
      <p:ext uri="{BB962C8B-B14F-4D97-AF65-F5344CB8AC3E}">
        <p14:creationId xmlns:p14="http://schemas.microsoft.com/office/powerpoint/2010/main" val="13120478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RESULTS - </a:t>
            </a:r>
            <a:r>
              <a:rPr lang="en-US" sz="4000" dirty="0"/>
              <a:t>EDA with </a:t>
            </a:r>
            <a:r>
              <a:rPr lang="en-US" dirty="0"/>
              <a:t>SQL</a:t>
            </a:r>
          </a:p>
        </p:txBody>
      </p:sp>
      <p:sp>
        <p:nvSpPr>
          <p:cNvPr id="4" name="Content Placeholder 2">
            <a:extLst>
              <a:ext uri="{FF2B5EF4-FFF2-40B4-BE49-F238E27FC236}">
                <a16:creationId xmlns:a16="http://schemas.microsoft.com/office/drawing/2014/main" id="{A645A322-6BE2-EF96-6D26-D619BA3F8103}"/>
              </a:ext>
            </a:extLst>
          </p:cNvPr>
          <p:cNvSpPr txBox="1">
            <a:spLocks/>
          </p:cNvSpPr>
          <p:nvPr/>
        </p:nvSpPr>
        <p:spPr>
          <a:xfrm>
            <a:off x="838200" y="1516706"/>
            <a:ext cx="7068725"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endParaRPr lang="en-US" sz="1800" dirty="0"/>
          </a:p>
        </p:txBody>
      </p:sp>
      <p:sp>
        <p:nvSpPr>
          <p:cNvPr id="7" name="Content Placeholder 2">
            <a:extLst>
              <a:ext uri="{FF2B5EF4-FFF2-40B4-BE49-F238E27FC236}">
                <a16:creationId xmlns:a16="http://schemas.microsoft.com/office/drawing/2014/main" id="{B16ACEFE-A668-18AE-2E0D-CE579220BE9B}"/>
              </a:ext>
            </a:extLst>
          </p:cNvPr>
          <p:cNvSpPr txBox="1">
            <a:spLocks/>
          </p:cNvSpPr>
          <p:nvPr/>
        </p:nvSpPr>
        <p:spPr>
          <a:xfrm>
            <a:off x="5403551" y="1690688"/>
            <a:ext cx="4226812"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sz="1800" dirty="0"/>
              <a:t>The average payload mass for launches that utilized booster version F9 v1.1 is determined by this query.</a:t>
            </a:r>
          </a:p>
          <a:p>
            <a:r>
              <a:rPr lang="en-US" sz="1800" dirty="0"/>
              <a:t>F9 1.1's average payload mass is on the lower end of our payload mass range.</a:t>
            </a:r>
          </a:p>
        </p:txBody>
      </p:sp>
      <p:pic>
        <p:nvPicPr>
          <p:cNvPr id="6" name="Imagem 5">
            <a:extLst>
              <a:ext uri="{FF2B5EF4-FFF2-40B4-BE49-F238E27FC236}">
                <a16:creationId xmlns:a16="http://schemas.microsoft.com/office/drawing/2014/main" id="{6D0FCABF-64C3-4D40-9E94-41C8FD227E1C}"/>
              </a:ext>
            </a:extLst>
          </p:cNvPr>
          <p:cNvPicPr>
            <a:picLocks noChangeAspect="1"/>
          </p:cNvPicPr>
          <p:nvPr/>
        </p:nvPicPr>
        <p:blipFill>
          <a:blip r:embed="rId2"/>
          <a:stretch>
            <a:fillRect/>
          </a:stretch>
        </p:blipFill>
        <p:spPr>
          <a:xfrm>
            <a:off x="838200" y="1516706"/>
            <a:ext cx="4201111" cy="2724530"/>
          </a:xfrm>
          <a:prstGeom prst="rect">
            <a:avLst/>
          </a:prstGeom>
        </p:spPr>
      </p:pic>
    </p:spTree>
    <p:extLst>
      <p:ext uri="{BB962C8B-B14F-4D97-AF65-F5344CB8AC3E}">
        <p14:creationId xmlns:p14="http://schemas.microsoft.com/office/powerpoint/2010/main" val="13411597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RESULTS - </a:t>
            </a:r>
            <a:r>
              <a:rPr lang="en-US" sz="4000" dirty="0"/>
              <a:t>EDA with </a:t>
            </a:r>
            <a:r>
              <a:rPr lang="en-US" dirty="0"/>
              <a:t>SQL</a:t>
            </a:r>
          </a:p>
        </p:txBody>
      </p:sp>
      <p:sp>
        <p:nvSpPr>
          <p:cNvPr id="4" name="Content Placeholder 2">
            <a:extLst>
              <a:ext uri="{FF2B5EF4-FFF2-40B4-BE49-F238E27FC236}">
                <a16:creationId xmlns:a16="http://schemas.microsoft.com/office/drawing/2014/main" id="{A645A322-6BE2-EF96-6D26-D619BA3F8103}"/>
              </a:ext>
            </a:extLst>
          </p:cNvPr>
          <p:cNvSpPr txBox="1">
            <a:spLocks/>
          </p:cNvSpPr>
          <p:nvPr/>
        </p:nvSpPr>
        <p:spPr>
          <a:xfrm>
            <a:off x="838200" y="1516706"/>
            <a:ext cx="7068725"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endParaRPr lang="en-US" sz="1800" dirty="0"/>
          </a:p>
        </p:txBody>
      </p:sp>
      <p:sp>
        <p:nvSpPr>
          <p:cNvPr id="7" name="Content Placeholder 2">
            <a:extLst>
              <a:ext uri="{FF2B5EF4-FFF2-40B4-BE49-F238E27FC236}">
                <a16:creationId xmlns:a16="http://schemas.microsoft.com/office/drawing/2014/main" id="{B16ACEFE-A668-18AE-2E0D-CE579220BE9B}"/>
              </a:ext>
            </a:extLst>
          </p:cNvPr>
          <p:cNvSpPr txBox="1">
            <a:spLocks/>
          </p:cNvSpPr>
          <p:nvPr/>
        </p:nvSpPr>
        <p:spPr>
          <a:xfrm>
            <a:off x="6267560" y="1690688"/>
            <a:ext cx="4226812"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sz="1800" dirty="0"/>
              <a:t>The first successful ground pad landing date is returned by this query.</a:t>
            </a:r>
          </a:p>
          <a:p>
            <a:r>
              <a:rPr lang="en-US" sz="1800" dirty="0"/>
              <a:t>It took till the end of 2015 for the initial ground pad landing.</a:t>
            </a:r>
          </a:p>
          <a:p>
            <a:r>
              <a:rPr lang="en-US" sz="1800" dirty="0"/>
              <a:t>In general, successful landings start to occur in 2014.</a:t>
            </a:r>
          </a:p>
        </p:txBody>
      </p:sp>
      <p:pic>
        <p:nvPicPr>
          <p:cNvPr id="5" name="Imagem 4">
            <a:extLst>
              <a:ext uri="{FF2B5EF4-FFF2-40B4-BE49-F238E27FC236}">
                <a16:creationId xmlns:a16="http://schemas.microsoft.com/office/drawing/2014/main" id="{3B255F48-5E03-D590-070F-C49F20B15A7F}"/>
              </a:ext>
            </a:extLst>
          </p:cNvPr>
          <p:cNvPicPr>
            <a:picLocks noChangeAspect="1"/>
          </p:cNvPicPr>
          <p:nvPr/>
        </p:nvPicPr>
        <p:blipFill>
          <a:blip r:embed="rId2"/>
          <a:stretch>
            <a:fillRect/>
          </a:stretch>
        </p:blipFill>
        <p:spPr>
          <a:xfrm>
            <a:off x="838200" y="1690688"/>
            <a:ext cx="5077534" cy="2591162"/>
          </a:xfrm>
          <a:prstGeom prst="rect">
            <a:avLst/>
          </a:prstGeom>
        </p:spPr>
      </p:pic>
    </p:spTree>
    <p:extLst>
      <p:ext uri="{BB962C8B-B14F-4D97-AF65-F5344CB8AC3E}">
        <p14:creationId xmlns:p14="http://schemas.microsoft.com/office/powerpoint/2010/main" val="15644661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191143"/>
            <a:ext cx="10515600" cy="1325563"/>
          </a:xfrm>
        </p:spPr>
        <p:txBody>
          <a:bodyPr anchor="ctr">
            <a:normAutofit/>
          </a:bodyPr>
          <a:lstStyle/>
          <a:p>
            <a:r>
              <a:rPr lang="en-US" dirty="0"/>
              <a:t>RESULTS - </a:t>
            </a:r>
            <a:r>
              <a:rPr lang="en-US" sz="4000" dirty="0"/>
              <a:t>EDA with </a:t>
            </a:r>
            <a:r>
              <a:rPr lang="en-US" dirty="0"/>
              <a:t>SQL</a:t>
            </a:r>
          </a:p>
        </p:txBody>
      </p:sp>
      <p:sp>
        <p:nvSpPr>
          <p:cNvPr id="4" name="Content Placeholder 2">
            <a:extLst>
              <a:ext uri="{FF2B5EF4-FFF2-40B4-BE49-F238E27FC236}">
                <a16:creationId xmlns:a16="http://schemas.microsoft.com/office/drawing/2014/main" id="{A645A322-6BE2-EF96-6D26-D619BA3F8103}"/>
              </a:ext>
            </a:extLst>
          </p:cNvPr>
          <p:cNvSpPr txBox="1">
            <a:spLocks/>
          </p:cNvSpPr>
          <p:nvPr/>
        </p:nvSpPr>
        <p:spPr>
          <a:xfrm>
            <a:off x="838200" y="1516706"/>
            <a:ext cx="7068725"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endParaRPr lang="en-US" sz="1800" dirty="0"/>
          </a:p>
        </p:txBody>
      </p:sp>
      <p:sp>
        <p:nvSpPr>
          <p:cNvPr id="7" name="Content Placeholder 2">
            <a:extLst>
              <a:ext uri="{FF2B5EF4-FFF2-40B4-BE49-F238E27FC236}">
                <a16:creationId xmlns:a16="http://schemas.microsoft.com/office/drawing/2014/main" id="{B16ACEFE-A668-18AE-2E0D-CE579220BE9B}"/>
              </a:ext>
            </a:extLst>
          </p:cNvPr>
          <p:cNvSpPr txBox="1">
            <a:spLocks/>
          </p:cNvSpPr>
          <p:nvPr/>
        </p:nvSpPr>
        <p:spPr>
          <a:xfrm>
            <a:off x="6267560" y="1690688"/>
            <a:ext cx="4226812"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sz="1800" dirty="0"/>
              <a:t>The four booster types with successful drone ship landings and a payload mass between 4,000 and 6,000 are returned by this search.</a:t>
            </a:r>
          </a:p>
        </p:txBody>
      </p:sp>
      <p:pic>
        <p:nvPicPr>
          <p:cNvPr id="6" name="Imagem 5">
            <a:extLst>
              <a:ext uri="{FF2B5EF4-FFF2-40B4-BE49-F238E27FC236}">
                <a16:creationId xmlns:a16="http://schemas.microsoft.com/office/drawing/2014/main" id="{D3DACCBF-9870-03D7-28BF-C90E7F57766C}"/>
              </a:ext>
            </a:extLst>
          </p:cNvPr>
          <p:cNvPicPr>
            <a:picLocks noChangeAspect="1"/>
          </p:cNvPicPr>
          <p:nvPr/>
        </p:nvPicPr>
        <p:blipFill>
          <a:blip r:embed="rId2"/>
          <a:stretch>
            <a:fillRect/>
          </a:stretch>
        </p:blipFill>
        <p:spPr>
          <a:xfrm>
            <a:off x="387756" y="1178810"/>
            <a:ext cx="5020376" cy="5172797"/>
          </a:xfrm>
          <a:prstGeom prst="rect">
            <a:avLst/>
          </a:prstGeom>
        </p:spPr>
      </p:pic>
    </p:spTree>
    <p:extLst>
      <p:ext uri="{BB962C8B-B14F-4D97-AF65-F5344CB8AC3E}">
        <p14:creationId xmlns:p14="http://schemas.microsoft.com/office/powerpoint/2010/main" val="29683836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RESULTS - </a:t>
            </a:r>
            <a:r>
              <a:rPr lang="en-US" sz="4000" dirty="0"/>
              <a:t>EDA with </a:t>
            </a:r>
            <a:r>
              <a:rPr lang="en-US" dirty="0"/>
              <a:t>SQL</a:t>
            </a:r>
          </a:p>
        </p:txBody>
      </p:sp>
      <p:sp>
        <p:nvSpPr>
          <p:cNvPr id="4" name="Content Placeholder 2">
            <a:extLst>
              <a:ext uri="{FF2B5EF4-FFF2-40B4-BE49-F238E27FC236}">
                <a16:creationId xmlns:a16="http://schemas.microsoft.com/office/drawing/2014/main" id="{A645A322-6BE2-EF96-6D26-D619BA3F8103}"/>
              </a:ext>
            </a:extLst>
          </p:cNvPr>
          <p:cNvSpPr txBox="1">
            <a:spLocks/>
          </p:cNvSpPr>
          <p:nvPr/>
        </p:nvSpPr>
        <p:spPr>
          <a:xfrm>
            <a:off x="838200" y="1516706"/>
            <a:ext cx="7068725"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endParaRPr lang="en-US" sz="1800" dirty="0"/>
          </a:p>
        </p:txBody>
      </p:sp>
      <p:sp>
        <p:nvSpPr>
          <p:cNvPr id="7" name="Content Placeholder 2">
            <a:extLst>
              <a:ext uri="{FF2B5EF4-FFF2-40B4-BE49-F238E27FC236}">
                <a16:creationId xmlns:a16="http://schemas.microsoft.com/office/drawing/2014/main" id="{B16ACEFE-A668-18AE-2E0D-CE579220BE9B}"/>
              </a:ext>
            </a:extLst>
          </p:cNvPr>
          <p:cNvSpPr txBox="1">
            <a:spLocks/>
          </p:cNvSpPr>
          <p:nvPr/>
        </p:nvSpPr>
        <p:spPr>
          <a:xfrm>
            <a:off x="7436688" y="1516921"/>
            <a:ext cx="4226812"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sz="1800" dirty="0"/>
              <a:t>This search yields a count of each mission result.</a:t>
            </a:r>
          </a:p>
          <a:p>
            <a:r>
              <a:rPr lang="en-US" sz="1800" dirty="0"/>
              <a:t>It seems like SpaceX completes its missions almost 99% of the time.</a:t>
            </a:r>
          </a:p>
          <a:p>
            <a:r>
              <a:rPr lang="en-US" sz="1800" dirty="0"/>
              <a:t>This indicates that the majority of landing mishaps are deliberate.</a:t>
            </a:r>
          </a:p>
          <a:p>
            <a:r>
              <a:rPr lang="en-US" sz="1800" dirty="0"/>
              <a:t>Interestingly, one launch's payload status is unknown, and regrettably, one launch failed in flight.</a:t>
            </a:r>
          </a:p>
        </p:txBody>
      </p:sp>
      <p:pic>
        <p:nvPicPr>
          <p:cNvPr id="6" name="Imagem 5">
            <a:extLst>
              <a:ext uri="{FF2B5EF4-FFF2-40B4-BE49-F238E27FC236}">
                <a16:creationId xmlns:a16="http://schemas.microsoft.com/office/drawing/2014/main" id="{7622145D-1B24-6928-8D5D-822F82048FAF}"/>
              </a:ext>
            </a:extLst>
          </p:cNvPr>
          <p:cNvPicPr>
            <a:picLocks noChangeAspect="1"/>
          </p:cNvPicPr>
          <p:nvPr/>
        </p:nvPicPr>
        <p:blipFill>
          <a:blip r:embed="rId2"/>
          <a:stretch>
            <a:fillRect/>
          </a:stretch>
        </p:blipFill>
        <p:spPr>
          <a:xfrm>
            <a:off x="838200" y="1516706"/>
            <a:ext cx="6449325" cy="3324689"/>
          </a:xfrm>
          <a:prstGeom prst="rect">
            <a:avLst/>
          </a:prstGeom>
        </p:spPr>
      </p:pic>
    </p:spTree>
    <p:extLst>
      <p:ext uri="{BB962C8B-B14F-4D97-AF65-F5344CB8AC3E}">
        <p14:creationId xmlns:p14="http://schemas.microsoft.com/office/powerpoint/2010/main" val="20761622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33926" y="304965"/>
            <a:ext cx="8565109" cy="1325563"/>
          </a:xfrm>
        </p:spPr>
        <p:txBody>
          <a:bodyPr anchor="ctr">
            <a:normAutofit/>
          </a:bodyPr>
          <a:lstStyle/>
          <a:p>
            <a:r>
              <a:rPr lang="en-US" dirty="0"/>
              <a:t>EXECUTIVE SUMMARY</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3620531" y="1630528"/>
            <a:ext cx="8012316" cy="4465447"/>
          </a:xfrm>
        </p:spPr>
        <p:txBody>
          <a:bodyPr>
            <a:normAutofit/>
          </a:bodyPr>
          <a:lstStyle/>
          <a:p>
            <a:r>
              <a:rPr lang="en-US" sz="2200" dirty="0"/>
              <a:t>Data gathered from the SpaceX Wikipedia page and open SpaceX API. Labels column 'class' was created to categorize successful landings. Used SQL, visualization, folium maps, and dashboards to explore the data. Compiled pertinent columns for use as features. Used a single hot encoding to convert all categorical variables to binary. GridSearchCV was used to determine the ideal parameters for machine learning models using standardized data. Display the accuracy rating for each model. </a:t>
            </a:r>
          </a:p>
          <a:p>
            <a:r>
              <a:rPr lang="en-US" sz="2200" dirty="0"/>
              <a:t>Logistic Regression, Support Vector Machine, Decision Tree Classifier, and K Nearest Neighbors are the four machine learning models that were created. All gave identical results, with an average accuracy percentage of 83.33%. Successful landings were anticipated by all models. For improved model determination and accuracy, more data is required.</a:t>
            </a:r>
          </a:p>
        </p:txBody>
      </p:sp>
      <p:pic>
        <p:nvPicPr>
          <p:cNvPr id="5" name="Picture 4">
            <a:extLst>
              <a:ext uri="{FF2B5EF4-FFF2-40B4-BE49-F238E27FC236}">
                <a16:creationId xmlns:a16="http://schemas.microsoft.com/office/drawing/2014/main" id="{65078B9B-93A7-4517-9E78-2F5C028F2238}"/>
              </a:ext>
            </a:extLst>
          </p:cNvPr>
          <p:cNvPicPr>
            <a:picLocks noChangeAspect="1"/>
          </p:cNvPicPr>
          <p:nvPr/>
        </p:nvPicPr>
        <p:blipFill>
          <a:blip r:embed="rId3"/>
          <a:stretch>
            <a:fillRect/>
          </a:stretch>
        </p:blipFill>
        <p:spPr>
          <a:xfrm>
            <a:off x="559153" y="1969130"/>
            <a:ext cx="3194581" cy="3194581"/>
          </a:xfrm>
          <a:prstGeom prst="rect">
            <a:avLst/>
          </a:prstGeom>
        </p:spPr>
      </p:pic>
    </p:spTree>
    <p:extLst>
      <p:ext uri="{BB962C8B-B14F-4D97-AF65-F5344CB8AC3E}">
        <p14:creationId xmlns:p14="http://schemas.microsoft.com/office/powerpoint/2010/main" val="30836233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RESULTS - </a:t>
            </a:r>
            <a:r>
              <a:rPr lang="en-US" sz="4000" dirty="0"/>
              <a:t>EDA with </a:t>
            </a:r>
            <a:r>
              <a:rPr lang="en-US" dirty="0"/>
              <a:t>SQL</a:t>
            </a:r>
          </a:p>
        </p:txBody>
      </p:sp>
      <p:sp>
        <p:nvSpPr>
          <p:cNvPr id="4" name="Content Placeholder 2">
            <a:extLst>
              <a:ext uri="{FF2B5EF4-FFF2-40B4-BE49-F238E27FC236}">
                <a16:creationId xmlns:a16="http://schemas.microsoft.com/office/drawing/2014/main" id="{A645A322-6BE2-EF96-6D26-D619BA3F8103}"/>
              </a:ext>
            </a:extLst>
          </p:cNvPr>
          <p:cNvSpPr txBox="1">
            <a:spLocks/>
          </p:cNvSpPr>
          <p:nvPr/>
        </p:nvSpPr>
        <p:spPr>
          <a:xfrm>
            <a:off x="838200" y="1516706"/>
            <a:ext cx="7068725"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endParaRPr lang="en-US" sz="1800" dirty="0"/>
          </a:p>
        </p:txBody>
      </p:sp>
      <p:sp>
        <p:nvSpPr>
          <p:cNvPr id="7" name="Content Placeholder 2">
            <a:extLst>
              <a:ext uri="{FF2B5EF4-FFF2-40B4-BE49-F238E27FC236}">
                <a16:creationId xmlns:a16="http://schemas.microsoft.com/office/drawing/2014/main" id="{B16ACEFE-A668-18AE-2E0D-CE579220BE9B}"/>
              </a:ext>
            </a:extLst>
          </p:cNvPr>
          <p:cNvSpPr txBox="1">
            <a:spLocks/>
          </p:cNvSpPr>
          <p:nvPr/>
        </p:nvSpPr>
        <p:spPr>
          <a:xfrm>
            <a:off x="3808565" y="1690688"/>
            <a:ext cx="4226812"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sz="1800" dirty="0"/>
              <a:t>The results of this search are the booster iterations that could lift a payload of up to 15600 kg.</a:t>
            </a:r>
          </a:p>
          <a:p>
            <a:r>
              <a:rPr lang="en-US" sz="1800" dirty="0"/>
              <a:t>These booster variants are all of the F9 B5 B10xx.x variety and are remarkably similar.</a:t>
            </a:r>
          </a:p>
          <a:p>
            <a:r>
              <a:rPr lang="en-US" sz="1800" dirty="0"/>
              <a:t>This suggests that the payload mass and the booster design are related.</a:t>
            </a:r>
          </a:p>
        </p:txBody>
      </p:sp>
      <p:pic>
        <p:nvPicPr>
          <p:cNvPr id="5" name="Imagem 4">
            <a:extLst>
              <a:ext uri="{FF2B5EF4-FFF2-40B4-BE49-F238E27FC236}">
                <a16:creationId xmlns:a16="http://schemas.microsoft.com/office/drawing/2014/main" id="{95969589-04BC-B7BD-F276-8974E5549D8A}"/>
              </a:ext>
            </a:extLst>
          </p:cNvPr>
          <p:cNvPicPr>
            <a:picLocks noChangeAspect="1"/>
          </p:cNvPicPr>
          <p:nvPr/>
        </p:nvPicPr>
        <p:blipFill>
          <a:blip r:embed="rId2"/>
          <a:stretch>
            <a:fillRect/>
          </a:stretch>
        </p:blipFill>
        <p:spPr>
          <a:xfrm>
            <a:off x="370134" y="1248267"/>
            <a:ext cx="2654988" cy="5609733"/>
          </a:xfrm>
          <a:prstGeom prst="rect">
            <a:avLst/>
          </a:prstGeom>
        </p:spPr>
      </p:pic>
    </p:spTree>
    <p:extLst>
      <p:ext uri="{BB962C8B-B14F-4D97-AF65-F5344CB8AC3E}">
        <p14:creationId xmlns:p14="http://schemas.microsoft.com/office/powerpoint/2010/main" val="24251378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RESULTS - </a:t>
            </a:r>
            <a:r>
              <a:rPr lang="en-US" sz="4000" dirty="0"/>
              <a:t>EDA with </a:t>
            </a:r>
            <a:r>
              <a:rPr lang="en-US" dirty="0"/>
              <a:t>SQL</a:t>
            </a:r>
          </a:p>
        </p:txBody>
      </p:sp>
      <p:sp>
        <p:nvSpPr>
          <p:cNvPr id="4" name="Content Placeholder 2">
            <a:extLst>
              <a:ext uri="{FF2B5EF4-FFF2-40B4-BE49-F238E27FC236}">
                <a16:creationId xmlns:a16="http://schemas.microsoft.com/office/drawing/2014/main" id="{A645A322-6BE2-EF96-6D26-D619BA3F8103}"/>
              </a:ext>
            </a:extLst>
          </p:cNvPr>
          <p:cNvSpPr txBox="1">
            <a:spLocks/>
          </p:cNvSpPr>
          <p:nvPr/>
        </p:nvSpPr>
        <p:spPr>
          <a:xfrm>
            <a:off x="838200" y="1516706"/>
            <a:ext cx="7068725"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endParaRPr lang="en-US" sz="1800" dirty="0"/>
          </a:p>
        </p:txBody>
      </p:sp>
      <p:sp>
        <p:nvSpPr>
          <p:cNvPr id="7" name="Content Placeholder 2">
            <a:extLst>
              <a:ext uri="{FF2B5EF4-FFF2-40B4-BE49-F238E27FC236}">
                <a16:creationId xmlns:a16="http://schemas.microsoft.com/office/drawing/2014/main" id="{B16ACEFE-A668-18AE-2E0D-CE579220BE9B}"/>
              </a:ext>
            </a:extLst>
          </p:cNvPr>
          <p:cNvSpPr txBox="1">
            <a:spLocks/>
          </p:cNvSpPr>
          <p:nvPr/>
        </p:nvSpPr>
        <p:spPr>
          <a:xfrm>
            <a:off x="6892991" y="1603697"/>
            <a:ext cx="4226812"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sz="1800" dirty="0"/>
              <a:t>The results of this search are the 2015 launches where stage 1 failed to land on a drone ship, along with the Month, Landing Outcome, Booster Version, Payload Mass (kg), and Launch Site.</a:t>
            </a:r>
          </a:p>
          <a:p>
            <a:r>
              <a:rPr lang="en-US" sz="1800" dirty="0"/>
              <a:t>There were two instances like this.</a:t>
            </a:r>
          </a:p>
        </p:txBody>
      </p:sp>
      <p:pic>
        <p:nvPicPr>
          <p:cNvPr id="5" name="Imagem 4">
            <a:extLst>
              <a:ext uri="{FF2B5EF4-FFF2-40B4-BE49-F238E27FC236}">
                <a16:creationId xmlns:a16="http://schemas.microsoft.com/office/drawing/2014/main" id="{56B3DBD6-863E-880F-B7D9-5AB03E957664}"/>
              </a:ext>
            </a:extLst>
          </p:cNvPr>
          <p:cNvPicPr>
            <a:picLocks noChangeAspect="1"/>
          </p:cNvPicPr>
          <p:nvPr/>
        </p:nvPicPr>
        <p:blipFill>
          <a:blip r:embed="rId2"/>
          <a:stretch>
            <a:fillRect/>
          </a:stretch>
        </p:blipFill>
        <p:spPr>
          <a:xfrm>
            <a:off x="838200" y="1709223"/>
            <a:ext cx="5620534" cy="3115110"/>
          </a:xfrm>
          <a:prstGeom prst="rect">
            <a:avLst/>
          </a:prstGeom>
        </p:spPr>
      </p:pic>
    </p:spTree>
    <p:extLst>
      <p:ext uri="{BB962C8B-B14F-4D97-AF65-F5344CB8AC3E}">
        <p14:creationId xmlns:p14="http://schemas.microsoft.com/office/powerpoint/2010/main" val="102709874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RESULTS - </a:t>
            </a:r>
            <a:r>
              <a:rPr lang="en-US" sz="4000" dirty="0"/>
              <a:t>EDA with </a:t>
            </a:r>
            <a:r>
              <a:rPr lang="en-US" dirty="0"/>
              <a:t>SQL</a:t>
            </a:r>
          </a:p>
        </p:txBody>
      </p:sp>
      <p:sp>
        <p:nvSpPr>
          <p:cNvPr id="4" name="Content Placeholder 2">
            <a:extLst>
              <a:ext uri="{FF2B5EF4-FFF2-40B4-BE49-F238E27FC236}">
                <a16:creationId xmlns:a16="http://schemas.microsoft.com/office/drawing/2014/main" id="{A645A322-6BE2-EF96-6D26-D619BA3F8103}"/>
              </a:ext>
            </a:extLst>
          </p:cNvPr>
          <p:cNvSpPr txBox="1">
            <a:spLocks/>
          </p:cNvSpPr>
          <p:nvPr/>
        </p:nvSpPr>
        <p:spPr>
          <a:xfrm>
            <a:off x="838200" y="1516706"/>
            <a:ext cx="7068725"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endParaRPr lang="en-US" sz="1800" dirty="0"/>
          </a:p>
        </p:txBody>
      </p:sp>
      <p:sp>
        <p:nvSpPr>
          <p:cNvPr id="7" name="Content Placeholder 2">
            <a:extLst>
              <a:ext uri="{FF2B5EF4-FFF2-40B4-BE49-F238E27FC236}">
                <a16:creationId xmlns:a16="http://schemas.microsoft.com/office/drawing/2014/main" id="{B16ACEFE-A668-18AE-2E0D-CE579220BE9B}"/>
              </a:ext>
            </a:extLst>
          </p:cNvPr>
          <p:cNvSpPr txBox="1">
            <a:spLocks/>
          </p:cNvSpPr>
          <p:nvPr/>
        </p:nvSpPr>
        <p:spPr>
          <a:xfrm>
            <a:off x="6892991" y="1603697"/>
            <a:ext cx="4226812"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sz="1800" dirty="0"/>
              <a:t>A list of successful landings between 2010-06-04 and 2017, inclusive, are returned by this query.</a:t>
            </a:r>
          </a:p>
          <a:p>
            <a:r>
              <a:rPr lang="en-US" sz="1800" dirty="0"/>
              <a:t>Drone ship landings and ground pad landings are the two different forms of successful landing results.</a:t>
            </a:r>
          </a:p>
          <a:p>
            <a:r>
              <a:rPr lang="en-US" sz="1800" dirty="0"/>
              <a:t>In total, 8 landings were accomplished during this time frame.</a:t>
            </a:r>
          </a:p>
        </p:txBody>
      </p:sp>
      <p:pic>
        <p:nvPicPr>
          <p:cNvPr id="6" name="Imagem 5">
            <a:extLst>
              <a:ext uri="{FF2B5EF4-FFF2-40B4-BE49-F238E27FC236}">
                <a16:creationId xmlns:a16="http://schemas.microsoft.com/office/drawing/2014/main" id="{69B7F947-0E42-AD1C-01D5-BD7E5B312714}"/>
              </a:ext>
            </a:extLst>
          </p:cNvPr>
          <p:cNvPicPr>
            <a:picLocks noChangeAspect="1"/>
          </p:cNvPicPr>
          <p:nvPr/>
        </p:nvPicPr>
        <p:blipFill>
          <a:blip r:embed="rId2"/>
          <a:stretch>
            <a:fillRect/>
          </a:stretch>
        </p:blipFill>
        <p:spPr>
          <a:xfrm>
            <a:off x="838200" y="1603697"/>
            <a:ext cx="5032107" cy="4358746"/>
          </a:xfrm>
          <a:prstGeom prst="rect">
            <a:avLst/>
          </a:prstGeom>
        </p:spPr>
      </p:pic>
    </p:spTree>
    <p:extLst>
      <p:ext uri="{BB962C8B-B14F-4D97-AF65-F5344CB8AC3E}">
        <p14:creationId xmlns:p14="http://schemas.microsoft.com/office/powerpoint/2010/main" val="414670462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Interactive Map with  Folium</a:t>
            </a:r>
          </a:p>
        </p:txBody>
      </p:sp>
      <p:sp>
        <p:nvSpPr>
          <p:cNvPr id="4" name="Content Placeholder 2">
            <a:extLst>
              <a:ext uri="{FF2B5EF4-FFF2-40B4-BE49-F238E27FC236}">
                <a16:creationId xmlns:a16="http://schemas.microsoft.com/office/drawing/2014/main" id="{A645A322-6BE2-EF96-6D26-D619BA3F8103}"/>
              </a:ext>
            </a:extLst>
          </p:cNvPr>
          <p:cNvSpPr txBox="1">
            <a:spLocks/>
          </p:cNvSpPr>
          <p:nvPr/>
        </p:nvSpPr>
        <p:spPr>
          <a:xfrm>
            <a:off x="838200" y="1516706"/>
            <a:ext cx="7068725"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endParaRPr lang="en-US" sz="1800" dirty="0"/>
          </a:p>
        </p:txBody>
      </p:sp>
      <p:sp>
        <p:nvSpPr>
          <p:cNvPr id="7" name="Content Placeholder 2">
            <a:extLst>
              <a:ext uri="{FF2B5EF4-FFF2-40B4-BE49-F238E27FC236}">
                <a16:creationId xmlns:a16="http://schemas.microsoft.com/office/drawing/2014/main" id="{B16ACEFE-A668-18AE-2E0D-CE579220BE9B}"/>
              </a:ext>
            </a:extLst>
          </p:cNvPr>
          <p:cNvSpPr txBox="1">
            <a:spLocks/>
          </p:cNvSpPr>
          <p:nvPr/>
        </p:nvSpPr>
        <p:spPr>
          <a:xfrm>
            <a:off x="604203" y="5047947"/>
            <a:ext cx="10515600" cy="107411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sz="1800" dirty="0"/>
              <a:t>The left map displays a relative US map with all launch sites. Due to their proximity, the two Florida launch sites are shown on the right map. Every launch place is close to the water.</a:t>
            </a:r>
          </a:p>
        </p:txBody>
      </p:sp>
      <p:pic>
        <p:nvPicPr>
          <p:cNvPr id="9" name="Imagem 8">
            <a:extLst>
              <a:ext uri="{FF2B5EF4-FFF2-40B4-BE49-F238E27FC236}">
                <a16:creationId xmlns:a16="http://schemas.microsoft.com/office/drawing/2014/main" id="{8BD2631F-2422-F538-5EC7-79E35C3043D3}"/>
              </a:ext>
            </a:extLst>
          </p:cNvPr>
          <p:cNvPicPr>
            <a:picLocks noChangeAspect="1"/>
          </p:cNvPicPr>
          <p:nvPr/>
        </p:nvPicPr>
        <p:blipFill>
          <a:blip r:embed="rId2"/>
          <a:stretch>
            <a:fillRect/>
          </a:stretch>
        </p:blipFill>
        <p:spPr>
          <a:xfrm>
            <a:off x="219082" y="1690903"/>
            <a:ext cx="8306959" cy="2915057"/>
          </a:xfrm>
          <a:prstGeom prst="rect">
            <a:avLst/>
          </a:prstGeom>
        </p:spPr>
      </p:pic>
      <p:pic>
        <p:nvPicPr>
          <p:cNvPr id="11" name="Imagem 10">
            <a:extLst>
              <a:ext uri="{FF2B5EF4-FFF2-40B4-BE49-F238E27FC236}">
                <a16:creationId xmlns:a16="http://schemas.microsoft.com/office/drawing/2014/main" id="{6A32270E-146D-6A06-2A4B-8E7351E0DBEC}"/>
              </a:ext>
            </a:extLst>
          </p:cNvPr>
          <p:cNvPicPr>
            <a:picLocks noChangeAspect="1"/>
          </p:cNvPicPr>
          <p:nvPr/>
        </p:nvPicPr>
        <p:blipFill>
          <a:blip r:embed="rId3"/>
          <a:stretch>
            <a:fillRect/>
          </a:stretch>
        </p:blipFill>
        <p:spPr>
          <a:xfrm>
            <a:off x="8815635" y="1600402"/>
            <a:ext cx="2772162" cy="3096057"/>
          </a:xfrm>
          <a:prstGeom prst="rect">
            <a:avLst/>
          </a:prstGeom>
        </p:spPr>
      </p:pic>
    </p:spTree>
    <p:extLst>
      <p:ext uri="{BB962C8B-B14F-4D97-AF65-F5344CB8AC3E}">
        <p14:creationId xmlns:p14="http://schemas.microsoft.com/office/powerpoint/2010/main" val="202492853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Interactive Map with  Folium</a:t>
            </a:r>
          </a:p>
        </p:txBody>
      </p:sp>
      <p:sp>
        <p:nvSpPr>
          <p:cNvPr id="4" name="Content Placeholder 2">
            <a:extLst>
              <a:ext uri="{FF2B5EF4-FFF2-40B4-BE49-F238E27FC236}">
                <a16:creationId xmlns:a16="http://schemas.microsoft.com/office/drawing/2014/main" id="{A645A322-6BE2-EF96-6D26-D619BA3F8103}"/>
              </a:ext>
            </a:extLst>
          </p:cNvPr>
          <p:cNvSpPr txBox="1">
            <a:spLocks/>
          </p:cNvSpPr>
          <p:nvPr/>
        </p:nvSpPr>
        <p:spPr>
          <a:xfrm>
            <a:off x="838200" y="1516706"/>
            <a:ext cx="7068725"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endParaRPr lang="en-US" sz="1800" dirty="0"/>
          </a:p>
        </p:txBody>
      </p:sp>
      <p:sp>
        <p:nvSpPr>
          <p:cNvPr id="7" name="Content Placeholder 2">
            <a:extLst>
              <a:ext uri="{FF2B5EF4-FFF2-40B4-BE49-F238E27FC236}">
                <a16:creationId xmlns:a16="http://schemas.microsoft.com/office/drawing/2014/main" id="{B16ACEFE-A668-18AE-2E0D-CE579220BE9B}"/>
              </a:ext>
            </a:extLst>
          </p:cNvPr>
          <p:cNvSpPr txBox="1">
            <a:spLocks/>
          </p:cNvSpPr>
          <p:nvPr/>
        </p:nvSpPr>
        <p:spPr>
          <a:xfrm>
            <a:off x="604203" y="5330986"/>
            <a:ext cx="10515600" cy="107411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sz="1800" dirty="0"/>
              <a:t>Clicking on clusters on the Folium map will show each successful and unsuccessful landing.</a:t>
            </a:r>
          </a:p>
        </p:txBody>
      </p:sp>
      <p:pic>
        <p:nvPicPr>
          <p:cNvPr id="5" name="Imagem 4">
            <a:extLst>
              <a:ext uri="{FF2B5EF4-FFF2-40B4-BE49-F238E27FC236}">
                <a16:creationId xmlns:a16="http://schemas.microsoft.com/office/drawing/2014/main" id="{C16707BC-E70F-3F9D-25A6-0442C596DD61}"/>
              </a:ext>
            </a:extLst>
          </p:cNvPr>
          <p:cNvPicPr>
            <a:picLocks noChangeAspect="1"/>
          </p:cNvPicPr>
          <p:nvPr/>
        </p:nvPicPr>
        <p:blipFill>
          <a:blip r:embed="rId2"/>
          <a:stretch>
            <a:fillRect/>
          </a:stretch>
        </p:blipFill>
        <p:spPr>
          <a:xfrm>
            <a:off x="3719383" y="1516706"/>
            <a:ext cx="3638406" cy="3617375"/>
          </a:xfrm>
          <a:prstGeom prst="rect">
            <a:avLst/>
          </a:prstGeom>
        </p:spPr>
      </p:pic>
    </p:spTree>
    <p:extLst>
      <p:ext uri="{BB962C8B-B14F-4D97-AF65-F5344CB8AC3E}">
        <p14:creationId xmlns:p14="http://schemas.microsoft.com/office/powerpoint/2010/main" val="357685378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Interactive Map with  Folium</a:t>
            </a:r>
          </a:p>
        </p:txBody>
      </p:sp>
      <p:sp>
        <p:nvSpPr>
          <p:cNvPr id="4" name="Content Placeholder 2">
            <a:extLst>
              <a:ext uri="{FF2B5EF4-FFF2-40B4-BE49-F238E27FC236}">
                <a16:creationId xmlns:a16="http://schemas.microsoft.com/office/drawing/2014/main" id="{A645A322-6BE2-EF96-6D26-D619BA3F8103}"/>
              </a:ext>
            </a:extLst>
          </p:cNvPr>
          <p:cNvSpPr txBox="1">
            <a:spLocks/>
          </p:cNvSpPr>
          <p:nvPr/>
        </p:nvSpPr>
        <p:spPr>
          <a:xfrm>
            <a:off x="838200" y="1516706"/>
            <a:ext cx="7068725"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endParaRPr lang="en-US" sz="1800" dirty="0"/>
          </a:p>
        </p:txBody>
      </p:sp>
      <p:sp>
        <p:nvSpPr>
          <p:cNvPr id="7" name="Content Placeholder 2">
            <a:extLst>
              <a:ext uri="{FF2B5EF4-FFF2-40B4-BE49-F238E27FC236}">
                <a16:creationId xmlns:a16="http://schemas.microsoft.com/office/drawing/2014/main" id="{B16ACEFE-A668-18AE-2E0D-CE579220BE9B}"/>
              </a:ext>
            </a:extLst>
          </p:cNvPr>
          <p:cNvSpPr txBox="1">
            <a:spLocks/>
          </p:cNvSpPr>
          <p:nvPr/>
        </p:nvSpPr>
        <p:spPr>
          <a:xfrm>
            <a:off x="604203" y="5330986"/>
            <a:ext cx="10515600" cy="107411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sz="1800" dirty="0"/>
              <a:t>Example of distance calculation.</a:t>
            </a:r>
          </a:p>
        </p:txBody>
      </p:sp>
      <p:pic>
        <p:nvPicPr>
          <p:cNvPr id="5" name="Imagem 4">
            <a:extLst>
              <a:ext uri="{FF2B5EF4-FFF2-40B4-BE49-F238E27FC236}">
                <a16:creationId xmlns:a16="http://schemas.microsoft.com/office/drawing/2014/main" id="{5931F8B2-94FD-D009-C63B-34535A9E713D}"/>
              </a:ext>
            </a:extLst>
          </p:cNvPr>
          <p:cNvPicPr>
            <a:picLocks noChangeAspect="1"/>
          </p:cNvPicPr>
          <p:nvPr/>
        </p:nvPicPr>
        <p:blipFill>
          <a:blip r:embed="rId2"/>
          <a:stretch>
            <a:fillRect/>
          </a:stretch>
        </p:blipFill>
        <p:spPr>
          <a:xfrm>
            <a:off x="355784" y="1516706"/>
            <a:ext cx="11012437" cy="3496163"/>
          </a:xfrm>
          <a:prstGeom prst="rect">
            <a:avLst/>
          </a:prstGeom>
        </p:spPr>
      </p:pic>
    </p:spTree>
    <p:extLst>
      <p:ext uri="{BB962C8B-B14F-4D97-AF65-F5344CB8AC3E}">
        <p14:creationId xmlns:p14="http://schemas.microsoft.com/office/powerpoint/2010/main" val="132325742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199" y="365125"/>
            <a:ext cx="11197281" cy="1325563"/>
          </a:xfrm>
        </p:spPr>
        <p:txBody>
          <a:bodyPr anchor="ctr">
            <a:normAutofit/>
          </a:bodyPr>
          <a:lstStyle/>
          <a:p>
            <a:r>
              <a:rPr lang="en-US" dirty="0"/>
              <a:t>Build a Dashboard with  Plotly Dash</a:t>
            </a:r>
          </a:p>
        </p:txBody>
      </p:sp>
      <p:sp>
        <p:nvSpPr>
          <p:cNvPr id="4" name="Content Placeholder 2">
            <a:extLst>
              <a:ext uri="{FF2B5EF4-FFF2-40B4-BE49-F238E27FC236}">
                <a16:creationId xmlns:a16="http://schemas.microsoft.com/office/drawing/2014/main" id="{A645A322-6BE2-EF96-6D26-D619BA3F8103}"/>
              </a:ext>
            </a:extLst>
          </p:cNvPr>
          <p:cNvSpPr txBox="1">
            <a:spLocks/>
          </p:cNvSpPr>
          <p:nvPr/>
        </p:nvSpPr>
        <p:spPr>
          <a:xfrm>
            <a:off x="838200" y="1516706"/>
            <a:ext cx="7068725"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endParaRPr lang="en-US" sz="1800" dirty="0"/>
          </a:p>
        </p:txBody>
      </p:sp>
      <p:sp>
        <p:nvSpPr>
          <p:cNvPr id="7" name="Content Placeholder 2">
            <a:extLst>
              <a:ext uri="{FF2B5EF4-FFF2-40B4-BE49-F238E27FC236}">
                <a16:creationId xmlns:a16="http://schemas.microsoft.com/office/drawing/2014/main" id="{B16ACEFE-A668-18AE-2E0D-CE579220BE9B}"/>
              </a:ext>
            </a:extLst>
          </p:cNvPr>
          <p:cNvSpPr txBox="1">
            <a:spLocks/>
          </p:cNvSpPr>
          <p:nvPr/>
        </p:nvSpPr>
        <p:spPr>
          <a:xfrm>
            <a:off x="604203" y="5330986"/>
            <a:ext cx="10515600" cy="1074116"/>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sz="1800" dirty="0"/>
              <a:t>This graph shows how successful landings have been distributed throughout all launch sites. The number of successful landings for CCAFS and KSC is equal, however the majority of them took place before to the name change because CCAFS LC-40 was the previous name for CCAFS SLC-40. The least number of successful landings occur at VAFB. This might be because the sample size was lower and launching was more challenging on the west coast.</a:t>
            </a:r>
          </a:p>
        </p:txBody>
      </p:sp>
      <p:pic>
        <p:nvPicPr>
          <p:cNvPr id="6" name="Imagem 5">
            <a:extLst>
              <a:ext uri="{FF2B5EF4-FFF2-40B4-BE49-F238E27FC236}">
                <a16:creationId xmlns:a16="http://schemas.microsoft.com/office/drawing/2014/main" id="{43C9A871-E196-A1DF-E6BF-3AF9FA454EBA}"/>
              </a:ext>
            </a:extLst>
          </p:cNvPr>
          <p:cNvPicPr>
            <a:picLocks noChangeAspect="1"/>
          </p:cNvPicPr>
          <p:nvPr/>
        </p:nvPicPr>
        <p:blipFill>
          <a:blip r:embed="rId2"/>
          <a:stretch>
            <a:fillRect/>
          </a:stretch>
        </p:blipFill>
        <p:spPr>
          <a:xfrm>
            <a:off x="1178162" y="1516706"/>
            <a:ext cx="3391373" cy="3772426"/>
          </a:xfrm>
          <a:prstGeom prst="rect">
            <a:avLst/>
          </a:prstGeom>
        </p:spPr>
      </p:pic>
      <p:pic>
        <p:nvPicPr>
          <p:cNvPr id="9" name="Imagem 8">
            <a:extLst>
              <a:ext uri="{FF2B5EF4-FFF2-40B4-BE49-F238E27FC236}">
                <a16:creationId xmlns:a16="http://schemas.microsoft.com/office/drawing/2014/main" id="{9231B6F0-5165-1B49-68A9-190D5D9CB592}"/>
              </a:ext>
            </a:extLst>
          </p:cNvPr>
          <p:cNvPicPr>
            <a:picLocks noChangeAspect="1"/>
          </p:cNvPicPr>
          <p:nvPr/>
        </p:nvPicPr>
        <p:blipFill>
          <a:blip r:embed="rId3"/>
          <a:stretch>
            <a:fillRect/>
          </a:stretch>
        </p:blipFill>
        <p:spPr>
          <a:xfrm>
            <a:off x="6265222" y="1850292"/>
            <a:ext cx="4258269" cy="2943636"/>
          </a:xfrm>
          <a:prstGeom prst="rect">
            <a:avLst/>
          </a:prstGeom>
        </p:spPr>
      </p:pic>
    </p:spTree>
    <p:extLst>
      <p:ext uri="{BB962C8B-B14F-4D97-AF65-F5344CB8AC3E}">
        <p14:creationId xmlns:p14="http://schemas.microsoft.com/office/powerpoint/2010/main" val="141613082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199" y="365125"/>
            <a:ext cx="11197281" cy="1325563"/>
          </a:xfrm>
        </p:spPr>
        <p:txBody>
          <a:bodyPr anchor="ctr">
            <a:normAutofit/>
          </a:bodyPr>
          <a:lstStyle/>
          <a:p>
            <a:r>
              <a:rPr lang="en-US" dirty="0"/>
              <a:t>Build a Dashboard with  Plotly Dash</a:t>
            </a:r>
          </a:p>
        </p:txBody>
      </p:sp>
      <p:sp>
        <p:nvSpPr>
          <p:cNvPr id="4" name="Content Placeholder 2">
            <a:extLst>
              <a:ext uri="{FF2B5EF4-FFF2-40B4-BE49-F238E27FC236}">
                <a16:creationId xmlns:a16="http://schemas.microsoft.com/office/drawing/2014/main" id="{A645A322-6BE2-EF96-6D26-D619BA3F8103}"/>
              </a:ext>
            </a:extLst>
          </p:cNvPr>
          <p:cNvSpPr txBox="1">
            <a:spLocks/>
          </p:cNvSpPr>
          <p:nvPr/>
        </p:nvSpPr>
        <p:spPr>
          <a:xfrm>
            <a:off x="838200" y="1516706"/>
            <a:ext cx="7068725"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endParaRPr lang="en-US" sz="1800" dirty="0"/>
          </a:p>
        </p:txBody>
      </p:sp>
      <p:sp>
        <p:nvSpPr>
          <p:cNvPr id="7" name="Content Placeholder 2">
            <a:extLst>
              <a:ext uri="{FF2B5EF4-FFF2-40B4-BE49-F238E27FC236}">
                <a16:creationId xmlns:a16="http://schemas.microsoft.com/office/drawing/2014/main" id="{B16ACEFE-A668-18AE-2E0D-CE579220BE9B}"/>
              </a:ext>
            </a:extLst>
          </p:cNvPr>
          <p:cNvSpPr txBox="1">
            <a:spLocks/>
          </p:cNvSpPr>
          <p:nvPr/>
        </p:nvSpPr>
        <p:spPr>
          <a:xfrm>
            <a:off x="604203" y="5330986"/>
            <a:ext cx="10515600" cy="107411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sz="1800" dirty="0"/>
              <a:t>CCAFS SLC-40 has the success rate of 57.1% and failed landings with 42.9%.</a:t>
            </a:r>
          </a:p>
          <a:p>
            <a:endParaRPr lang="en-US" sz="1800" dirty="0"/>
          </a:p>
        </p:txBody>
      </p:sp>
      <p:pic>
        <p:nvPicPr>
          <p:cNvPr id="5" name="Imagem 4">
            <a:extLst>
              <a:ext uri="{FF2B5EF4-FFF2-40B4-BE49-F238E27FC236}">
                <a16:creationId xmlns:a16="http://schemas.microsoft.com/office/drawing/2014/main" id="{2E888F4D-DA2A-237D-6973-D78F7FA2A8E2}"/>
              </a:ext>
            </a:extLst>
          </p:cNvPr>
          <p:cNvPicPr>
            <a:picLocks noChangeAspect="1"/>
          </p:cNvPicPr>
          <p:nvPr/>
        </p:nvPicPr>
        <p:blipFill>
          <a:blip r:embed="rId2"/>
          <a:stretch>
            <a:fillRect/>
          </a:stretch>
        </p:blipFill>
        <p:spPr>
          <a:xfrm>
            <a:off x="94412" y="1685681"/>
            <a:ext cx="12003175" cy="3486637"/>
          </a:xfrm>
          <a:prstGeom prst="rect">
            <a:avLst/>
          </a:prstGeom>
        </p:spPr>
      </p:pic>
    </p:spTree>
    <p:extLst>
      <p:ext uri="{BB962C8B-B14F-4D97-AF65-F5344CB8AC3E}">
        <p14:creationId xmlns:p14="http://schemas.microsoft.com/office/powerpoint/2010/main" val="61112879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199" y="365125"/>
            <a:ext cx="11197281" cy="1325563"/>
          </a:xfrm>
        </p:spPr>
        <p:txBody>
          <a:bodyPr anchor="ctr">
            <a:normAutofit/>
          </a:bodyPr>
          <a:lstStyle/>
          <a:p>
            <a:r>
              <a:rPr lang="en-US" dirty="0"/>
              <a:t>Build a Dashboard with  Plotly Dash</a:t>
            </a:r>
          </a:p>
        </p:txBody>
      </p:sp>
      <p:sp>
        <p:nvSpPr>
          <p:cNvPr id="4" name="Content Placeholder 2">
            <a:extLst>
              <a:ext uri="{FF2B5EF4-FFF2-40B4-BE49-F238E27FC236}">
                <a16:creationId xmlns:a16="http://schemas.microsoft.com/office/drawing/2014/main" id="{A645A322-6BE2-EF96-6D26-D619BA3F8103}"/>
              </a:ext>
            </a:extLst>
          </p:cNvPr>
          <p:cNvSpPr txBox="1">
            <a:spLocks/>
          </p:cNvSpPr>
          <p:nvPr/>
        </p:nvSpPr>
        <p:spPr>
          <a:xfrm>
            <a:off x="838200" y="1516706"/>
            <a:ext cx="7068725"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endParaRPr lang="en-US" sz="1800" dirty="0"/>
          </a:p>
        </p:txBody>
      </p:sp>
      <p:sp>
        <p:nvSpPr>
          <p:cNvPr id="7" name="Content Placeholder 2">
            <a:extLst>
              <a:ext uri="{FF2B5EF4-FFF2-40B4-BE49-F238E27FC236}">
                <a16:creationId xmlns:a16="http://schemas.microsoft.com/office/drawing/2014/main" id="{B16ACEFE-A668-18AE-2E0D-CE579220BE9B}"/>
              </a:ext>
            </a:extLst>
          </p:cNvPr>
          <p:cNvSpPr txBox="1">
            <a:spLocks/>
          </p:cNvSpPr>
          <p:nvPr/>
        </p:nvSpPr>
        <p:spPr>
          <a:xfrm>
            <a:off x="604203" y="4967416"/>
            <a:ext cx="10515600" cy="143768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sz="1800" dirty="0"/>
              <a:t>Using the Payload range selector on the Plotly dashboard. However, instead of the maximum Payload of 15600, this is set from 0 to 10,000. Class displays 1 for a successful landing and 0 for an unsuccessful one. The booster version category in color and the number of launches in point size are also taken into account by the scatter plot.</a:t>
            </a:r>
          </a:p>
        </p:txBody>
      </p:sp>
      <p:pic>
        <p:nvPicPr>
          <p:cNvPr id="6" name="Imagem 5">
            <a:extLst>
              <a:ext uri="{FF2B5EF4-FFF2-40B4-BE49-F238E27FC236}">
                <a16:creationId xmlns:a16="http://schemas.microsoft.com/office/drawing/2014/main" id="{8587A2F7-6C72-F3EC-4704-BFB96FE6D576}"/>
              </a:ext>
            </a:extLst>
          </p:cNvPr>
          <p:cNvPicPr>
            <a:picLocks noChangeAspect="1"/>
          </p:cNvPicPr>
          <p:nvPr/>
        </p:nvPicPr>
        <p:blipFill>
          <a:blip r:embed="rId2"/>
          <a:stretch>
            <a:fillRect/>
          </a:stretch>
        </p:blipFill>
        <p:spPr>
          <a:xfrm>
            <a:off x="0" y="1984967"/>
            <a:ext cx="12192000" cy="2245516"/>
          </a:xfrm>
          <a:prstGeom prst="rect">
            <a:avLst/>
          </a:prstGeom>
        </p:spPr>
      </p:pic>
    </p:spTree>
    <p:extLst>
      <p:ext uri="{BB962C8B-B14F-4D97-AF65-F5344CB8AC3E}">
        <p14:creationId xmlns:p14="http://schemas.microsoft.com/office/powerpoint/2010/main" val="307237792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197709" y="365125"/>
            <a:ext cx="11837772" cy="1325563"/>
          </a:xfrm>
        </p:spPr>
        <p:txBody>
          <a:bodyPr anchor="ctr">
            <a:normAutofit/>
          </a:bodyPr>
          <a:lstStyle/>
          <a:p>
            <a:r>
              <a:rPr lang="en-US" dirty="0"/>
              <a:t>Predictive Analysis  (Classification)</a:t>
            </a:r>
          </a:p>
        </p:txBody>
      </p:sp>
      <p:sp>
        <p:nvSpPr>
          <p:cNvPr id="4" name="Content Placeholder 2">
            <a:extLst>
              <a:ext uri="{FF2B5EF4-FFF2-40B4-BE49-F238E27FC236}">
                <a16:creationId xmlns:a16="http://schemas.microsoft.com/office/drawing/2014/main" id="{A645A322-6BE2-EF96-6D26-D619BA3F8103}"/>
              </a:ext>
            </a:extLst>
          </p:cNvPr>
          <p:cNvSpPr txBox="1">
            <a:spLocks/>
          </p:cNvSpPr>
          <p:nvPr/>
        </p:nvSpPr>
        <p:spPr>
          <a:xfrm>
            <a:off x="838200" y="1516706"/>
            <a:ext cx="7068725"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endParaRPr lang="en-US" sz="1800" dirty="0"/>
          </a:p>
        </p:txBody>
      </p:sp>
      <p:sp>
        <p:nvSpPr>
          <p:cNvPr id="7" name="Content Placeholder 2">
            <a:extLst>
              <a:ext uri="{FF2B5EF4-FFF2-40B4-BE49-F238E27FC236}">
                <a16:creationId xmlns:a16="http://schemas.microsoft.com/office/drawing/2014/main" id="{B16ACEFE-A668-18AE-2E0D-CE579220BE9B}"/>
              </a:ext>
            </a:extLst>
          </p:cNvPr>
          <p:cNvSpPr txBox="1">
            <a:spLocks/>
          </p:cNvSpPr>
          <p:nvPr/>
        </p:nvSpPr>
        <p:spPr>
          <a:xfrm>
            <a:off x="604203" y="1841157"/>
            <a:ext cx="10515600" cy="456394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sz="1800" dirty="0"/>
              <a:t>On the test set, all models' accuracy was 83.33%, or essentially the same.</a:t>
            </a:r>
          </a:p>
          <a:p>
            <a:r>
              <a:rPr lang="en-US" sz="1800" dirty="0"/>
              <a:t>It should be emphasized that the sample size of 18 is a modest test size.</a:t>
            </a:r>
          </a:p>
          <a:p>
            <a:r>
              <a:rPr lang="en-US" sz="1800" dirty="0"/>
              <a:t>When a decision tree classifier model is used repeatedly, this can result in a significant variance in accuracy outcomes.</a:t>
            </a:r>
          </a:p>
          <a:p>
            <a:r>
              <a:rPr lang="en-US" sz="1800" dirty="0"/>
              <a:t>To choose the optimal model, we probably require more information.</a:t>
            </a:r>
          </a:p>
        </p:txBody>
      </p:sp>
    </p:spTree>
    <p:extLst>
      <p:ext uri="{BB962C8B-B14F-4D97-AF65-F5344CB8AC3E}">
        <p14:creationId xmlns:p14="http://schemas.microsoft.com/office/powerpoint/2010/main" val="7973020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70021" y="365125"/>
            <a:ext cx="7647865" cy="1325563"/>
          </a:xfrm>
        </p:spPr>
        <p:txBody>
          <a:bodyPr anchor="ctr">
            <a:normAutofit/>
          </a:bodyPr>
          <a:lstStyle/>
          <a:p>
            <a:r>
              <a:rPr lang="en-US" dirty="0"/>
              <a:t>INTRODUCTION</a:t>
            </a:r>
          </a:p>
        </p:txBody>
      </p:sp>
      <p:pic>
        <p:nvPicPr>
          <p:cNvPr id="4" name="Picture 3">
            <a:extLst>
              <a:ext uri="{FF2B5EF4-FFF2-40B4-BE49-F238E27FC236}">
                <a16:creationId xmlns:a16="http://schemas.microsoft.com/office/drawing/2014/main" id="{EE158731-59BB-48A2-A901-D7C35E91BA10}"/>
              </a:ext>
            </a:extLst>
          </p:cNvPr>
          <p:cNvPicPr>
            <a:picLocks noChangeAspect="1"/>
          </p:cNvPicPr>
          <p:nvPr/>
        </p:nvPicPr>
        <p:blipFill>
          <a:blip r:embed="rId2"/>
          <a:stretch>
            <a:fillRect/>
          </a:stretch>
        </p:blipFill>
        <p:spPr>
          <a:xfrm>
            <a:off x="994347" y="2262036"/>
            <a:ext cx="3054361" cy="3054361"/>
          </a:xfrm>
          <a:prstGeom prst="rect">
            <a:avLst/>
          </a:prstGeom>
        </p:spPr>
      </p:pic>
      <p:sp>
        <p:nvSpPr>
          <p:cNvPr id="5" name="Content Placeholder 2">
            <a:extLst>
              <a:ext uri="{FF2B5EF4-FFF2-40B4-BE49-F238E27FC236}">
                <a16:creationId xmlns:a16="http://schemas.microsoft.com/office/drawing/2014/main" id="{DC710A13-9821-054D-8648-FB592F1CDDDF}"/>
              </a:ext>
            </a:extLst>
          </p:cNvPr>
          <p:cNvSpPr txBox="1">
            <a:spLocks/>
          </p:cNvSpPr>
          <p:nvPr/>
        </p:nvSpPr>
        <p:spPr>
          <a:xfrm>
            <a:off x="4408642" y="2506662"/>
            <a:ext cx="7068725"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sz="2200" dirty="0"/>
              <a:t>On its website, SpaceX promotes flights of the 62 million dollar Falcon 9 rocket. Other companies charge upwards of 165 million dollars per service; SpaceX can save money by recycling the first stage.</a:t>
            </a:r>
          </a:p>
          <a:p>
            <a:endParaRPr lang="en-US" sz="2200" dirty="0"/>
          </a:p>
          <a:p>
            <a:r>
              <a:rPr lang="en-US" sz="2200" dirty="0"/>
              <a:t>Predicting whether the first stage of the SpaceX Falcon 9 rocket will successfully land is the problem at hand.</a:t>
            </a:r>
          </a:p>
        </p:txBody>
      </p:sp>
    </p:spTree>
    <p:extLst>
      <p:ext uri="{BB962C8B-B14F-4D97-AF65-F5344CB8AC3E}">
        <p14:creationId xmlns:p14="http://schemas.microsoft.com/office/powerpoint/2010/main" val="71062368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199" y="365125"/>
            <a:ext cx="11197281" cy="1325563"/>
          </a:xfrm>
        </p:spPr>
        <p:txBody>
          <a:bodyPr anchor="ctr">
            <a:normAutofit/>
          </a:bodyPr>
          <a:lstStyle/>
          <a:p>
            <a:r>
              <a:rPr lang="en-US" dirty="0"/>
              <a:t>Build a Dashboard with  Plotly Dash</a:t>
            </a:r>
          </a:p>
        </p:txBody>
      </p:sp>
      <p:sp>
        <p:nvSpPr>
          <p:cNvPr id="4" name="Content Placeholder 2">
            <a:extLst>
              <a:ext uri="{FF2B5EF4-FFF2-40B4-BE49-F238E27FC236}">
                <a16:creationId xmlns:a16="http://schemas.microsoft.com/office/drawing/2014/main" id="{A645A322-6BE2-EF96-6D26-D619BA3F8103}"/>
              </a:ext>
            </a:extLst>
          </p:cNvPr>
          <p:cNvSpPr txBox="1">
            <a:spLocks/>
          </p:cNvSpPr>
          <p:nvPr/>
        </p:nvSpPr>
        <p:spPr>
          <a:xfrm>
            <a:off x="838200" y="1516706"/>
            <a:ext cx="7068725"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endParaRPr lang="en-US" sz="1800" dirty="0"/>
          </a:p>
        </p:txBody>
      </p:sp>
      <p:sp>
        <p:nvSpPr>
          <p:cNvPr id="7" name="Content Placeholder 2">
            <a:extLst>
              <a:ext uri="{FF2B5EF4-FFF2-40B4-BE49-F238E27FC236}">
                <a16:creationId xmlns:a16="http://schemas.microsoft.com/office/drawing/2014/main" id="{B16ACEFE-A668-18AE-2E0D-CE579220BE9B}"/>
              </a:ext>
            </a:extLst>
          </p:cNvPr>
          <p:cNvSpPr txBox="1">
            <a:spLocks/>
          </p:cNvSpPr>
          <p:nvPr/>
        </p:nvSpPr>
        <p:spPr>
          <a:xfrm>
            <a:off x="5226907" y="1486268"/>
            <a:ext cx="5892895" cy="491883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sz="1800" dirty="0"/>
              <a:t>The diagonal of correct guesses runs from top left to bottom right.</a:t>
            </a:r>
          </a:p>
          <a:p>
            <a:r>
              <a:rPr lang="en-US" sz="1800" dirty="0"/>
              <a:t>The confusion matrix is the same for all models because their performance on the test set was identical.</a:t>
            </a:r>
          </a:p>
          <a:p>
            <a:r>
              <a:rPr lang="en-US" sz="1800" dirty="0"/>
              <a:t>When the actual label was successful landing, the models projected 12 successful landings.</a:t>
            </a:r>
          </a:p>
          <a:p>
            <a:r>
              <a:rPr lang="en-US" sz="1800" dirty="0"/>
              <a:t>When the actual label was failure landing, the models projected three unsuccessful landings.</a:t>
            </a:r>
          </a:p>
          <a:p>
            <a:r>
              <a:rPr lang="en-US" sz="1800" dirty="0"/>
              <a:t>When the actual label was failed landings, the models projected three successful landings (false positives). Our forecasts overestimate the success of landings.</a:t>
            </a:r>
          </a:p>
        </p:txBody>
      </p:sp>
      <p:pic>
        <p:nvPicPr>
          <p:cNvPr id="5" name="Imagem 4">
            <a:extLst>
              <a:ext uri="{FF2B5EF4-FFF2-40B4-BE49-F238E27FC236}">
                <a16:creationId xmlns:a16="http://schemas.microsoft.com/office/drawing/2014/main" id="{0E82B9C9-DDE6-F1BA-E92A-88161A20AF4A}"/>
              </a:ext>
            </a:extLst>
          </p:cNvPr>
          <p:cNvPicPr>
            <a:picLocks noChangeAspect="1"/>
          </p:cNvPicPr>
          <p:nvPr/>
        </p:nvPicPr>
        <p:blipFill>
          <a:blip r:embed="rId2"/>
          <a:stretch>
            <a:fillRect/>
          </a:stretch>
        </p:blipFill>
        <p:spPr>
          <a:xfrm>
            <a:off x="386547" y="1486268"/>
            <a:ext cx="4570450" cy="3352208"/>
          </a:xfrm>
          <a:prstGeom prst="rect">
            <a:avLst/>
          </a:prstGeom>
        </p:spPr>
      </p:pic>
    </p:spTree>
    <p:extLst>
      <p:ext uri="{BB962C8B-B14F-4D97-AF65-F5344CB8AC3E}">
        <p14:creationId xmlns:p14="http://schemas.microsoft.com/office/powerpoint/2010/main" val="78402948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CONCLUSION</a:t>
            </a:r>
          </a:p>
        </p:txBody>
      </p:sp>
      <p:sp>
        <p:nvSpPr>
          <p:cNvPr id="5" name="Content Placeholder 3">
            <a:extLst>
              <a:ext uri="{FF2B5EF4-FFF2-40B4-BE49-F238E27FC236}">
                <a16:creationId xmlns:a16="http://schemas.microsoft.com/office/drawing/2014/main" id="{28684E62-A9F8-4E7A-AB01-78893062A1B4}"/>
              </a:ext>
            </a:extLst>
          </p:cNvPr>
          <p:cNvSpPr>
            <a:spLocks noGrp="1"/>
          </p:cNvSpPr>
          <p:nvPr>
            <p:ph sz="half" idx="2"/>
          </p:nvPr>
        </p:nvSpPr>
        <p:spPr>
          <a:xfrm>
            <a:off x="4256524" y="1465407"/>
            <a:ext cx="6809509" cy="4787112"/>
          </a:xfrm>
        </p:spPr>
        <p:txBody>
          <a:bodyPr/>
          <a:lstStyle/>
          <a:p>
            <a:r>
              <a:rPr lang="en-US" sz="1800" dirty="0"/>
              <a:t>Our job is to create a machine learning model that can forecast when Stage 1 will successfully land in order to save Space Y, which wants to compete against SpaceX, about $100 million USD.</a:t>
            </a:r>
          </a:p>
          <a:p>
            <a:r>
              <a:rPr lang="en-US" sz="1800" dirty="0"/>
              <a:t>Used information from the SpaceX Wikipedia page and a public SpaceX API.</a:t>
            </a:r>
          </a:p>
          <a:p>
            <a:r>
              <a:rPr lang="en-US" sz="1800" dirty="0"/>
              <a:t>Built a dashboard for visualization, created data labels, and entered data into a DB2 SQL database.</a:t>
            </a:r>
          </a:p>
          <a:p>
            <a:r>
              <a:rPr lang="en-US" sz="1800" dirty="0"/>
              <a:t>Our machine learning model had an 83% accuracy rate.</a:t>
            </a:r>
          </a:p>
          <a:p>
            <a:r>
              <a:rPr lang="en-US" sz="1800" dirty="0"/>
              <a:t>In order to decide whether or not to proceed with a launch, Allon Mask of SpaceY can use this model to forecast, with a fair amount of accuracy, if a launch will have a successful Stage 1 landing.</a:t>
            </a:r>
          </a:p>
          <a:p>
            <a:r>
              <a:rPr lang="en-US" sz="1800" dirty="0"/>
              <a:t>To improve accuracy and choose the optimum machine learning model, more data should ideally be gathered.</a:t>
            </a:r>
          </a:p>
          <a:p>
            <a:endParaRPr lang="en-US" sz="1800" dirty="0"/>
          </a:p>
          <a:p>
            <a:endParaRPr lang="en-US" dirty="0"/>
          </a:p>
        </p:txBody>
      </p:sp>
      <p:pic>
        <p:nvPicPr>
          <p:cNvPr id="6" name="Content Placeholder 5">
            <a:extLst>
              <a:ext uri="{FF2B5EF4-FFF2-40B4-BE49-F238E27FC236}">
                <a16:creationId xmlns:a16="http://schemas.microsoft.com/office/drawing/2014/main" id="{5E013141-2139-434F-83AB-CF1C80A7AC4A}"/>
              </a:ext>
            </a:extLst>
          </p:cNvPr>
          <p:cNvPicPr>
            <a:picLocks noGrp="1" noChangeAspect="1"/>
          </p:cNvPicPr>
          <p:nvPr>
            <p:ph sz="half" idx="1"/>
          </p:nvPr>
        </p:nvPicPr>
        <p:blipFill>
          <a:blip r:embed="rId2"/>
          <a:stretch>
            <a:fillRect/>
          </a:stretch>
        </p:blipFill>
        <p:spPr>
          <a:xfrm>
            <a:off x="838200" y="2113896"/>
            <a:ext cx="3054361" cy="3054361"/>
          </a:xfrm>
          <a:prstGeom prst="rect">
            <a:avLst/>
          </a:prstGeom>
        </p:spPr>
      </p:pic>
    </p:spTree>
    <p:extLst>
      <p:ext uri="{BB962C8B-B14F-4D97-AF65-F5344CB8AC3E}">
        <p14:creationId xmlns:p14="http://schemas.microsoft.com/office/powerpoint/2010/main" val="16301236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82053" y="376642"/>
            <a:ext cx="7230723" cy="1325563"/>
          </a:xfrm>
        </p:spPr>
        <p:txBody>
          <a:bodyPr anchor="ctr">
            <a:normAutofit/>
          </a:bodyPr>
          <a:lstStyle/>
          <a:p>
            <a:r>
              <a:rPr lang="en-US" dirty="0"/>
              <a:t>METHODOLOGY</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4927626" y="2418749"/>
            <a:ext cx="7068725" cy="4351338"/>
          </a:xfrm>
        </p:spPr>
        <p:txBody>
          <a:bodyPr>
            <a:normAutofit/>
          </a:bodyPr>
          <a:lstStyle/>
          <a:p>
            <a:r>
              <a:rPr lang="en-US" sz="1800" dirty="0"/>
              <a:t>Data Collection</a:t>
            </a:r>
          </a:p>
          <a:p>
            <a:r>
              <a:rPr lang="en-US" sz="1800" dirty="0"/>
              <a:t>Data Wrangling</a:t>
            </a:r>
          </a:p>
          <a:p>
            <a:r>
              <a:rPr lang="en-US" sz="1800" dirty="0"/>
              <a:t>Data Visualization</a:t>
            </a:r>
          </a:p>
          <a:p>
            <a:r>
              <a:rPr lang="en-US" sz="1800" dirty="0"/>
              <a:t>Dashboard</a:t>
            </a:r>
          </a:p>
          <a:p>
            <a:r>
              <a:rPr lang="en-US" sz="1800" dirty="0"/>
              <a:t>Model Methods</a:t>
            </a:r>
          </a:p>
        </p:txBody>
      </p:sp>
      <p:pic>
        <p:nvPicPr>
          <p:cNvPr id="5" name="Picture 4">
            <a:extLst>
              <a:ext uri="{FF2B5EF4-FFF2-40B4-BE49-F238E27FC236}">
                <a16:creationId xmlns:a16="http://schemas.microsoft.com/office/drawing/2014/main" id="{33AE176B-DE78-4B75-AC9E-2A422E82D533}"/>
              </a:ext>
            </a:extLst>
          </p:cNvPr>
          <p:cNvPicPr>
            <a:picLocks noChangeAspect="1"/>
          </p:cNvPicPr>
          <p:nvPr/>
        </p:nvPicPr>
        <p:blipFill>
          <a:blip r:embed="rId2"/>
          <a:stretch>
            <a:fillRect/>
          </a:stretch>
        </p:blipFill>
        <p:spPr>
          <a:xfrm>
            <a:off x="979655" y="1831709"/>
            <a:ext cx="3194581" cy="3194581"/>
          </a:xfrm>
          <a:prstGeom prst="rect">
            <a:avLst/>
          </a:prstGeom>
        </p:spPr>
      </p:pic>
    </p:spTree>
    <p:extLst>
      <p:ext uri="{BB962C8B-B14F-4D97-AF65-F5344CB8AC3E}">
        <p14:creationId xmlns:p14="http://schemas.microsoft.com/office/powerpoint/2010/main" val="4528591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82053" y="376642"/>
            <a:ext cx="7230723" cy="1325563"/>
          </a:xfrm>
        </p:spPr>
        <p:txBody>
          <a:bodyPr anchor="ctr">
            <a:normAutofit/>
          </a:bodyPr>
          <a:lstStyle/>
          <a:p>
            <a:r>
              <a:rPr lang="en-US" dirty="0"/>
              <a:t>Data Collection</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782053" y="1578638"/>
            <a:ext cx="10465896" cy="4278466"/>
          </a:xfrm>
        </p:spPr>
        <p:txBody>
          <a:bodyPr>
            <a:normAutofit/>
          </a:bodyPr>
          <a:lstStyle/>
          <a:p>
            <a:r>
              <a:rPr lang="en-US" sz="1800" dirty="0"/>
              <a:t>A combination of API queries from Space X's public API and web scraping data from a table in Space X's Wikipedia entry were used in the data collection procedure. The flowchart for data collection from an API is shown on the following slide, and the flowchart for data collection via web scraping is shown on the slide after that.</a:t>
            </a:r>
          </a:p>
          <a:p>
            <a:endParaRPr lang="en-US" sz="1800" dirty="0"/>
          </a:p>
          <a:p>
            <a:r>
              <a:rPr lang="en-US" sz="1800" dirty="0"/>
              <a:t>Space X API Data Columns:</a:t>
            </a:r>
          </a:p>
          <a:p>
            <a:pPr marL="0" indent="0">
              <a:buNone/>
            </a:pPr>
            <a:r>
              <a:rPr lang="en-US" sz="1800" dirty="0"/>
              <a:t>FlightNumber, Date, BoosterVersion, PayloadMass, Orbit, LaunchSite, Outcome, Flights, GridFins, Reused, Legs, LandingPad, Block, ReusedCount, Serial, Longitude, Latitude</a:t>
            </a:r>
          </a:p>
          <a:p>
            <a:pPr marL="0" indent="0">
              <a:buNone/>
            </a:pPr>
            <a:endParaRPr lang="en-US" sz="1800" dirty="0"/>
          </a:p>
          <a:p>
            <a:r>
              <a:rPr lang="en-US" sz="1800" dirty="0"/>
              <a:t>Wikipedia Webscrape Data Columns:</a:t>
            </a:r>
          </a:p>
          <a:p>
            <a:pPr marL="0" indent="0">
              <a:buNone/>
            </a:pPr>
            <a:r>
              <a:rPr lang="en-US" sz="1800" dirty="0"/>
              <a:t>Flight No., Launch site, Payload, PayloadMass, Orbit, Customer, Launch outcome, Version  Booster, Booster landing, Date, Time</a:t>
            </a:r>
          </a:p>
          <a:p>
            <a:pPr marL="0" indent="0">
              <a:buNone/>
            </a:pPr>
            <a:endParaRPr lang="en-US" sz="1800" dirty="0"/>
          </a:p>
          <a:p>
            <a:endParaRPr lang="en-US" sz="1800" dirty="0"/>
          </a:p>
        </p:txBody>
      </p:sp>
    </p:spTree>
    <p:extLst>
      <p:ext uri="{BB962C8B-B14F-4D97-AF65-F5344CB8AC3E}">
        <p14:creationId xmlns:p14="http://schemas.microsoft.com/office/powerpoint/2010/main" val="34187987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82053" y="376642"/>
            <a:ext cx="10141320" cy="1325563"/>
          </a:xfrm>
        </p:spPr>
        <p:txBody>
          <a:bodyPr anchor="ctr">
            <a:normAutofit/>
          </a:bodyPr>
          <a:lstStyle/>
          <a:p>
            <a:r>
              <a:rPr lang="en-US" dirty="0"/>
              <a:t>Data Collection – SpaceX API</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782053" y="1578638"/>
            <a:ext cx="10465896" cy="4278466"/>
          </a:xfrm>
        </p:spPr>
        <p:txBody>
          <a:bodyPr>
            <a:normAutofit/>
          </a:bodyPr>
          <a:lstStyle/>
          <a:p>
            <a:r>
              <a:rPr lang="en-US" sz="1800" dirty="0"/>
              <a:t>Steps:</a:t>
            </a:r>
          </a:p>
          <a:p>
            <a:endParaRPr lang="en-US" sz="1800" dirty="0"/>
          </a:p>
          <a:p>
            <a:r>
              <a:rPr lang="en-US" sz="1800" dirty="0"/>
              <a:t>Request</a:t>
            </a:r>
          </a:p>
          <a:p>
            <a:r>
              <a:rPr lang="en-US" sz="1800" dirty="0"/>
              <a:t>JSON file and Lists</a:t>
            </a:r>
          </a:p>
          <a:p>
            <a:r>
              <a:rPr lang="en-US" sz="1800" dirty="0"/>
              <a:t>Create DataFrame data from JASON</a:t>
            </a:r>
          </a:p>
          <a:p>
            <a:r>
              <a:rPr lang="en-US" sz="1800" dirty="0"/>
              <a:t>Put relevant data on a dictionary</a:t>
            </a:r>
          </a:p>
          <a:p>
            <a:r>
              <a:rPr lang="en-US" sz="1800" dirty="0"/>
              <a:t>Put dictionary on a DataFrame</a:t>
            </a:r>
          </a:p>
          <a:p>
            <a:r>
              <a:rPr lang="en-US" sz="1800" dirty="0"/>
              <a:t>Filter Data to only Falcon 9</a:t>
            </a:r>
          </a:p>
          <a:p>
            <a:r>
              <a:rPr lang="en-US" sz="1800" dirty="0"/>
              <a:t>Calculate mean to get missing PayloadMass values</a:t>
            </a:r>
          </a:p>
          <a:p>
            <a:endParaRPr lang="en-US" sz="1800" dirty="0"/>
          </a:p>
        </p:txBody>
      </p:sp>
    </p:spTree>
    <p:extLst>
      <p:ext uri="{BB962C8B-B14F-4D97-AF65-F5344CB8AC3E}">
        <p14:creationId xmlns:p14="http://schemas.microsoft.com/office/powerpoint/2010/main" val="31168663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82053" y="376642"/>
            <a:ext cx="10141320" cy="1325563"/>
          </a:xfrm>
        </p:spPr>
        <p:txBody>
          <a:bodyPr anchor="ctr">
            <a:normAutofit/>
          </a:bodyPr>
          <a:lstStyle/>
          <a:p>
            <a:r>
              <a:rPr lang="en-US" dirty="0"/>
              <a:t>Data Collection – Web Scrapping</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782053" y="1578638"/>
            <a:ext cx="10465896" cy="4278466"/>
          </a:xfrm>
        </p:spPr>
        <p:txBody>
          <a:bodyPr>
            <a:normAutofit/>
          </a:bodyPr>
          <a:lstStyle/>
          <a:p>
            <a:r>
              <a:rPr lang="en-US" sz="1800" dirty="0"/>
              <a:t>Steps:</a:t>
            </a:r>
          </a:p>
          <a:p>
            <a:endParaRPr lang="en-US" sz="1800" dirty="0"/>
          </a:p>
          <a:p>
            <a:r>
              <a:rPr lang="en-US" sz="1800" dirty="0"/>
              <a:t>Request</a:t>
            </a:r>
          </a:p>
          <a:p>
            <a:r>
              <a:rPr lang="en-US" sz="1800" dirty="0"/>
              <a:t>Use BeautifulSoup parser</a:t>
            </a:r>
          </a:p>
          <a:p>
            <a:r>
              <a:rPr lang="en-US" sz="1800" dirty="0"/>
              <a:t>Find launch info on table</a:t>
            </a:r>
          </a:p>
          <a:p>
            <a:r>
              <a:rPr lang="en-US" sz="1800" dirty="0"/>
              <a:t>Create dictionary</a:t>
            </a:r>
          </a:p>
          <a:p>
            <a:r>
              <a:rPr lang="en-US" sz="1800" dirty="0"/>
              <a:t>Extract data to dictionary by iterating table cells</a:t>
            </a:r>
          </a:p>
          <a:p>
            <a:r>
              <a:rPr lang="en-US" sz="1800" dirty="0"/>
              <a:t>Put dictionary on a DataFrame</a:t>
            </a:r>
          </a:p>
          <a:p>
            <a:pPr marL="0" indent="0">
              <a:buNone/>
            </a:pPr>
            <a:endParaRPr lang="en-US" sz="1800" dirty="0"/>
          </a:p>
          <a:p>
            <a:endParaRPr lang="en-US" sz="1800" dirty="0"/>
          </a:p>
        </p:txBody>
      </p:sp>
    </p:spTree>
    <p:extLst>
      <p:ext uri="{BB962C8B-B14F-4D97-AF65-F5344CB8AC3E}">
        <p14:creationId xmlns:p14="http://schemas.microsoft.com/office/powerpoint/2010/main" val="40823869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82053" y="376642"/>
            <a:ext cx="10141320" cy="1325563"/>
          </a:xfrm>
        </p:spPr>
        <p:txBody>
          <a:bodyPr anchor="ctr">
            <a:normAutofit/>
          </a:bodyPr>
          <a:lstStyle/>
          <a:p>
            <a:r>
              <a:rPr lang="en-US" dirty="0"/>
              <a:t>Data Wrangling</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782053" y="1578638"/>
            <a:ext cx="10465896" cy="4278466"/>
          </a:xfrm>
        </p:spPr>
        <p:txBody>
          <a:bodyPr>
            <a:normAutofit/>
          </a:bodyPr>
          <a:lstStyle/>
          <a:p>
            <a:r>
              <a:rPr lang="en-US" sz="1800" dirty="0"/>
              <a:t>Steps:</a:t>
            </a:r>
          </a:p>
          <a:p>
            <a:endParaRPr lang="en-US" sz="1800" dirty="0"/>
          </a:p>
          <a:p>
            <a:r>
              <a:rPr lang="en-US" sz="1800" dirty="0"/>
              <a:t>Check full values</a:t>
            </a:r>
          </a:p>
          <a:p>
            <a:r>
              <a:rPr lang="en-US" sz="1800" dirty="0"/>
              <a:t>Calculate the number of launches on each site</a:t>
            </a:r>
          </a:p>
          <a:p>
            <a:r>
              <a:rPr lang="en-US" sz="1800" dirty="0"/>
              <a:t>Calculate the number and occurrence of each orbit</a:t>
            </a:r>
          </a:p>
          <a:p>
            <a:r>
              <a:rPr lang="en-US" sz="1800" dirty="0"/>
              <a:t>Calculate the number and occurrence of mission outcome per orbit type</a:t>
            </a:r>
          </a:p>
          <a:p>
            <a:r>
              <a:rPr lang="en-US" sz="1800" dirty="0"/>
              <a:t>Create a landing outcome label from Outcome Column</a:t>
            </a:r>
          </a:p>
          <a:p>
            <a:r>
              <a:rPr lang="en-US" sz="1800" dirty="0"/>
              <a:t>Handle null values</a:t>
            </a:r>
          </a:p>
          <a:p>
            <a:endParaRPr lang="en-US" sz="1800" dirty="0"/>
          </a:p>
          <a:p>
            <a:pPr marL="0" indent="0">
              <a:buNone/>
            </a:pPr>
            <a:endParaRPr lang="en-US" sz="1800" dirty="0"/>
          </a:p>
          <a:p>
            <a:endParaRPr lang="en-US" sz="1800" dirty="0"/>
          </a:p>
        </p:txBody>
      </p:sp>
    </p:spTree>
    <p:extLst>
      <p:ext uri="{BB962C8B-B14F-4D97-AF65-F5344CB8AC3E}">
        <p14:creationId xmlns:p14="http://schemas.microsoft.com/office/powerpoint/2010/main" val="2633804787"/>
      </p:ext>
    </p:extLst>
  </p:cSld>
  <p:clrMapOvr>
    <a:masterClrMapping/>
  </p:clrMapOvr>
</p:sld>
</file>

<file path=ppt/theme/theme1.xml><?xml version="1.0" encoding="utf-8"?>
<a:theme xmlns:a="http://schemas.openxmlformats.org/drawingml/2006/main" name="SLIDE_TEMPLATE_skill_network">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2">
      <a:majorFont>
        <a:latin typeface="IBM Plex Sans SemiBold"/>
        <a:ea typeface=""/>
        <a:cs typeface=""/>
      </a:majorFont>
      <a:minorFont>
        <a:latin typeface="IBM Plex Sans Tex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BM final PPT template.pptx" id="{F28CB670-EDE3-4FD8-A231-7FA031A67C03}" vid="{06644C38-457B-4174-9AD6-1A9A0DF3941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EECD86F56755A646AC8AFCBCBD967F21" ma:contentTypeVersion="11" ma:contentTypeDescription="Create a new document." ma:contentTypeScope="" ma:versionID="4bc1015ece1c23b1ef2f55a62f11494f">
  <xsd:schema xmlns:xsd="http://www.w3.org/2001/XMLSchema" xmlns:xs="http://www.w3.org/2001/XMLSchema" xmlns:p="http://schemas.microsoft.com/office/2006/metadata/properties" xmlns:ns2="155be751-a274-42e8-93fb-f39d3b9bccc8" xmlns:ns3="f80a141d-92ca-4d3d-9308-f7e7b1d44ce8" targetNamespace="http://schemas.microsoft.com/office/2006/metadata/properties" ma:root="true" ma:fieldsID="efbf6837a43ed91190e40f849f23a130" ns2:_="" ns3:_="">
    <xsd:import namespace="155be751-a274-42e8-93fb-f39d3b9bccc8"/>
    <xsd:import namespace="f80a141d-92ca-4d3d-9308-f7e7b1d44ce8"/>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55be751-a274-42e8-93fb-f39d3b9bccc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80a141d-92ca-4d3d-9308-f7e7b1d44ce8"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EFDA260-DDA0-422C-B7AE-778F653FBB36}">
  <ds:schemaRefs>
    <ds:schemaRef ds:uri="http://schemas.microsoft.com/sharepoint/v3/contenttype/forms"/>
  </ds:schemaRefs>
</ds:datastoreItem>
</file>

<file path=customXml/itemProps2.xml><?xml version="1.0" encoding="utf-8"?>
<ds:datastoreItem xmlns:ds="http://schemas.openxmlformats.org/officeDocument/2006/customXml" ds:itemID="{887AE8FE-83F0-42D0-BB5E-14AD3FB1DE1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55be751-a274-42e8-93fb-f39d3b9bccc8"/>
    <ds:schemaRef ds:uri="f80a141d-92ca-4d3d-9308-f7e7b1d44ce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4DA07C5-A406-4A0D-B3E6-3856C94AC7F3}">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523</TotalTime>
  <Words>2243</Words>
  <Application>Microsoft Office PowerPoint</Application>
  <PresentationFormat>Widescreen</PresentationFormat>
  <Paragraphs>194</Paragraphs>
  <Slides>41</Slides>
  <Notes>2</Notes>
  <HiddenSlides>0</HiddenSlides>
  <MMClips>0</MMClips>
  <ScaleCrop>false</ScaleCrop>
  <HeadingPairs>
    <vt:vector size="6" baseType="variant">
      <vt:variant>
        <vt:lpstr>Fontes usadas</vt:lpstr>
      </vt:variant>
      <vt:variant>
        <vt:i4>5</vt:i4>
      </vt:variant>
      <vt:variant>
        <vt:lpstr>Tema</vt:lpstr>
      </vt:variant>
      <vt:variant>
        <vt:i4>1</vt:i4>
      </vt:variant>
      <vt:variant>
        <vt:lpstr>Títulos de slides</vt:lpstr>
      </vt:variant>
      <vt:variant>
        <vt:i4>41</vt:i4>
      </vt:variant>
    </vt:vector>
  </HeadingPairs>
  <TitlesOfParts>
    <vt:vector size="47" baseType="lpstr">
      <vt:lpstr>Arial</vt:lpstr>
      <vt:lpstr>Calibri</vt:lpstr>
      <vt:lpstr>Helv</vt:lpstr>
      <vt:lpstr>IBM Plex Mono SemiBold</vt:lpstr>
      <vt:lpstr>IBM Plex Mono Text</vt:lpstr>
      <vt:lpstr>SLIDE_TEMPLATE_skill_network</vt:lpstr>
      <vt:lpstr>Applied Data Science Capstone</vt:lpstr>
      <vt:lpstr>OUTLINE</vt:lpstr>
      <vt:lpstr>EXECUTIVE SUMMARY</vt:lpstr>
      <vt:lpstr>INTRODUCTION</vt:lpstr>
      <vt:lpstr>METHODOLOGY</vt:lpstr>
      <vt:lpstr>Data Collection</vt:lpstr>
      <vt:lpstr>Data Collection – SpaceX API</vt:lpstr>
      <vt:lpstr>Data Collection – Web Scrapping</vt:lpstr>
      <vt:lpstr>Data Wrangling</vt:lpstr>
      <vt:lpstr>EDA with Data Visualization</vt:lpstr>
      <vt:lpstr>EDA with SQL</vt:lpstr>
      <vt:lpstr>Build an interactive map with Folium</vt:lpstr>
      <vt:lpstr>Build a Dashboard with Plotly Dash</vt:lpstr>
      <vt:lpstr>Predictive analysis (Classification)</vt:lpstr>
      <vt:lpstr>LIST OF RESULTS</vt:lpstr>
      <vt:lpstr>RESULTS - EDA with Visualization</vt:lpstr>
      <vt:lpstr>RESULTS - EDA with Visualization</vt:lpstr>
      <vt:lpstr>RESULTS - EDA with Visualization</vt:lpstr>
      <vt:lpstr>RESULTS - EDA with Visualization</vt:lpstr>
      <vt:lpstr>RESULTS - EDA with Visualization</vt:lpstr>
      <vt:lpstr>RESULTS - EDA with Visualization</vt:lpstr>
      <vt:lpstr>RESULTS - EDA with SQL</vt:lpstr>
      <vt:lpstr>RESULTS - EDA with SQL</vt:lpstr>
      <vt:lpstr>RESULTS - EDA with SQL</vt:lpstr>
      <vt:lpstr>RESULTS - EDA with SQL</vt:lpstr>
      <vt:lpstr>RESULTS - EDA with SQL</vt:lpstr>
      <vt:lpstr>RESULTS - EDA with SQL</vt:lpstr>
      <vt:lpstr>RESULTS - EDA with SQL</vt:lpstr>
      <vt:lpstr>RESULTS - EDA with SQL</vt:lpstr>
      <vt:lpstr>RESULTS - EDA with SQL</vt:lpstr>
      <vt:lpstr>RESULTS - EDA with SQL</vt:lpstr>
      <vt:lpstr>RESULTS - EDA with SQL</vt:lpstr>
      <vt:lpstr>Interactive Map with  Folium</vt:lpstr>
      <vt:lpstr>Interactive Map with  Folium</vt:lpstr>
      <vt:lpstr>Interactive Map with  Folium</vt:lpstr>
      <vt:lpstr>Build a Dashboard with  Plotly Dash</vt:lpstr>
      <vt:lpstr>Build a Dashboard with  Plotly Dash</vt:lpstr>
      <vt:lpstr>Build a Dashboard with  Plotly Dash</vt:lpstr>
      <vt:lpstr>Predictive Analysis  (Classification)</vt:lpstr>
      <vt:lpstr>Build a Dashboard with  Plotly Dash</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 TRENDS</dc:title>
  <dc:creator>Steve Hord</dc:creator>
  <cp:lastModifiedBy>João Pedro</cp:lastModifiedBy>
  <cp:revision>23</cp:revision>
  <dcterms:created xsi:type="dcterms:W3CDTF">2020-10-28T18:29:43Z</dcterms:created>
  <dcterms:modified xsi:type="dcterms:W3CDTF">2023-01-29T20:01:18Z</dcterms:modified>
</cp:coreProperties>
</file>