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1939-51E3-DEDB-A35B-0731A650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34D89-2242-3093-E362-7DE3F843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185B-E120-1469-B603-DD8C23F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F783-4EE0-797C-A2F6-2717968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2659-61B1-B081-5C22-35FC6325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6674-C4E7-AF68-40EA-26497CB4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4D8F6-F51A-D7FA-E785-0CEB9D42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388D-5ED5-87BA-7A13-CEF1AC51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3EA06-52B8-0E77-9253-E30402A4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8817-682C-D7CF-5061-BE524647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00136-D672-62C1-3845-3B51C0996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8169-6D63-C491-DB53-3474F493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F78-FE6E-CE10-0D46-E5CA5B6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43AB-3EAA-D842-2810-7F445DF4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67FD-9A38-73C9-8958-D1A72A0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2FEA-9416-B5E6-B896-258BF123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66BB-A77B-C422-9642-5A4A4BA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A5B0-B00B-A294-126A-29D5ED89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CE3C-4EB7-3D58-8321-3901769F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A3C3-5030-0472-B6E4-03B87251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C66-393E-23DD-5A27-C579085F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C4AA-EDB0-57B9-DF65-B21C3BBC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8A60-AC55-F0D7-272E-67F29D0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B7F3-CD8B-BE1E-B92C-D38C9FA6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90B9-80CD-EEC6-DEAB-5F7CA34A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E871-797B-AD2A-7064-65E05B0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430E-46EC-5C2D-BC13-59C6CD55A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0E4-326D-4086-8F9D-5656EDFA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AD91-DB21-9917-E1AC-9DF1CDCE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2A24-43A3-BE52-4AB2-96D20DCD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16B-9DA2-8B50-B7F6-DED1EC2A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60C3-39FD-35B6-8F1B-564395F1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7BC7-0747-5708-A2E6-65534C9B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18AD-40BE-F8C0-AA9D-05D717D4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6839F-4A7C-C975-CF71-64A0201EE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975BD-2CA1-68F5-404E-925DE591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711E0-8356-77E4-D82B-FEB60FE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9A90A-1945-B5CD-EC58-F8A71A0B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47A56-8C26-8B9C-6F96-504B1EE6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FD4B-CC56-5F5E-2B6D-87064684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2824F-7647-F3FE-665D-F7929A4D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A3879-9AD1-9678-3C1A-57524C64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01A7-9098-72AE-7CC4-C379FCA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2EEFC-306C-AD06-2254-E7B5F54C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D0C10-0100-246C-A13B-D7FEC843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50AE-5AC0-0987-7695-2F8D952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7905-BFB6-1FBE-2956-81626542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CDE9-A337-4043-2AC3-487A26ED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47363-AD70-FC7D-3C76-6B50B2D64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3BD6-F785-E3A1-6CDC-F7DAA3A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6A4C3-8199-8B37-2A15-44C4A94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614E-5646-47BB-BFCE-8D6F3D9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F2AD-8093-A08F-EDFC-161ACF91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70FB-DC02-6987-C1E6-EB0F5567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12FCD-0610-61DE-6882-BAD075EB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D83D-2C02-906A-79B7-461FBB41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014-2C77-766B-807D-9B498D2E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7415-BB45-8C82-DE07-A8252373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7021E-92E8-77A5-8027-5B29DD08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54D6-A31C-9FD1-9D08-14D4C06D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CFE1-6965-7E4D-F410-25E9E0502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C4070-0E80-DE46-BAD1-CABF3176B68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9BF4-C058-3A2C-22BD-1DC20A63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3EA7-1BEA-8DF3-979F-4085FAADE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0B3F4-F24D-144F-8C7B-E96736262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7D81D-DCC4-90A2-4B16-D7B612842C22}"/>
              </a:ext>
            </a:extLst>
          </p:cNvPr>
          <p:cNvSpPr/>
          <p:nvPr/>
        </p:nvSpPr>
        <p:spPr>
          <a:xfrm>
            <a:off x="887813" y="320019"/>
            <a:ext cx="2238621" cy="13248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Regulated Occupations</a:t>
            </a:r>
          </a:p>
          <a:p>
            <a:pPr algn="ctr"/>
            <a:r>
              <a:rPr lang="en-US" i="1" dirty="0"/>
              <a:t>N = 84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6DD5F-679F-A6D4-87DA-2100EEF795E9}"/>
              </a:ext>
            </a:extLst>
          </p:cNvPr>
          <p:cNvSpPr/>
          <p:nvPr/>
        </p:nvSpPr>
        <p:spPr>
          <a:xfrm>
            <a:off x="4695566" y="620060"/>
            <a:ext cx="2627812" cy="724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Minimum Requirements</a:t>
            </a:r>
          </a:p>
          <a:p>
            <a:pPr algn="ctr"/>
            <a:r>
              <a:rPr lang="en-US" i="1" dirty="0"/>
              <a:t>N=75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1FE7A-0763-BF34-B6D3-883946B6FB48}"/>
              </a:ext>
            </a:extLst>
          </p:cNvPr>
          <p:cNvSpPr/>
          <p:nvPr/>
        </p:nvSpPr>
        <p:spPr>
          <a:xfrm>
            <a:off x="132687" y="3512799"/>
            <a:ext cx="3748875" cy="12486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 minimum requirements. Regulated mainly for labor contract and worker safety reasons.</a:t>
            </a:r>
          </a:p>
          <a:p>
            <a:pPr algn="ctr"/>
            <a:r>
              <a:rPr lang="en-US" i="1" dirty="0"/>
              <a:t>N=9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AE666-75D8-F6F2-B468-2DDBF181D3F1}"/>
              </a:ext>
            </a:extLst>
          </p:cNvPr>
          <p:cNvSpPr/>
          <p:nvPr/>
        </p:nvSpPr>
        <p:spPr>
          <a:xfrm>
            <a:off x="4695566" y="3618968"/>
            <a:ext cx="2627812" cy="103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 a License or Registration</a:t>
            </a:r>
          </a:p>
          <a:p>
            <a:pPr algn="ctr"/>
            <a:r>
              <a:rPr lang="en-US" i="1" dirty="0"/>
              <a:t>N = 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4EEAB-7A41-BF6B-998D-5C5B19838CE5}"/>
              </a:ext>
            </a:extLst>
          </p:cNvPr>
          <p:cNvSpPr/>
          <p:nvPr/>
        </p:nvSpPr>
        <p:spPr>
          <a:xfrm>
            <a:off x="8582228" y="624391"/>
            <a:ext cx="3267904" cy="7247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i="1" dirty="0"/>
              <a:t>ex ante </a:t>
            </a:r>
            <a:r>
              <a:rPr lang="en-US" dirty="0"/>
              <a:t>licensing</a:t>
            </a:r>
          </a:p>
          <a:p>
            <a:pPr algn="ctr"/>
            <a:r>
              <a:rPr lang="en-US" i="1" dirty="0"/>
              <a:t>N=7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A73A2-E15E-B843-DAAC-AFF833398F59}"/>
              </a:ext>
            </a:extLst>
          </p:cNvPr>
          <p:cNvSpPr/>
          <p:nvPr/>
        </p:nvSpPr>
        <p:spPr>
          <a:xfrm>
            <a:off x="8582228" y="2675747"/>
            <a:ext cx="3267904" cy="724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Issued by Federal Government</a:t>
            </a:r>
          </a:p>
          <a:p>
            <a:pPr algn="ctr"/>
            <a:r>
              <a:rPr lang="en-US" i="1" dirty="0"/>
              <a:t>N=17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9D2C5-D1EE-AAC8-945B-15A41DDBD0AD}"/>
              </a:ext>
            </a:extLst>
          </p:cNvPr>
          <p:cNvSpPr/>
          <p:nvPr/>
        </p:nvSpPr>
        <p:spPr>
          <a:xfrm>
            <a:off x="8582228" y="3659236"/>
            <a:ext cx="3267904" cy="946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Issued by an external agency, </a:t>
            </a:r>
          </a:p>
          <a:p>
            <a:pPr algn="ctr"/>
            <a:r>
              <a:rPr lang="en-US" dirty="0"/>
              <a:t>state or local government</a:t>
            </a:r>
          </a:p>
          <a:p>
            <a:pPr algn="ctr"/>
            <a:r>
              <a:rPr lang="en-US" i="1" dirty="0"/>
              <a:t>N=9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38267-9C95-19B0-942E-91E81C570189}"/>
              </a:ext>
            </a:extLst>
          </p:cNvPr>
          <p:cNvSpPr/>
          <p:nvPr/>
        </p:nvSpPr>
        <p:spPr>
          <a:xfrm>
            <a:off x="8582228" y="4861930"/>
            <a:ext cx="3267904" cy="724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Issued by a professional board</a:t>
            </a:r>
          </a:p>
          <a:p>
            <a:pPr algn="ctr"/>
            <a:r>
              <a:rPr lang="en-US" i="1" dirty="0"/>
              <a:t>N=39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4AC122-450A-5205-78B7-1D420E1C057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26434" y="982437"/>
            <a:ext cx="15691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5BBC3-8A67-15B7-08C7-D5418F9FD9D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323378" y="982438"/>
            <a:ext cx="1258850" cy="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1CBFA3-376F-5C06-0E69-08EC3CF59D9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09472" y="1344815"/>
            <a:ext cx="0" cy="227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FC5F82-60B0-A334-E6D2-8A487852FA57}"/>
              </a:ext>
            </a:extLst>
          </p:cNvPr>
          <p:cNvCxnSpPr>
            <a:cxnSpLocks/>
          </p:cNvCxnSpPr>
          <p:nvPr/>
        </p:nvCxnSpPr>
        <p:spPr>
          <a:xfrm>
            <a:off x="7715660" y="3038125"/>
            <a:ext cx="0" cy="3126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9D2F90-71A2-B3BB-8FD4-C033653A6C1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323378" y="4132273"/>
            <a:ext cx="1258850" cy="4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9C2080-A524-CC9B-4EC3-A1BB1311B1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15660" y="3038125"/>
            <a:ext cx="866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F64B58-D912-4AE8-0661-64CE4F0D9D4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710712" y="5224307"/>
            <a:ext cx="8715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0F9A1D-AC27-3920-27D1-C8307A6CD9C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10712" y="6164850"/>
            <a:ext cx="8715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8082E91-FFD0-F033-D8CC-757F38DD21F3}"/>
              </a:ext>
            </a:extLst>
          </p:cNvPr>
          <p:cNvSpPr/>
          <p:nvPr/>
        </p:nvSpPr>
        <p:spPr>
          <a:xfrm>
            <a:off x="8582228" y="5802473"/>
            <a:ext cx="3267904" cy="724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Unclear</a:t>
            </a:r>
          </a:p>
          <a:p>
            <a:pPr algn="ctr"/>
            <a:r>
              <a:rPr lang="en-US" i="1" dirty="0"/>
              <a:t>N=2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6341AD-1907-8F72-6CBA-0389AEF283BF}"/>
              </a:ext>
            </a:extLst>
          </p:cNvPr>
          <p:cNvCxnSpPr>
            <a:cxnSpLocks/>
          </p:cNvCxnSpPr>
          <p:nvPr/>
        </p:nvCxnSpPr>
        <p:spPr>
          <a:xfrm>
            <a:off x="6009472" y="4536977"/>
            <a:ext cx="0" cy="825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8E575-69A0-AD27-424E-3AB3A2ACD9CB}"/>
              </a:ext>
            </a:extLst>
          </p:cNvPr>
          <p:cNvSpPr/>
          <p:nvPr/>
        </p:nvSpPr>
        <p:spPr>
          <a:xfrm>
            <a:off x="4650404" y="5362829"/>
            <a:ext cx="2854395" cy="11643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 a License, </a:t>
            </a:r>
          </a:p>
          <a:p>
            <a:pPr algn="ctr"/>
            <a:r>
              <a:rPr lang="en-US" sz="1600" dirty="0"/>
              <a:t>but no minimal requirements for the worker</a:t>
            </a:r>
          </a:p>
          <a:p>
            <a:pPr algn="ctr"/>
            <a:r>
              <a:rPr lang="en-US" i="1" dirty="0"/>
              <a:t>N =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D0790-3A78-804F-FF96-F4AA64BEC6F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07124" y="1644855"/>
            <a:ext cx="1" cy="186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A8D82C-AC7C-F4DC-2796-F9617DBEE3DD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736975" y="4031600"/>
            <a:ext cx="1183578" cy="264327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Bastos, Joao Pedro</dc:creator>
  <cp:lastModifiedBy>Bastos, Joao Pedro</cp:lastModifiedBy>
  <cp:revision>3</cp:revision>
  <dcterms:created xsi:type="dcterms:W3CDTF">2024-10-01T11:42:27Z</dcterms:created>
  <dcterms:modified xsi:type="dcterms:W3CDTF">2024-10-07T16:24:35Z</dcterms:modified>
</cp:coreProperties>
</file>