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Running App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Manuel Plana y Sergio Salcedo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vs otras apps del mercado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Funcionalidad de grupos.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Simple, entendible, fácil de usar.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Buena para ejecutarse en local.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</a:t>
            </a:r>
            <a:r>
              <a:rPr lang="es"/>
              <a:t>Incita a la gente a usarla.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Gestación: modelo de negocio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-Primero la aplicación </a:t>
            </a:r>
            <a:r>
              <a:rPr lang="es"/>
              <a:t>comenzará</a:t>
            </a:r>
            <a:r>
              <a:rPr lang="es"/>
              <a:t> siendo free.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-A medida que se vaya desarrollando se añadirán funcionalidades de pago.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-Como resultado tendremos un modelo de negocio Freemium.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Gestación: estudio de la viabilidad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-Revisando otras apps hemos visto que solo 1 tiene bastante parecido con la nuestra pero focalizado a diferentes deportes.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-Tiene un overlay sobrecargado.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-Vemos que nuestra idea es buena en el sentido de especificarnos en running.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-Bien implementada puede salir bien en el mercado.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Gestación: funcionalidades importantes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-Empezar a correr -&gt; Establecer ruta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lang="es"/>
              <a:t>				 -&gt; Crear grupo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-Consultar resultados &lt;- Compartir resultados con el grupo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-Consultar resultados de miembros del grupo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Elaboración: Preferencias del usuario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-En las preferencias controlamos la elección de la red que quiere usar el usuario.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-&gt;Wifi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-&gt;Datos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 Nuestra app para ser más exacta con los mapas utiliza datos </a:t>
            </a:r>
            <a:r>
              <a:rPr lang="es"/>
              <a:t>móviles</a:t>
            </a:r>
            <a:r>
              <a:rPr lang="es"/>
              <a:t> y GPS.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Elaboración: Interfaz de usuario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-La pantalla principal </a:t>
            </a:r>
            <a:r>
              <a:rPr lang="es"/>
              <a:t>és</a:t>
            </a:r>
            <a:r>
              <a:rPr lang="es"/>
              <a:t> un fragment con el mapa, un </a:t>
            </a:r>
            <a:r>
              <a:rPr lang="es"/>
              <a:t>botón</a:t>
            </a:r>
            <a:r>
              <a:rPr lang="es"/>
              <a:t> para comenzar la carrera y botón de opciones.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-En las opciones se muestra el perfil, las preferencias, música y grupos.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-Hemos aplicado material design al perfil del usuario.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Construcción: Firebase 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de firebase logo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25" y="1782175"/>
            <a:ext cx="5072899" cy="21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web: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