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65" r:id="rId4"/>
    <p:sldId id="262" r:id="rId5"/>
    <p:sldId id="263" r:id="rId6"/>
    <p:sldId id="256" r:id="rId7"/>
    <p:sldId id="267" r:id="rId8"/>
    <p:sldId id="268" r:id="rId9"/>
    <p:sldId id="264" r:id="rId10"/>
    <p:sldId id="269" r:id="rId11"/>
    <p:sldId id="260" r:id="rId12"/>
    <p:sldId id="261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BFF0-0509-45F6-AA08-15303BCE708E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39E-E20D-42B7-AA7E-A23DD9173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BFF0-0509-45F6-AA08-15303BCE708E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39E-E20D-42B7-AA7E-A23DD9173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1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BFF0-0509-45F6-AA08-15303BCE708E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39E-E20D-42B7-AA7E-A23DD9173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BFF0-0509-45F6-AA08-15303BCE708E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39E-E20D-42B7-AA7E-A23DD9173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02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BFF0-0509-45F6-AA08-15303BCE708E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39E-E20D-42B7-AA7E-A23DD9173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67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BFF0-0509-45F6-AA08-15303BCE708E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39E-E20D-42B7-AA7E-A23DD9173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02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BFF0-0509-45F6-AA08-15303BCE708E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39E-E20D-42B7-AA7E-A23DD9173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49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BFF0-0509-45F6-AA08-15303BCE708E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39E-E20D-42B7-AA7E-A23DD9173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28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BFF0-0509-45F6-AA08-15303BCE708E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39E-E20D-42B7-AA7E-A23DD9173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32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BFF0-0509-45F6-AA08-15303BCE708E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39E-E20D-42B7-AA7E-A23DD9173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6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BFF0-0509-45F6-AA08-15303BCE708E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39E-E20D-42B7-AA7E-A23DD9173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68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6BFF0-0509-45F6-AA08-15303BCE708E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8339E-E20D-42B7-AA7E-A23DD9173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52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4088" y="1122363"/>
            <a:ext cx="10341864" cy="1712277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Labdata</a:t>
            </a:r>
            <a:r>
              <a:rPr lang="pt-BR" dirty="0" smtClean="0"/>
              <a:t> Turma 11 – </a:t>
            </a:r>
            <a:r>
              <a:rPr lang="pt-BR" dirty="0" err="1" smtClean="0"/>
              <a:t>Hackathon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Sparkanos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976942"/>
            <a:ext cx="9144000" cy="1655762"/>
          </a:xfrm>
        </p:spPr>
        <p:txBody>
          <a:bodyPr/>
          <a:lstStyle/>
          <a:p>
            <a:r>
              <a:rPr lang="pt-BR" dirty="0" err="1" smtClean="0"/>
              <a:t>Angie</a:t>
            </a:r>
            <a:r>
              <a:rPr lang="pt-BR" dirty="0" smtClean="0"/>
              <a:t> Nobre </a:t>
            </a:r>
            <a:r>
              <a:rPr lang="pt-BR" dirty="0" err="1" smtClean="0"/>
              <a:t>Cocharero</a:t>
            </a:r>
            <a:endParaRPr lang="pt-BR" dirty="0" smtClean="0"/>
          </a:p>
          <a:p>
            <a:r>
              <a:rPr lang="pt-BR" dirty="0" smtClean="0"/>
              <a:t>Robert Portilho Rodrigues</a:t>
            </a:r>
          </a:p>
          <a:p>
            <a:r>
              <a:rPr lang="pt-BR" dirty="0" smtClean="0"/>
              <a:t>João Paulo Neves da Costa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3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/>
          </a:bodyPr>
          <a:lstStyle/>
          <a:p>
            <a:r>
              <a:rPr lang="pt-BR" sz="1800" b="1" dirty="0" smtClean="0">
                <a:latin typeface="+mn-lt"/>
              </a:rPr>
              <a:t>Tarefas 2 - Armazenamento e Processamento Batch Data Lake:</a:t>
            </a:r>
            <a:br>
              <a:rPr lang="pt-BR" sz="1800" b="1" dirty="0" smtClean="0">
                <a:latin typeface="+mn-lt"/>
              </a:rPr>
            </a:br>
            <a:endParaRPr lang="pt-BR" sz="1800" dirty="0">
              <a:latin typeface="+mn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88720"/>
            <a:ext cx="11464437" cy="445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6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14" y="1149251"/>
            <a:ext cx="8893275" cy="511740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42416" y="502920"/>
            <a:ext cx="9491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Tarefa 3.1 - Gráfico de pizza por </a:t>
            </a:r>
            <a:r>
              <a:rPr lang="pt-BR" b="1" dirty="0" err="1" smtClean="0"/>
              <a:t>device</a:t>
            </a:r>
            <a:r>
              <a:rPr lang="pt-BR" b="1" dirty="0" smtClean="0"/>
              <a:t>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9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70" y="865787"/>
            <a:ext cx="8598232" cy="566645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50976" y="347472"/>
            <a:ext cx="963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Tarefa 3.2 - </a:t>
            </a:r>
            <a:r>
              <a:rPr lang="pt-BR" b="1" dirty="0" err="1" smtClean="0"/>
              <a:t>Heat</a:t>
            </a:r>
            <a:r>
              <a:rPr lang="pt-BR" b="1" dirty="0" smtClean="0"/>
              <a:t> </a:t>
            </a:r>
            <a:r>
              <a:rPr lang="pt-BR" b="1" dirty="0" err="1" smtClean="0"/>
              <a:t>Map</a:t>
            </a:r>
            <a:r>
              <a:rPr lang="pt-BR" b="1" dirty="0" smtClean="0"/>
              <a:t>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04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84" y="1287999"/>
            <a:ext cx="7230651" cy="519395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512064" y="356616"/>
            <a:ext cx="962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Desafio Programação </a:t>
            </a:r>
            <a:r>
              <a:rPr lang="pt-BR" b="1" dirty="0" err="1" smtClean="0"/>
              <a:t>PySpark</a:t>
            </a:r>
            <a:endParaRPr lang="pt-BR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73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99" y="428463"/>
            <a:ext cx="5473981" cy="299100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99" y="3591797"/>
            <a:ext cx="4832598" cy="191779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76" y="638774"/>
            <a:ext cx="5215132" cy="182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3" y="2089343"/>
            <a:ext cx="10058400" cy="366895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61" y="5839403"/>
            <a:ext cx="3797495" cy="81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06" y="1203672"/>
            <a:ext cx="10058400" cy="339597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852" y="5846155"/>
            <a:ext cx="3149762" cy="7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1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66928" y="866555"/>
            <a:ext cx="5769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Tarefa 1.1:</a:t>
            </a:r>
          </a:p>
          <a:p>
            <a:r>
              <a:rPr lang="en-US" dirty="0" smtClean="0"/>
              <a:t>select count(*) "</a:t>
            </a:r>
            <a:r>
              <a:rPr lang="en-US" dirty="0" err="1" smtClean="0"/>
              <a:t>Produtos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procurados</a:t>
            </a:r>
            <a:r>
              <a:rPr lang="en-US" dirty="0" smtClean="0"/>
              <a:t>",</a:t>
            </a:r>
            <a:r>
              <a:rPr lang="en-US" dirty="0" err="1" smtClean="0"/>
              <a:t>touchproduct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rawdata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 smtClean="0"/>
              <a:t>touchproduct</a:t>
            </a:r>
            <a:r>
              <a:rPr lang="en-US" dirty="0" smtClean="0"/>
              <a:t> &lt;&gt; 0</a:t>
            </a:r>
          </a:p>
          <a:p>
            <a:r>
              <a:rPr lang="en-US" dirty="0" smtClean="0"/>
              <a:t>group by </a:t>
            </a:r>
            <a:r>
              <a:rPr lang="en-US" dirty="0" err="1" smtClean="0"/>
              <a:t>touchproduct</a:t>
            </a:r>
            <a:endParaRPr lang="en-US" dirty="0" smtClean="0"/>
          </a:p>
          <a:p>
            <a:r>
              <a:rPr lang="en-US" dirty="0" smtClean="0"/>
              <a:t>order by 1 </a:t>
            </a:r>
            <a:r>
              <a:rPr lang="en-US" dirty="0" err="1" smtClean="0"/>
              <a:t>desc</a:t>
            </a:r>
            <a:endParaRPr lang="en-US" dirty="0" smtClean="0"/>
          </a:p>
          <a:p>
            <a:r>
              <a:rPr lang="en-US" dirty="0" smtClean="0"/>
              <a:t>limit 10;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66928" y="338328"/>
            <a:ext cx="1009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Desafio Case </a:t>
            </a:r>
            <a:r>
              <a:rPr lang="pt-BR" b="1" dirty="0" err="1" smtClean="0"/>
              <a:t>Ecommerce</a:t>
            </a:r>
            <a:endParaRPr lang="pt-BR" b="1" dirty="0" smtClean="0"/>
          </a:p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368" y="2370015"/>
            <a:ext cx="8900160" cy="406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6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pt-BR" sz="1800" b="1" dirty="0" smtClean="0">
                <a:latin typeface="+mn-lt"/>
              </a:rPr>
              <a:t>Tarefa 1.3 - Inferir </a:t>
            </a:r>
            <a:r>
              <a:rPr lang="pt-BR" sz="1800" b="1" dirty="0" err="1" smtClean="0">
                <a:latin typeface="+mn-lt"/>
              </a:rPr>
              <a:t>Schema</a:t>
            </a:r>
            <a:r>
              <a:rPr lang="pt-BR" sz="1800" b="1" dirty="0" smtClean="0">
                <a:latin typeface="+mn-lt"/>
              </a:rPr>
              <a:t> e criar manualmente as Tabelas </a:t>
            </a:r>
            <a:r>
              <a:rPr lang="pt-BR" sz="1800" b="1" dirty="0" err="1" smtClean="0">
                <a:latin typeface="+mn-lt"/>
              </a:rPr>
              <a:t>Hive</a:t>
            </a:r>
            <a:r>
              <a:rPr lang="pt-BR" sz="1800" b="1" dirty="0" smtClean="0">
                <a:latin typeface="+mn-lt"/>
              </a:rPr>
              <a:t>:</a:t>
            </a:r>
            <a:br>
              <a:rPr lang="pt-BR" sz="1800" b="1" dirty="0" smtClean="0">
                <a:latin typeface="+mn-lt"/>
              </a:rPr>
            </a:br>
            <a:endParaRPr lang="pt-BR" sz="1800" dirty="0">
              <a:latin typeface="+mn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00" y="1106424"/>
            <a:ext cx="9141872" cy="529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1198"/>
            <a:ext cx="10515600" cy="380019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91312" y="630936"/>
            <a:ext cx="1100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Realizar queries no Athena nas duas tabelas criadas, realizando filtros simples e </a:t>
            </a:r>
            <a:r>
              <a:rPr lang="pt-BR" dirty="0" err="1" smtClean="0"/>
              <a:t>count</a:t>
            </a:r>
            <a:r>
              <a:rPr lang="pt-BR" dirty="0" smtClean="0"/>
              <a:t> de linhas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7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15" y="1558298"/>
            <a:ext cx="10058400" cy="376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6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103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Labdata Turma 11 – Hackathon Sparkanos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Tarefa 1.3 - Inferir Schema e criar manualmente as Tabelas Hive: </vt:lpstr>
      <vt:lpstr>Apresentação do PowerPoint</vt:lpstr>
      <vt:lpstr>Apresentação do PowerPoint</vt:lpstr>
      <vt:lpstr>Tarefas 2 - Armazenamento e Processamento Batch Data Lake: 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BIG DATA T11</dc:creator>
  <cp:lastModifiedBy>BIG DATA T11</cp:lastModifiedBy>
  <cp:revision>18</cp:revision>
  <dcterms:created xsi:type="dcterms:W3CDTF">2020-03-07T15:06:14Z</dcterms:created>
  <dcterms:modified xsi:type="dcterms:W3CDTF">2020-03-07T19:57:34Z</dcterms:modified>
</cp:coreProperties>
</file>