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50" d="100"/>
          <a:sy n="50" d="100"/>
        </p:scale>
        <p:origin x="897" y="10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79DA2-EF43-E190-E65B-0508AE3D1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267F1A-B8FD-6A97-4F31-AB01B2575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6CD2E-5E88-818E-CC32-81837FD3F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B9D1-BC55-4208-A6F1-7513F6237153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C658A-AC1C-1166-0988-0AE922B06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AD103-027A-1BFD-4CC9-4B57865AC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7EA5-D73D-43CD-B698-FA3B2E6B6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28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41DAA-14A9-D6FF-1569-2F073163D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D4E91-1397-8090-6E91-665333D30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8D337-3ED3-9CA8-F5F2-CDE6910F7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B9D1-BC55-4208-A6F1-7513F6237153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0E77F-1BCC-8DB3-70A6-33E75E99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9BB9B-BCB1-6AAE-F89A-3B4CE7DBB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7EA5-D73D-43CD-B698-FA3B2E6B6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9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9B78EA-D73F-06D7-FDDE-01305B1441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0F3FBD-0F85-807E-3A42-E022EDB10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268AA-E95B-5BF8-0FE1-0373851BA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B9D1-BC55-4208-A6F1-7513F6237153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18666-1437-0074-9CAF-A7E7B72D5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67924-4120-C68F-FE61-F1237C352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7EA5-D73D-43CD-B698-FA3B2E6B6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93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3208F-8DEE-04F9-12ED-8F5A3A5D4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2740E-7B6F-62CA-1ED5-7114F550C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B8264-EF67-B1EB-4D9B-C7AC68F78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B9D1-BC55-4208-A6F1-7513F6237153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48636-784C-0F85-5F4D-2D2D659B7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601E2-9564-46AA-CE9C-56789AB94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7EA5-D73D-43CD-B698-FA3B2E6B6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5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92E35-DC43-8CF3-6C28-9761D29F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5177D-9808-F661-5E9F-40F587C1D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CC36E-CDA4-58FB-4BBF-FDB6E309D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B9D1-BC55-4208-A6F1-7513F6237153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C6390-C577-7299-C21D-45E881380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ED8A3-6B15-3817-C811-A39870124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7EA5-D73D-43CD-B698-FA3B2E6B6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18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20D2A-714D-DD4F-4B46-DBE397B94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10426-EFF7-BB90-DB5C-7C089B91C1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DEB13-D1D0-0999-274A-3F2B6A27E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75CBD-023F-627D-C41C-C8981D7F4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B9D1-BC55-4208-A6F1-7513F6237153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51689-F2B7-A544-F4BA-92A9D1072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FF73C-E922-3C8E-A35F-63A13CFCB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7EA5-D73D-43CD-B698-FA3B2E6B6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9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2BA1F-89C4-DB16-CBA5-5D1C10AD2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B5191-2079-D0DA-944C-74DB2C7E9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8C7EC1-EDF9-F756-991E-DA1EA1B38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312F86-005C-171A-87BA-673F4C6D60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3AB061-94F9-7D94-0BE3-22C08086C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19C4D9-81F6-CB1A-A477-8D0FFFF2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B9D1-BC55-4208-A6F1-7513F6237153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F3DC40-B71D-0387-8768-DB42C1E81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194B58-2354-6C9E-F874-7205DD64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7EA5-D73D-43CD-B698-FA3B2E6B6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92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621D6-C1CB-93E0-628D-2E2224BAC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DB5023-3A68-AD54-32DD-00DC7E835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B9D1-BC55-4208-A6F1-7513F6237153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6AA84D-71FB-E9D2-7704-61C4839E7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5F5699-7B5D-5A8B-DAB5-0DBBB7CF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7EA5-D73D-43CD-B698-FA3B2E6B6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40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433E52-F0B6-EB55-2F2D-5DCEAD23A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B9D1-BC55-4208-A6F1-7513F6237153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BEA07-F281-AC1B-8301-6641FBE4C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AE950A-4571-5AEE-0CB2-F983C0D3E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7EA5-D73D-43CD-B698-FA3B2E6B6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10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D7630-9566-D2FC-23A8-6C9122E4C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FBAB5-A169-4D10-2BB4-4391E6759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E8FD6A-4689-8260-DA0F-084266C86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9F09E-8853-704F-CD75-6D5F404EF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B9D1-BC55-4208-A6F1-7513F6237153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F409B-0345-E236-0FDF-AC519B3E2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045F8-53E5-4F6A-DF84-267244B08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7EA5-D73D-43CD-B698-FA3B2E6B6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D8E9C-3572-799B-B8E6-413CE03C2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0AEFEF-5541-2F1F-3ACB-117CF1FC9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A4167-CE19-2A45-D75A-F29B9979B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77FE7E-4136-6906-4E73-C5CDE73B3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B9D1-BC55-4208-A6F1-7513F6237153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BC5C9-3C1E-5099-0CA2-DA6E2D1DE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1AD14-5E91-9472-2C28-DEEE5A172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7EA5-D73D-43CD-B698-FA3B2E6B6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22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3EC685-4204-0624-8738-D7392BE8A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6FEEA-9C84-4891-06C5-B10E38DB7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47602-3DBE-9BD1-1854-211D786F9E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2B9D1-BC55-4208-A6F1-7513F6237153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5558F-0050-00BE-EEB3-8AEFEF809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E36DB-E87D-8CB0-FB27-4303143A2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C7EA5-D73D-43CD-B698-FA3B2E6B6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7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03C7BD-7DAC-B31F-9ADD-888A13BECCC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8AA60078-78CF-A15B-23A6-E6201872D8CA}"/>
              </a:ext>
            </a:extLst>
          </p:cNvPr>
          <p:cNvSpPr/>
          <p:nvPr/>
        </p:nvSpPr>
        <p:spPr>
          <a:xfrm>
            <a:off x="0" y="0"/>
            <a:ext cx="7235456" cy="6858000"/>
          </a:xfrm>
          <a:prstGeom prst="rtTriangle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464C9B89-0B1A-1830-80FA-1D7B3C01EC35}"/>
              </a:ext>
            </a:extLst>
          </p:cNvPr>
          <p:cNvSpPr/>
          <p:nvPr/>
        </p:nvSpPr>
        <p:spPr>
          <a:xfrm rot="16200000">
            <a:off x="2667000" y="-2667000"/>
            <a:ext cx="6858000" cy="12192000"/>
          </a:xfrm>
          <a:prstGeom prst="rtTriangle">
            <a:avLst/>
          </a:prstGeom>
          <a:gradFill flip="none" rotWithShape="1">
            <a:gsLst>
              <a:gs pos="20000">
                <a:srgbClr val="C00000">
                  <a:shade val="30000"/>
                  <a:satMod val="115000"/>
                </a:srgbClr>
              </a:gs>
              <a:gs pos="77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06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Neville</dc:creator>
  <cp:lastModifiedBy>James Neville</cp:lastModifiedBy>
  <cp:revision>1</cp:revision>
  <dcterms:created xsi:type="dcterms:W3CDTF">2022-12-26T21:12:43Z</dcterms:created>
  <dcterms:modified xsi:type="dcterms:W3CDTF">2022-12-26T21:13:02Z</dcterms:modified>
</cp:coreProperties>
</file>