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70A5-5511-436D-BFCA-4F9E2D19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3CBA7-119F-4A3F-B539-551D91F06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6343-3C17-4681-B3AF-17425CD2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660B-646B-4E23-886A-C5B61AF5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B2EC-CC60-44BB-84C6-B058BE4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2356-724A-4B70-AB1C-78184FF2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CC369-2535-421C-AF14-54EE0C96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263E-DDA2-46DB-8A87-3062C743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6D45-401F-47B5-8C0A-73659978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AC62-B466-426C-8B8A-384F2D5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8CCAF-CC72-4C35-BCAF-E86009E6F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72B53-2F35-49A6-BF30-E2C2A1F2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E4C1-66C6-4AFA-8F1C-05B8F657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6BC9-66D1-46F1-B3FC-0B19A6EA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340D-53FF-40AD-801E-049F4021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1B41-2B21-407F-A710-E6B6F0AF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1E4B-F408-4200-B087-D8B280FD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F821-0C63-4203-9BA7-8D1F8F5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B6B9-4E7B-4DBD-BCE4-4D6265F2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561F-EDB1-490F-824C-34E3CB09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4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E8C5-1C97-44C2-A0D1-DD0F1AA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BEE73-A688-45D7-A564-51CD9880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8818-F1EF-46A6-B26C-35D97672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0685-A549-45C1-A07F-2AFFD43D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58BF-918A-4915-B108-06EFC6A0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7183-04C7-483D-9CE6-45136933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DD51-EEEF-4AE6-968A-0B45DF03F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A07-22C4-4094-93F7-6C7F0F77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A38E7-6C78-4F68-A453-B4FF6A9C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584E2-AE9B-4D98-9F3C-5C4D1F9A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44518-E150-4D24-800B-FE9D46FB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BD54-C47B-4D3E-B953-254D5CB8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E613-1E28-41CF-B037-68FA4A28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5EF42-8C85-4E07-9E8E-56820305C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5E8D5-E380-4D41-86FD-72E707155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41A92-FA3D-4C7A-A833-EC5363B03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CFAB6-2199-43F4-AA0E-190DF74A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38A6D-36F7-4FF8-870B-7072FCA5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9DB7D-520D-4ADB-A0D0-9510F20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E273-696F-4506-BF73-6FCCF90C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3F054-A08C-4D44-9E2E-635FC859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500A-7780-4301-94B4-9214672A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CD818-CE20-4221-BAD4-2D91AA5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07DE0-EEF0-4667-9DFF-902E23D5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4268C-237F-436D-B976-70AFF575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35CF7-1ABD-4292-9B12-F09B328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E66E-0944-43C2-8E13-7F0FE1DB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95C6-5AD5-4DC0-BC19-8FAD437B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5FE9E-5092-453C-9E2B-23839FD8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549FB-0A5E-4DE1-9089-8970D360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EE4A2-734F-48E8-A978-DD35C2F0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995CF-6FCD-4343-A320-DE18139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5B71-4787-404C-8547-35753733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F85B8-41BE-4CDC-A231-1A8988367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DA7E9-1CBE-4023-AD27-E7A0A7C01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794CE-8E70-49F7-8A84-8DA0863C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112F5-984A-4A0C-9409-91BF4A30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63A5B-ED71-4374-9AB2-DC4E9468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887E9-C187-4BA9-8358-6A9B8CC7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1ACD-D506-49A4-85BE-3149EFF75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4B6F-8FDA-4E2F-AC6D-431655043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BB81-F4AC-4436-AFF8-6021FEF5289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CE30-6484-482E-9B83-8759150AF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49B6-765E-43B7-A323-B0398E7A2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033B-B2B7-43A9-A506-49AE8A02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0ABF3-CF03-4D10-AB7A-22433471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High Value Customers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DAAFC4-9B58-4696-83BB-E6B8A766F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Making the Most of Our Marketing Dollars</a:t>
            </a:r>
          </a:p>
          <a:p>
            <a:endParaRPr 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9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13ECD-2D73-490F-9FB4-E0C79F6E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Consumer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80E4-D439-42A5-A777-D27147924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Consumers segmented based on brand loyalty and basis for purchasing</a:t>
            </a:r>
          </a:p>
          <a:p>
            <a:r>
              <a:rPr lang="en-US" sz="1900">
                <a:solidFill>
                  <a:srgbClr val="000000"/>
                </a:solidFill>
              </a:rPr>
              <a:t>This segmentation shows clear separation in average value per transaction</a:t>
            </a:r>
          </a:p>
          <a:p>
            <a:r>
              <a:rPr lang="en-US" sz="1900">
                <a:solidFill>
                  <a:srgbClr val="000000"/>
                </a:solidFill>
              </a:rPr>
              <a:t>Segments 2 &amp; 3 represent 21.9% of total consumer market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4BA60-FB00-447D-A612-F0FC0A298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32" y="2826077"/>
            <a:ext cx="4040296" cy="2621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4154A9-8E04-4FEC-BB11-0B532D9D16AD}"/>
              </a:ext>
            </a:extLst>
          </p:cNvPr>
          <p:cNvSpPr txBox="1"/>
          <p:nvPr/>
        </p:nvSpPr>
        <p:spPr>
          <a:xfrm>
            <a:off x="7623509" y="5519601"/>
            <a:ext cx="287655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Consumer Segment 2 &amp; 3 are most valuable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Average value on right</a:t>
            </a:r>
          </a:p>
        </p:txBody>
      </p:sp>
    </p:spTree>
    <p:extLst>
      <p:ext uri="{BB962C8B-B14F-4D97-AF65-F5344CB8AC3E}">
        <p14:creationId xmlns:p14="http://schemas.microsoft.com/office/powerpoint/2010/main" val="326028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B28CE-299B-4E32-A4B6-FF5125EA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328D-4599-49F7-9A96-BDA761C4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Targeting consumer segments 2 &amp; 3 with the majority of ad spend will result in acquiring highest value customers</a:t>
            </a:r>
          </a:p>
          <a:p>
            <a:r>
              <a:rPr lang="en-US" sz="2400">
                <a:solidFill>
                  <a:srgbClr val="000000"/>
                </a:solidFill>
              </a:rPr>
              <a:t>This will lead to higher revenue with the same amount of ad money spent</a:t>
            </a:r>
          </a:p>
        </p:txBody>
      </p:sp>
    </p:spTree>
    <p:extLst>
      <p:ext uri="{BB962C8B-B14F-4D97-AF65-F5344CB8AC3E}">
        <p14:creationId xmlns:p14="http://schemas.microsoft.com/office/powerpoint/2010/main" val="143046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High Value Customers</vt:lpstr>
      <vt:lpstr>Consumer Segmentation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Value Customers</dc:title>
  <dc:creator>Noxon, Jason</dc:creator>
  <cp:lastModifiedBy>Noxon, Jason</cp:lastModifiedBy>
  <cp:revision>2</cp:revision>
  <dcterms:created xsi:type="dcterms:W3CDTF">2021-05-10T01:18:12Z</dcterms:created>
  <dcterms:modified xsi:type="dcterms:W3CDTF">2021-05-10T01:29:39Z</dcterms:modified>
</cp:coreProperties>
</file>