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A34A-2602-C645-846A-CE72B0C4F9C2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585A1-AF5F-E54D-BD04-16F8E7600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4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baseline="0" dirty="0"/>
              <a:t>Jude Pierre mentions this in the introduction of his analysis</a:t>
            </a:r>
          </a:p>
          <a:p>
            <a:r>
              <a:rPr lang="en-US" baseline="30000" dirty="0"/>
              <a:t>2</a:t>
            </a:r>
            <a:r>
              <a:rPr lang="en-US" baseline="0" dirty="0"/>
              <a:t>Jianhao </a:t>
            </a:r>
            <a:r>
              <a:rPr lang="en-US" baseline="0" dirty="0" err="1"/>
              <a:t>Jin</a:t>
            </a:r>
            <a:endParaRPr lang="en-US" baseline="0" dirty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85A1-AF5F-E54D-BD04-16F8E7600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baseline="0" dirty="0"/>
              <a:t>Jianhao </a:t>
            </a:r>
            <a:r>
              <a:rPr lang="en-US" baseline="0" dirty="0" err="1"/>
              <a:t>Jin</a:t>
            </a:r>
            <a:r>
              <a:rPr lang="en-US" baseline="0" dirty="0"/>
              <a:t> and Kathy He’s analysis both include a rundown of UDTs as they relate to the SOLID principles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85A1-AF5F-E54D-BD04-16F8E7600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baseline="0" dirty="0"/>
              <a:t>Jamal Siddiqui</a:t>
            </a:r>
          </a:p>
          <a:p>
            <a:r>
              <a:rPr lang="en-US" baseline="30000" dirty="0"/>
              <a:t>2</a:t>
            </a:r>
            <a:r>
              <a:rPr lang="en-US" baseline="0" dirty="0"/>
              <a:t>Faisal </a:t>
            </a:r>
            <a:r>
              <a:rPr lang="en-US" baseline="0" dirty="0" err="1"/>
              <a:t>Areefin</a:t>
            </a:r>
            <a:endParaRPr lang="en-US" baseline="0" dirty="0"/>
          </a:p>
          <a:p>
            <a:r>
              <a:rPr lang="en-US" baseline="30000" dirty="0"/>
              <a:t>3</a:t>
            </a:r>
            <a:r>
              <a:rPr lang="en-US" baseline="0" dirty="0"/>
              <a:t>Kathy He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85A1-AF5F-E54D-BD04-16F8E7600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baseline="0" dirty="0"/>
              <a:t>Faisal </a:t>
            </a:r>
            <a:r>
              <a:rPr lang="en-US" baseline="0" dirty="0" err="1"/>
              <a:t>Areefin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85A1-AF5F-E54D-BD04-16F8E7600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baseline="0" dirty="0"/>
              <a:t>Faisal </a:t>
            </a:r>
            <a:r>
              <a:rPr lang="en-US" baseline="0" dirty="0" err="1"/>
              <a:t>Areefin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585A1-AF5F-E54D-BD04-16F8E7600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9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EB0A113E-55D3-324E-A7AC-9308E39B484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6A1F2C6-DD81-294F-AFD7-0E240AC1E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62A6-4BDC-A08F-DFC9-C5F2BDDBA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Summary of</a:t>
            </a:r>
            <a:br>
              <a:rPr lang="en-US" dirty="0"/>
            </a:br>
            <a:r>
              <a:rPr lang="en-US" dirty="0"/>
              <a:t>UDT Metadata Taxonomies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78F54-CDB8-C615-BAD1-CC777A480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New Group 2</a:t>
            </a:r>
          </a:p>
        </p:txBody>
      </p:sp>
    </p:spTree>
    <p:extLst>
      <p:ext uri="{BB962C8B-B14F-4D97-AF65-F5344CB8AC3E}">
        <p14:creationId xmlns:p14="http://schemas.microsoft.com/office/powerpoint/2010/main" val="22760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AC3F2-0F96-52EE-84E5-EB5E4EDE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Objective of the Video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DE28-FFF7-0FF5-DCFD-98857886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Proposes development of new data modeling architectural strategies by including UDT Metadata Taxonomies</a:t>
            </a:r>
            <a:r>
              <a:rPr lang="en-US" baseline="30000">
                <a:solidFill>
                  <a:schemeClr val="tx1"/>
                </a:solidFill>
              </a:rPr>
              <a:t>1</a:t>
            </a:r>
          </a:p>
          <a:p>
            <a:endParaRPr lang="en-US" baseline="300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Defines UDTs, UDT Metadata Taxonomies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UDTs providing abstract names for database datatypes</a:t>
            </a:r>
            <a:r>
              <a:rPr lang="en-US" baseline="30000">
                <a:solidFill>
                  <a:schemeClr val="tx1"/>
                </a:solidFill>
              </a:rPr>
              <a:t>2</a:t>
            </a:r>
          </a:p>
          <a:p>
            <a:endParaRPr lang="en-US" baseline="3000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Describing benefits of incorporating  UDT Metadata Taxonomies into data modeling architectural strategies</a:t>
            </a:r>
          </a:p>
        </p:txBody>
      </p:sp>
    </p:spTree>
    <p:extLst>
      <p:ext uri="{BB962C8B-B14F-4D97-AF65-F5344CB8AC3E}">
        <p14:creationId xmlns:p14="http://schemas.microsoft.com/office/powerpoint/2010/main" val="129918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FE04-7A0D-75D9-7F99-4542B25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UDTs as related to OOP and SOLID principles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CD7D-EFC4-D9EF-B969-BE7DA96E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pPr lvl="1"/>
            <a:r>
              <a:rPr lang="en-US" dirty="0"/>
              <a:t>Example: UDT Physical Name Datatype FirstName is only responsible for first names</a:t>
            </a:r>
          </a:p>
          <a:p>
            <a:r>
              <a:rPr lang="en-US" dirty="0"/>
              <a:t>Dependency Inversion</a:t>
            </a:r>
          </a:p>
          <a:p>
            <a:pPr lvl="1"/>
            <a:r>
              <a:rPr lang="en-US" dirty="0"/>
              <a:t>Replace dependency on concrete datatypes with UDTs</a:t>
            </a:r>
          </a:p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pPr lvl="1"/>
            <a:r>
              <a:rPr lang="en-US" dirty="0"/>
              <a:t>UDT Physical Name datatypes act independently, but maintain connection to the domain parent</a:t>
            </a:r>
          </a:p>
          <a:p>
            <a:r>
              <a:rPr lang="en-US" dirty="0"/>
              <a:t>Open-Closed Principle</a:t>
            </a:r>
          </a:p>
          <a:p>
            <a:pPr lvl="1"/>
            <a:r>
              <a:rPr lang="en-US" dirty="0"/>
              <a:t>A design that can be added to or modified while keeping existing structures stable</a:t>
            </a:r>
          </a:p>
          <a:p>
            <a:r>
              <a:rPr lang="en-US" dirty="0"/>
              <a:t>Interface Segregation</a:t>
            </a:r>
          </a:p>
          <a:p>
            <a:pPr lvl="1"/>
            <a:r>
              <a:rPr lang="en-US" dirty="0"/>
              <a:t>Independent design removes reliance on unnecessary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26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3F46-773A-6C14-F076-7CD509614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Benefits of Incorporating UDT Metadata Taxonomies</a:t>
            </a:r>
          </a:p>
        </p:txBody>
      </p:sp>
    </p:spTree>
    <p:extLst>
      <p:ext uri="{BB962C8B-B14F-4D97-AF65-F5344CB8AC3E}">
        <p14:creationId xmlns:p14="http://schemas.microsoft.com/office/powerpoint/2010/main" val="40355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D0A8-DC49-712D-B7EC-BC71F648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0216-B719-438B-F665-54C25B9C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principles with use of abstraction to simplify complex concepts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UDT Physical Names save time for programmers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/>
              <a:t>Practical use of UDTs for businesses with large number of attributes in databases</a:t>
            </a:r>
            <a:r>
              <a:rPr lang="en-US" baseline="30000" dirty="0"/>
              <a:t>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6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352F-5EA7-BF56-7ACB-EDCEC669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9413-8A1A-BCD7-E74F-B6A022BE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UDTs can encapsulate or merge or be loosely coupled with Domain Constraints</a:t>
            </a:r>
          </a:p>
          <a:p>
            <a:pPr lvl="1"/>
            <a:r>
              <a:rPr lang="en-US" dirty="0"/>
              <a:t>Default and Check constraints</a:t>
            </a:r>
          </a:p>
          <a:p>
            <a:endParaRPr lang="en-US" dirty="0"/>
          </a:p>
          <a:p>
            <a:r>
              <a:rPr lang="en-US" dirty="0"/>
              <a:t>UDTs ensure consistency and accuracy in incoming data</a:t>
            </a:r>
            <a:r>
              <a:rPr lang="en-US" baseline="30000" dirty="0"/>
              <a:t>1</a:t>
            </a:r>
          </a:p>
          <a:p>
            <a:endParaRPr lang="en-US" baseline="30000" dirty="0"/>
          </a:p>
          <a:p>
            <a:r>
              <a:rPr lang="en-US" dirty="0"/>
              <a:t>This function is valuable to businesses and organizations as a cost-effective, time-saving measure</a:t>
            </a:r>
          </a:p>
        </p:txBody>
      </p:sp>
    </p:spTree>
    <p:extLst>
      <p:ext uri="{BB962C8B-B14F-4D97-AF65-F5344CB8AC3E}">
        <p14:creationId xmlns:p14="http://schemas.microsoft.com/office/powerpoint/2010/main" val="36209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C4AC-2AF3-820D-9351-5A22BCB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Evolvability/</a:t>
            </a:r>
            <a:br>
              <a:rPr lang="en-US" dirty="0"/>
            </a:br>
            <a:r>
              <a:rPr lang="en-US" dirty="0"/>
              <a:t>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BF936-D3A3-8423-BAF8-5A4EA072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easily make changes to multiple columns/attributes when UDT Metadata Taxonomies have been incorporated into the database design</a:t>
            </a:r>
          </a:p>
          <a:p>
            <a:endParaRPr lang="en-US" dirty="0"/>
          </a:p>
          <a:p>
            <a:r>
              <a:rPr lang="en-US" dirty="0"/>
              <a:t>Accommodate needs of stakeholders</a:t>
            </a:r>
            <a:r>
              <a:rPr lang="en-US" baseline="30000" dirty="0"/>
              <a:t>1</a:t>
            </a:r>
          </a:p>
          <a:p>
            <a:endParaRPr lang="en-US" baseline="30000" dirty="0"/>
          </a:p>
          <a:p>
            <a:r>
              <a:rPr lang="en-US" dirty="0"/>
              <a:t>Example given in video of Energy System database design</a:t>
            </a:r>
          </a:p>
          <a:p>
            <a:pPr lvl="1"/>
            <a:r>
              <a:rPr lang="en-US" dirty="0"/>
              <a:t>Hoberman’s comments</a:t>
            </a:r>
          </a:p>
        </p:txBody>
      </p:sp>
    </p:spTree>
    <p:extLst>
      <p:ext uri="{BB962C8B-B14F-4D97-AF65-F5344CB8AC3E}">
        <p14:creationId xmlns:p14="http://schemas.microsoft.com/office/powerpoint/2010/main" val="24808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8026E-A3E8-4E63-DF17-A5A916DF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>
                <a:solidFill>
                  <a:schemeClr val="tx2"/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20579165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95</TotalTime>
  <Words>290</Words>
  <Application>Microsoft Macintosh PowerPoint</Application>
  <PresentationFormat>Widescreen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Corbel</vt:lpstr>
      <vt:lpstr>Wingdings 2</vt:lpstr>
      <vt:lpstr>Frame</vt:lpstr>
      <vt:lpstr>Group Summary of UDT Metadata Taxonomies</vt:lpstr>
      <vt:lpstr>Objective of the Video</vt:lpstr>
      <vt:lpstr>UDTs as related to OOP and SOLID principles1</vt:lpstr>
      <vt:lpstr>Benefits of Incorporating UDT Metadata Taxonomies</vt:lpstr>
      <vt:lpstr>Reusability</vt:lpstr>
      <vt:lpstr>Reliability</vt:lpstr>
      <vt:lpstr>Evolvability/ Adaptability</vt:lpstr>
      <vt:lpstr>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Summary of UDT Metadata Taxonomies</dc:title>
  <dc:creator>Kathy He</dc:creator>
  <cp:lastModifiedBy>Kathy He</cp:lastModifiedBy>
  <cp:revision>1</cp:revision>
  <dcterms:created xsi:type="dcterms:W3CDTF">2024-04-29T12:44:17Z</dcterms:created>
  <dcterms:modified xsi:type="dcterms:W3CDTF">2024-04-29T14:20:00Z</dcterms:modified>
</cp:coreProperties>
</file>