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handoutMasterIdLst>
    <p:handoutMasterId r:id="rId15"/>
  </p:handoutMasterIdLst>
  <p:sldIdLst>
    <p:sldId id="257" r:id="rId5"/>
    <p:sldId id="264" r:id="rId6"/>
    <p:sldId id="282" r:id="rId7"/>
    <p:sldId id="279" r:id="rId8"/>
    <p:sldId id="258" r:id="rId9"/>
    <p:sldId id="261" r:id="rId10"/>
    <p:sldId id="286" r:id="rId11"/>
    <p:sldId id="281" r:id="rId12"/>
    <p:sldId id="277" r:id="rId1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8DC619-65C6-453F-B11D-A6DC21B3864C}" v="142" dt="2025-03-02T04:05:48.323"/>
  </p1510:revLst>
</p1510:revInfo>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879" autoAdjust="0"/>
  </p:normalViewPr>
  <p:slideViewPr>
    <p:cSldViewPr showGuides="1">
      <p:cViewPr varScale="1">
        <p:scale>
          <a:sx n="68" d="100"/>
          <a:sy n="68" d="100"/>
        </p:scale>
        <p:origin x="90" y="3282"/>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howGuides="1">
      <p:cViewPr varScale="1">
        <p:scale>
          <a:sx n="73" d="100"/>
          <a:sy n="73" d="100"/>
        </p:scale>
        <p:origin x="2126" y="29"/>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Stiles" userId="08e60b2c122a7bf5" providerId="LiveId" clId="{7C8DC619-65C6-453F-B11D-A6DC21B3864C}"/>
    <pc:docChg chg="custSel modSld">
      <pc:chgData name="Andrew Stiles" userId="08e60b2c122a7bf5" providerId="LiveId" clId="{7C8DC619-65C6-453F-B11D-A6DC21B3864C}" dt="2025-03-10T00:30:23.737" v="463" actId="255"/>
      <pc:docMkLst>
        <pc:docMk/>
      </pc:docMkLst>
      <pc:sldChg chg="modSp mod">
        <pc:chgData name="Andrew Stiles" userId="08e60b2c122a7bf5" providerId="LiveId" clId="{7C8DC619-65C6-453F-B11D-A6DC21B3864C}" dt="2025-03-10T00:29:43.431" v="456" actId="1076"/>
        <pc:sldMkLst>
          <pc:docMk/>
          <pc:sldMk cId="1637310646" sldId="258"/>
        </pc:sldMkLst>
        <pc:spChg chg="mod">
          <ac:chgData name="Andrew Stiles" userId="08e60b2c122a7bf5" providerId="LiveId" clId="{7C8DC619-65C6-453F-B11D-A6DC21B3864C}" dt="2025-03-10T00:29:43.431" v="456" actId="1076"/>
          <ac:spMkLst>
            <pc:docMk/>
            <pc:sldMk cId="1637310646" sldId="258"/>
            <ac:spMk id="2" creationId="{00000000-0000-0000-0000-000000000000}"/>
          </ac:spMkLst>
        </pc:spChg>
        <pc:spChg chg="mod">
          <ac:chgData name="Andrew Stiles" userId="08e60b2c122a7bf5" providerId="LiveId" clId="{7C8DC619-65C6-453F-B11D-A6DC21B3864C}" dt="2025-03-10T00:24:04.931" v="219" actId="20577"/>
          <ac:spMkLst>
            <pc:docMk/>
            <pc:sldMk cId="1637310646" sldId="258"/>
            <ac:spMk id="3" creationId="{00000000-0000-0000-0000-000000000000}"/>
          </ac:spMkLst>
        </pc:spChg>
      </pc:sldChg>
      <pc:sldChg chg="modSp mod modAnim">
        <pc:chgData name="Andrew Stiles" userId="08e60b2c122a7bf5" providerId="LiveId" clId="{7C8DC619-65C6-453F-B11D-A6DC21B3864C}" dt="2025-03-10T00:29:35.369" v="455" actId="1076"/>
        <pc:sldMkLst>
          <pc:docMk/>
          <pc:sldMk cId="3388139804" sldId="261"/>
        </pc:sldMkLst>
        <pc:spChg chg="mod">
          <ac:chgData name="Andrew Stiles" userId="08e60b2c122a7bf5" providerId="LiveId" clId="{7C8DC619-65C6-453F-B11D-A6DC21B3864C}" dt="2025-03-10T00:29:35.369" v="455" actId="1076"/>
          <ac:spMkLst>
            <pc:docMk/>
            <pc:sldMk cId="3388139804" sldId="261"/>
            <ac:spMk id="2" creationId="{00000000-0000-0000-0000-000000000000}"/>
          </ac:spMkLst>
        </pc:spChg>
        <pc:spChg chg="mod">
          <ac:chgData name="Andrew Stiles" userId="08e60b2c122a7bf5" providerId="LiveId" clId="{7C8DC619-65C6-453F-B11D-A6DC21B3864C}" dt="2025-03-10T00:28:56.907" v="450" actId="27636"/>
          <ac:spMkLst>
            <pc:docMk/>
            <pc:sldMk cId="3388139804" sldId="261"/>
            <ac:spMk id="3" creationId="{00000000-0000-0000-0000-000000000000}"/>
          </ac:spMkLst>
        </pc:spChg>
      </pc:sldChg>
      <pc:sldChg chg="modSp mod">
        <pc:chgData name="Andrew Stiles" userId="08e60b2c122a7bf5" providerId="LiveId" clId="{7C8DC619-65C6-453F-B11D-A6DC21B3864C}" dt="2025-03-10T00:30:23.737" v="463" actId="255"/>
        <pc:sldMkLst>
          <pc:docMk/>
          <pc:sldMk cId="546413047" sldId="279"/>
        </pc:sldMkLst>
        <pc:spChg chg="mod">
          <ac:chgData name="Andrew Stiles" userId="08e60b2c122a7bf5" providerId="LiveId" clId="{7C8DC619-65C6-453F-B11D-A6DC21B3864C}" dt="2025-03-10T00:29:58.703" v="457" actId="1076"/>
          <ac:spMkLst>
            <pc:docMk/>
            <pc:sldMk cId="546413047" sldId="279"/>
            <ac:spMk id="2" creationId="{00000000-0000-0000-0000-000000000000}"/>
          </ac:spMkLst>
        </pc:spChg>
        <pc:spChg chg="mod">
          <ac:chgData name="Andrew Stiles" userId="08e60b2c122a7bf5" providerId="LiveId" clId="{7C8DC619-65C6-453F-B11D-A6DC21B3864C}" dt="2025-03-10T00:30:11.785" v="460" actId="1076"/>
          <ac:spMkLst>
            <pc:docMk/>
            <pc:sldMk cId="546413047" sldId="279"/>
            <ac:spMk id="10" creationId="{85458D84-0BA2-9DB5-50D6-6379AE92216E}"/>
          </ac:spMkLst>
        </pc:spChg>
        <pc:spChg chg="mod">
          <ac:chgData name="Andrew Stiles" userId="08e60b2c122a7bf5" providerId="LiveId" clId="{7C8DC619-65C6-453F-B11D-A6DC21B3864C}" dt="2025-03-10T00:30:23.737" v="463" actId="255"/>
          <ac:spMkLst>
            <pc:docMk/>
            <pc:sldMk cId="546413047" sldId="279"/>
            <ac:spMk id="12" creationId="{E043C361-D9F6-C637-ADB7-F1672DAAEDA4}"/>
          </ac:spMkLst>
        </pc:spChg>
      </pc:sldChg>
      <pc:sldChg chg="modSp mod modAnim">
        <pc:chgData name="Andrew Stiles" userId="08e60b2c122a7bf5" providerId="LiveId" clId="{7C8DC619-65C6-453F-B11D-A6DC21B3864C}" dt="2025-03-02T04:05:48.323" v="153" actId="20577"/>
        <pc:sldMkLst>
          <pc:docMk/>
          <pc:sldMk cId="1808901961" sldId="282"/>
        </pc:sldMkLst>
        <pc:spChg chg="mod">
          <ac:chgData name="Andrew Stiles" userId="08e60b2c122a7bf5" providerId="LiveId" clId="{7C8DC619-65C6-453F-B11D-A6DC21B3864C}" dt="2025-03-02T04:05:19.397" v="119" actId="1076"/>
          <ac:spMkLst>
            <pc:docMk/>
            <pc:sldMk cId="1808901961" sldId="282"/>
            <ac:spMk id="2" creationId="{00000000-0000-0000-0000-000000000000}"/>
          </ac:spMkLst>
        </pc:spChg>
        <pc:spChg chg="mod">
          <ac:chgData name="Andrew Stiles" userId="08e60b2c122a7bf5" providerId="LiveId" clId="{7C8DC619-65C6-453F-B11D-A6DC21B3864C}" dt="2025-03-02T04:05:48.323" v="153" actId="20577"/>
          <ac:spMkLst>
            <pc:docMk/>
            <pc:sldMk cId="1808901961" sldId="282"/>
            <ac:spMk id="19" creationId="{9B989A75-8BF6-6DE9-1AB9-424401DB3926}"/>
          </ac:spMkLst>
        </pc:spChg>
      </pc:sldChg>
      <pc:sldChg chg="modSp mod modAnim">
        <pc:chgData name="Andrew Stiles" userId="08e60b2c122a7bf5" providerId="LiveId" clId="{7C8DC619-65C6-453F-B11D-A6DC21B3864C}" dt="2025-03-10T00:29:23.709" v="454" actId="14100"/>
        <pc:sldMkLst>
          <pc:docMk/>
          <pc:sldMk cId="2728778386" sldId="286"/>
        </pc:sldMkLst>
        <pc:spChg chg="mod">
          <ac:chgData name="Andrew Stiles" userId="08e60b2c122a7bf5" providerId="LiveId" clId="{7C8DC619-65C6-453F-B11D-A6DC21B3864C}" dt="2025-03-10T00:28:47.121" v="447" actId="1076"/>
          <ac:spMkLst>
            <pc:docMk/>
            <pc:sldMk cId="2728778386" sldId="286"/>
            <ac:spMk id="2" creationId="{00000000-0000-0000-0000-000000000000}"/>
          </ac:spMkLst>
        </pc:spChg>
        <pc:spChg chg="mod">
          <ac:chgData name="Andrew Stiles" userId="08e60b2c122a7bf5" providerId="LiveId" clId="{7C8DC619-65C6-453F-B11D-A6DC21B3864C}" dt="2025-03-10T00:29:23.709" v="454" actId="14100"/>
          <ac:spMkLst>
            <pc:docMk/>
            <pc:sldMk cId="2728778386" sldId="286"/>
            <ac:spMk id="57" creationId="{1605DBE3-7F65-9190-B2E5-E61B7FA5C10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3/9/2025</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3/9/2025</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2864014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
    <p:bg>
      <p:bgPr>
        <a:gradFill>
          <a:gsLst>
            <a:gs pos="0">
              <a:schemeClr val="accent2">
                <a:lumMod val="110000"/>
                <a:satMod val="105000"/>
                <a:tint val="67000"/>
                <a:alpha val="0"/>
              </a:schemeClr>
            </a:gs>
            <a:gs pos="100000">
              <a:schemeClr val="bg2"/>
            </a:gs>
          </a:gsLst>
          <a:lin ang="5400000" scaled="0"/>
        </a:gradFill>
        <a:effectLst/>
      </p:bgPr>
    </p:bg>
    <p:spTree>
      <p:nvGrpSpPr>
        <p:cNvPr id="1" name=""/>
        <p:cNvGrpSpPr/>
        <p:nvPr/>
      </p:nvGrpSpPr>
      <p:grpSpPr>
        <a:xfrm>
          <a:off x="0" y="0"/>
          <a:ext cx="0" cy="0"/>
          <a:chOff x="0" y="0"/>
          <a:chExt cx="0" cy="0"/>
        </a:xfrm>
      </p:grpSpPr>
      <p:pic>
        <p:nvPicPr>
          <p:cNvPr id="8" name="Picture 7" descr="A white circles on a black background&#10;&#10;Description automatically generated">
            <a:extLst>
              <a:ext uri="{FF2B5EF4-FFF2-40B4-BE49-F238E27FC236}">
                <a16:creationId xmlns:a16="http://schemas.microsoft.com/office/drawing/2014/main" id="{05185B01-840C-72E0-FF30-8EE18CFC550E}"/>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1504" r="4105" b="14441"/>
          <a:stretch/>
        </p:blipFill>
        <p:spPr>
          <a:xfrm>
            <a:off x="3275012" y="0"/>
            <a:ext cx="8913812" cy="6867457"/>
          </a:xfrm>
          <a:prstGeom prst="rect">
            <a:avLst/>
          </a:prstGeom>
        </p:spPr>
      </p:pic>
      <p:sp>
        <p:nvSpPr>
          <p:cNvPr id="2" name="Title 1"/>
          <p:cNvSpPr>
            <a:spLocks noGrp="1"/>
          </p:cNvSpPr>
          <p:nvPr>
            <p:ph type="title"/>
          </p:nvPr>
        </p:nvSpPr>
        <p:spPr>
          <a:xfrm>
            <a:off x="684212" y="1295400"/>
            <a:ext cx="10287000" cy="3886200"/>
          </a:xfrm>
        </p:spPr>
        <p:txBody>
          <a:bodyPr anchor="b">
            <a:normAutofit/>
          </a:bodyPr>
          <a:lstStyle>
            <a:lvl1pPr marL="0" indent="0" algn="l">
              <a:lnSpc>
                <a:spcPct val="100000"/>
              </a:lnSpc>
              <a:defRPr sz="6600"/>
            </a:lvl1pPr>
          </a:lstStyle>
          <a:p>
            <a:r>
              <a:rPr lang="en-US"/>
              <a:t>Click to edit Master title style</a:t>
            </a:r>
            <a:endParaRPr dirty="0"/>
          </a:p>
        </p:txBody>
      </p:sp>
      <p:sp>
        <p:nvSpPr>
          <p:cNvPr id="10" name="Text Placeholder 9">
            <a:extLst>
              <a:ext uri="{FF2B5EF4-FFF2-40B4-BE49-F238E27FC236}">
                <a16:creationId xmlns:a16="http://schemas.microsoft.com/office/drawing/2014/main" id="{695FDDB8-B25B-0452-0EE6-99D1F02803F7}"/>
              </a:ext>
            </a:extLst>
          </p:cNvPr>
          <p:cNvSpPr>
            <a:spLocks noGrp="1"/>
          </p:cNvSpPr>
          <p:nvPr>
            <p:ph type="body" sz="quarter" idx="10"/>
          </p:nvPr>
        </p:nvSpPr>
        <p:spPr>
          <a:xfrm>
            <a:off x="684212" y="5600700"/>
            <a:ext cx="10287000" cy="533400"/>
          </a:xfrm>
        </p:spPr>
        <p:txBody>
          <a:bodyPr anchor="t">
            <a:normAutofit/>
          </a:bodyPr>
          <a:lstStyle>
            <a:lvl1pPr marL="45720" indent="0" algn="l">
              <a:buNone/>
              <a:defRPr sz="2400"/>
            </a:lvl1pPr>
          </a:lstStyle>
          <a:p>
            <a:pPr lvl="0"/>
            <a:r>
              <a:rPr lang="en-US"/>
              <a:t>Click to edit Master text styles</a:t>
            </a:r>
          </a:p>
        </p:txBody>
      </p:sp>
      <p:sp>
        <p:nvSpPr>
          <p:cNvPr id="3" name="Cross 2">
            <a:extLst>
              <a:ext uri="{FF2B5EF4-FFF2-40B4-BE49-F238E27FC236}">
                <a16:creationId xmlns:a16="http://schemas.microsoft.com/office/drawing/2014/main" id="{29F0C076-A364-A8D3-F322-AC2A18341617}"/>
              </a:ext>
            </a:extLst>
          </p:cNvPr>
          <p:cNvSpPr/>
          <p:nvPr userDrawn="1"/>
        </p:nvSpPr>
        <p:spPr>
          <a:xfrm>
            <a:off x="10975566" y="4987103"/>
            <a:ext cx="685800" cy="685800"/>
          </a:xfrm>
          <a:prstGeom prst="plus">
            <a:avLst>
              <a:gd name="adj" fmla="val 39796"/>
            </a:avLst>
          </a:prstGeom>
          <a:gradFill>
            <a:gsLst>
              <a:gs pos="0">
                <a:schemeClr val="bg1">
                  <a:alpha val="0"/>
                </a:schemeClr>
              </a:gs>
              <a:gs pos="100000">
                <a:schemeClr val="bg1"/>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 name="Cross 3">
            <a:extLst>
              <a:ext uri="{FF2B5EF4-FFF2-40B4-BE49-F238E27FC236}">
                <a16:creationId xmlns:a16="http://schemas.microsoft.com/office/drawing/2014/main" id="{921F5FF9-DFA3-CF00-B31A-21C261392B15}"/>
              </a:ext>
            </a:extLst>
          </p:cNvPr>
          <p:cNvSpPr/>
          <p:nvPr userDrawn="1"/>
        </p:nvSpPr>
        <p:spPr>
          <a:xfrm>
            <a:off x="10118724" y="3581400"/>
            <a:ext cx="685800" cy="685800"/>
          </a:xfrm>
          <a:prstGeom prst="plus">
            <a:avLst>
              <a:gd name="adj" fmla="val 39796"/>
            </a:avLst>
          </a:prstGeom>
          <a:gradFill>
            <a:gsLst>
              <a:gs pos="0">
                <a:schemeClr val="bg1">
                  <a:alpha val="0"/>
                </a:schemeClr>
              </a:gs>
              <a:gs pos="100000">
                <a:schemeClr val="bg1"/>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830241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BE2E1990-ECE7-FA08-4966-BE3109399672}"/>
              </a:ext>
            </a:extLst>
          </p:cNvPr>
          <p:cNvSpPr/>
          <p:nvPr userDrawn="1"/>
        </p:nvSpPr>
        <p:spPr>
          <a:xfrm>
            <a:off x="7026044" y="0"/>
            <a:ext cx="4461334" cy="1981200"/>
          </a:xfrm>
          <a:custGeom>
            <a:avLst/>
            <a:gdLst>
              <a:gd name="connsiteX0" fmla="*/ 0 w 4461334"/>
              <a:gd name="connsiteY0" fmla="*/ 0 h 1981200"/>
              <a:gd name="connsiteX1" fmla="*/ 4461334 w 4461334"/>
              <a:gd name="connsiteY1" fmla="*/ 0 h 1981200"/>
              <a:gd name="connsiteX2" fmla="*/ 4432897 w 4461334"/>
              <a:gd name="connsiteY2" fmla="*/ 186331 h 1981200"/>
              <a:gd name="connsiteX3" fmla="*/ 2230667 w 4461334"/>
              <a:gd name="connsiteY3" fmla="*/ 1981200 h 1981200"/>
              <a:gd name="connsiteX4" fmla="*/ 28437 w 4461334"/>
              <a:gd name="connsiteY4" fmla="*/ 186331 h 1981200"/>
              <a:gd name="connsiteX5" fmla="*/ 0 w 4461334"/>
              <a:gd name="connsiteY5" fmla="*/ 0 h 19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1334" h="1981200">
                <a:moveTo>
                  <a:pt x="0" y="0"/>
                </a:moveTo>
                <a:lnTo>
                  <a:pt x="4461334" y="0"/>
                </a:lnTo>
                <a:lnTo>
                  <a:pt x="4432897" y="186331"/>
                </a:lnTo>
                <a:cubicBezTo>
                  <a:pt x="4223288" y="1210661"/>
                  <a:pt x="3316962" y="1981200"/>
                  <a:pt x="2230667" y="1981200"/>
                </a:cubicBezTo>
                <a:cubicBezTo>
                  <a:pt x="1144372" y="1981200"/>
                  <a:pt x="238046" y="1210661"/>
                  <a:pt x="28437" y="186331"/>
                </a:cubicBezTo>
                <a:lnTo>
                  <a:pt x="0" y="0"/>
                </a:lnTo>
                <a:close/>
              </a:path>
            </a:pathLst>
          </a:cu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3" name="Rectangle 2">
            <a:extLst>
              <a:ext uri="{FF2B5EF4-FFF2-40B4-BE49-F238E27FC236}">
                <a16:creationId xmlns:a16="http://schemas.microsoft.com/office/drawing/2014/main" id="{BE1D9EB0-EE8E-A9E8-9583-2D924EFA65AF}"/>
              </a:ext>
            </a:extLst>
          </p:cNvPr>
          <p:cNvSpPr/>
          <p:nvPr userDrawn="1"/>
        </p:nvSpPr>
        <p:spPr>
          <a:xfrm>
            <a:off x="0" y="0"/>
            <a:ext cx="760412"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7" name="Title 1">
            <a:extLst>
              <a:ext uri="{FF2B5EF4-FFF2-40B4-BE49-F238E27FC236}">
                <a16:creationId xmlns:a16="http://schemas.microsoft.com/office/drawing/2014/main" id="{FAC00260-F255-D312-3E7C-329EECDFDEE7}"/>
              </a:ext>
            </a:extLst>
          </p:cNvPr>
          <p:cNvSpPr>
            <a:spLocks noGrp="1"/>
          </p:cNvSpPr>
          <p:nvPr>
            <p:ph type="title"/>
          </p:nvPr>
        </p:nvSpPr>
        <p:spPr>
          <a:xfrm>
            <a:off x="1293812" y="609600"/>
            <a:ext cx="491490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a:t>Click to edit Master title style</a:t>
            </a:r>
            <a:endParaRPr dirty="0"/>
          </a:p>
        </p:txBody>
      </p:sp>
      <p:sp>
        <p:nvSpPr>
          <p:cNvPr id="6" name="Slide Number Placeholder 5">
            <a:extLst>
              <a:ext uri="{FF2B5EF4-FFF2-40B4-BE49-F238E27FC236}">
                <a16:creationId xmlns:a16="http://schemas.microsoft.com/office/drawing/2014/main" id="{3C9C7904-6373-06D6-713A-79D78DD61545}"/>
              </a:ext>
            </a:extLst>
          </p:cNvPr>
          <p:cNvSpPr>
            <a:spLocks noGrp="1"/>
          </p:cNvSpPr>
          <p:nvPr>
            <p:ph type="sldNum" sz="quarter" idx="12"/>
          </p:nvPr>
        </p:nvSpPr>
        <p:spPr>
          <a:xfrm>
            <a:off x="1" y="609600"/>
            <a:ext cx="760412" cy="381000"/>
          </a:xfrm>
        </p:spPr>
        <p:txBody>
          <a:bodyPr/>
          <a:lstStyle>
            <a:lvl1pPr algn="ctr">
              <a:defRPr sz="2400" b="1"/>
            </a:lvl1pPr>
          </a:lstStyle>
          <a:p>
            <a:fld id="{AAEAE4A8-A6E5-453E-B946-FB774B73F48C}" type="slidenum">
              <a:rPr lang="en-US" smtClean="0"/>
              <a:pPr/>
              <a:t>‹#›</a:t>
            </a:fld>
            <a:endParaRPr lang="en-US" dirty="0"/>
          </a:p>
        </p:txBody>
      </p:sp>
      <p:sp>
        <p:nvSpPr>
          <p:cNvPr id="16" name="Footer Placeholder 4">
            <a:extLst>
              <a:ext uri="{FF2B5EF4-FFF2-40B4-BE49-F238E27FC236}">
                <a16:creationId xmlns:a16="http://schemas.microsoft.com/office/drawing/2014/main" id="{0583D396-7FDF-332F-BEA4-791452AB13E8}"/>
              </a:ext>
            </a:extLst>
          </p:cNvPr>
          <p:cNvSpPr>
            <a:spLocks noGrp="1"/>
          </p:cNvSpPr>
          <p:nvPr>
            <p:ph type="ftr" sz="quarter" idx="3"/>
          </p:nvPr>
        </p:nvSpPr>
        <p:spPr>
          <a:xfrm rot="16200000">
            <a:off x="-1829595" y="2591593"/>
            <a:ext cx="4419600" cy="760414"/>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endParaRPr lang="en-US" dirty="0"/>
          </a:p>
        </p:txBody>
      </p:sp>
      <p:sp>
        <p:nvSpPr>
          <p:cNvPr id="8" name="Date Placeholder 3">
            <a:extLst>
              <a:ext uri="{FF2B5EF4-FFF2-40B4-BE49-F238E27FC236}">
                <a16:creationId xmlns:a16="http://schemas.microsoft.com/office/drawing/2014/main" id="{157FA249-0BE5-21BF-D816-85FBE6C4BD10}"/>
              </a:ext>
            </a:extLst>
          </p:cNvPr>
          <p:cNvSpPr>
            <a:spLocks noGrp="1"/>
          </p:cNvSpPr>
          <p:nvPr>
            <p:ph type="dt" sz="half" idx="2"/>
          </p:nvPr>
        </p:nvSpPr>
        <p:spPr>
          <a:xfrm rot="16200000">
            <a:off x="-229393" y="5258593"/>
            <a:ext cx="1219200" cy="760414"/>
          </a:xfrm>
          <a:prstGeom prst="rect">
            <a:avLst/>
          </a:prstGeom>
        </p:spPr>
        <p:txBody>
          <a:bodyPr vert="horz" lIns="91440" tIns="45720" rIns="91440" bIns="45720" rtlCol="0" anchor="ctr"/>
          <a:lstStyle>
            <a:lvl1pPr algn="l">
              <a:defRPr sz="1400" b="0" spc="100" baseline="0">
                <a:solidFill>
                  <a:schemeClr val="tx1"/>
                </a:solidFill>
              </a:defRPr>
            </a:lvl1pPr>
          </a:lstStyle>
          <a:p>
            <a:endParaRPr lang="en-US" dirty="0"/>
          </a:p>
        </p:txBody>
      </p:sp>
      <p:sp>
        <p:nvSpPr>
          <p:cNvPr id="4" name="Table Placeholder 3">
            <a:extLst>
              <a:ext uri="{FF2B5EF4-FFF2-40B4-BE49-F238E27FC236}">
                <a16:creationId xmlns:a16="http://schemas.microsoft.com/office/drawing/2014/main" id="{FD06F443-9595-7420-13F2-7AF883FDE5E1}"/>
              </a:ext>
            </a:extLst>
          </p:cNvPr>
          <p:cNvSpPr>
            <a:spLocks noGrp="1"/>
          </p:cNvSpPr>
          <p:nvPr>
            <p:ph type="tbl" sz="quarter" idx="14"/>
          </p:nvPr>
        </p:nvSpPr>
        <p:spPr>
          <a:xfrm>
            <a:off x="1293811" y="2743200"/>
            <a:ext cx="10134601" cy="3505200"/>
          </a:xfrm>
        </p:spPr>
        <p:txBody>
          <a:bodyPr/>
          <a:lstStyle>
            <a:lvl1pPr>
              <a:defRPr>
                <a:solidFill>
                  <a:schemeClr val="tx1">
                    <a:lumMod val="85000"/>
                    <a:lumOff val="15000"/>
                  </a:schemeClr>
                </a:solidFill>
              </a:defRPr>
            </a:lvl1pPr>
          </a:lstStyle>
          <a:p>
            <a:r>
              <a:rPr lang="en-US"/>
              <a:t>Click icon to add table</a:t>
            </a:r>
            <a:endParaRPr lang="en-US" dirty="0"/>
          </a:p>
        </p:txBody>
      </p:sp>
    </p:spTree>
    <p:extLst>
      <p:ext uri="{BB962C8B-B14F-4D97-AF65-F5344CB8AC3E}">
        <p14:creationId xmlns:p14="http://schemas.microsoft.com/office/powerpoint/2010/main" val="700917186"/>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1">
    <p:bg>
      <p:bgRef idx="1001">
        <a:schemeClr val="bg1"/>
      </p:bgRef>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B6A45E1A-7551-6F54-D038-074B58A3B73E}"/>
              </a:ext>
            </a:extLst>
          </p:cNvPr>
          <p:cNvSpPr/>
          <p:nvPr userDrawn="1"/>
        </p:nvSpPr>
        <p:spPr>
          <a:xfrm>
            <a:off x="7026044" y="0"/>
            <a:ext cx="4461334" cy="1981200"/>
          </a:xfrm>
          <a:custGeom>
            <a:avLst/>
            <a:gdLst>
              <a:gd name="connsiteX0" fmla="*/ 0 w 4461334"/>
              <a:gd name="connsiteY0" fmla="*/ 0 h 1981200"/>
              <a:gd name="connsiteX1" fmla="*/ 4461334 w 4461334"/>
              <a:gd name="connsiteY1" fmla="*/ 0 h 1981200"/>
              <a:gd name="connsiteX2" fmla="*/ 4432897 w 4461334"/>
              <a:gd name="connsiteY2" fmla="*/ 186331 h 1981200"/>
              <a:gd name="connsiteX3" fmla="*/ 2230667 w 4461334"/>
              <a:gd name="connsiteY3" fmla="*/ 1981200 h 1981200"/>
              <a:gd name="connsiteX4" fmla="*/ 28437 w 4461334"/>
              <a:gd name="connsiteY4" fmla="*/ 186331 h 1981200"/>
              <a:gd name="connsiteX5" fmla="*/ 0 w 4461334"/>
              <a:gd name="connsiteY5" fmla="*/ 0 h 19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1334" h="1981200">
                <a:moveTo>
                  <a:pt x="0" y="0"/>
                </a:moveTo>
                <a:lnTo>
                  <a:pt x="4461334" y="0"/>
                </a:lnTo>
                <a:lnTo>
                  <a:pt x="4432897" y="186331"/>
                </a:lnTo>
                <a:cubicBezTo>
                  <a:pt x="4223288" y="1210661"/>
                  <a:pt x="3316962" y="1981200"/>
                  <a:pt x="2230667" y="1981200"/>
                </a:cubicBezTo>
                <a:cubicBezTo>
                  <a:pt x="1144372" y="1981200"/>
                  <a:pt x="238046" y="1210661"/>
                  <a:pt x="28437" y="186331"/>
                </a:cubicBezTo>
                <a:lnTo>
                  <a:pt x="0" y="0"/>
                </a:lnTo>
                <a:close/>
              </a:path>
            </a:pathLst>
          </a:cu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2" name="Rectangle 1">
            <a:extLst>
              <a:ext uri="{FF2B5EF4-FFF2-40B4-BE49-F238E27FC236}">
                <a16:creationId xmlns:a16="http://schemas.microsoft.com/office/drawing/2014/main" id="{F75C97BE-6AF8-5928-B560-739552D148BA}"/>
              </a:ext>
            </a:extLst>
          </p:cNvPr>
          <p:cNvSpPr/>
          <p:nvPr userDrawn="1"/>
        </p:nvSpPr>
        <p:spPr>
          <a:xfrm>
            <a:off x="0" y="0"/>
            <a:ext cx="760412"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6" name="Cross 5">
            <a:extLst>
              <a:ext uri="{FF2B5EF4-FFF2-40B4-BE49-F238E27FC236}">
                <a16:creationId xmlns:a16="http://schemas.microsoft.com/office/drawing/2014/main" id="{049F4FA0-ECA1-9CE1-60CD-491656F225D3}"/>
              </a:ext>
            </a:extLst>
          </p:cNvPr>
          <p:cNvSpPr/>
          <p:nvPr userDrawn="1"/>
        </p:nvSpPr>
        <p:spPr>
          <a:xfrm>
            <a:off x="6683143" y="1397000"/>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7" name="Cross 6">
            <a:extLst>
              <a:ext uri="{FF2B5EF4-FFF2-40B4-BE49-F238E27FC236}">
                <a16:creationId xmlns:a16="http://schemas.microsoft.com/office/drawing/2014/main" id="{E0F6845B-3635-28EA-BA6E-5535FE48E8B0}"/>
              </a:ext>
            </a:extLst>
          </p:cNvPr>
          <p:cNvSpPr/>
          <p:nvPr userDrawn="1"/>
        </p:nvSpPr>
        <p:spPr>
          <a:xfrm>
            <a:off x="11085513" y="5638800"/>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11" name="Title 1">
            <a:extLst>
              <a:ext uri="{FF2B5EF4-FFF2-40B4-BE49-F238E27FC236}">
                <a16:creationId xmlns:a16="http://schemas.microsoft.com/office/drawing/2014/main" id="{D1B5BD44-F42D-3B65-BB68-E5C76C4E06BA}"/>
              </a:ext>
            </a:extLst>
          </p:cNvPr>
          <p:cNvSpPr>
            <a:spLocks noGrp="1"/>
          </p:cNvSpPr>
          <p:nvPr>
            <p:ph type="title"/>
          </p:nvPr>
        </p:nvSpPr>
        <p:spPr>
          <a:xfrm>
            <a:off x="1293812" y="609600"/>
            <a:ext cx="491490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a:t>Click to edit Master title style</a:t>
            </a:r>
            <a:endParaRPr dirty="0"/>
          </a:p>
        </p:txBody>
      </p:sp>
      <p:sp>
        <p:nvSpPr>
          <p:cNvPr id="9" name="Slide Number Placeholder 5">
            <a:extLst>
              <a:ext uri="{FF2B5EF4-FFF2-40B4-BE49-F238E27FC236}">
                <a16:creationId xmlns:a16="http://schemas.microsoft.com/office/drawing/2014/main" id="{E6F22956-4B4B-B972-CE6C-282D1D591845}"/>
              </a:ext>
            </a:extLst>
          </p:cNvPr>
          <p:cNvSpPr>
            <a:spLocks noGrp="1"/>
          </p:cNvSpPr>
          <p:nvPr>
            <p:ph type="sldNum" sz="quarter" idx="12"/>
          </p:nvPr>
        </p:nvSpPr>
        <p:spPr>
          <a:xfrm>
            <a:off x="1" y="609600"/>
            <a:ext cx="760412" cy="381000"/>
          </a:xfrm>
        </p:spPr>
        <p:txBody>
          <a:bodyPr/>
          <a:lstStyle>
            <a:lvl1pPr algn="ctr">
              <a:defRPr sz="2400" b="1"/>
            </a:lvl1pPr>
          </a:lstStyle>
          <a:p>
            <a:fld id="{AAEAE4A8-A6E5-453E-B946-FB774B73F48C}" type="slidenum">
              <a:rPr lang="en-US" smtClean="0"/>
              <a:pPr/>
              <a:t>‹#›</a:t>
            </a:fld>
            <a:endParaRPr lang="en-US" dirty="0"/>
          </a:p>
        </p:txBody>
      </p:sp>
      <p:sp>
        <p:nvSpPr>
          <p:cNvPr id="24" name="Footer Placeholder 4">
            <a:extLst>
              <a:ext uri="{FF2B5EF4-FFF2-40B4-BE49-F238E27FC236}">
                <a16:creationId xmlns:a16="http://schemas.microsoft.com/office/drawing/2014/main" id="{C319E7A6-A7BC-1FD9-6936-D83244A4083E}"/>
              </a:ext>
            </a:extLst>
          </p:cNvPr>
          <p:cNvSpPr>
            <a:spLocks noGrp="1"/>
          </p:cNvSpPr>
          <p:nvPr>
            <p:ph type="ftr" sz="quarter" idx="17"/>
          </p:nvPr>
        </p:nvSpPr>
        <p:spPr>
          <a:xfrm rot="16200000">
            <a:off x="-1829595" y="2591593"/>
            <a:ext cx="4419600" cy="760414"/>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endParaRPr lang="en-US" dirty="0"/>
          </a:p>
        </p:txBody>
      </p:sp>
      <p:sp>
        <p:nvSpPr>
          <p:cNvPr id="14" name="Date Placeholder 3">
            <a:extLst>
              <a:ext uri="{FF2B5EF4-FFF2-40B4-BE49-F238E27FC236}">
                <a16:creationId xmlns:a16="http://schemas.microsoft.com/office/drawing/2014/main" id="{2180FD49-43D5-4D47-7DA7-BF05B579F242}"/>
              </a:ext>
            </a:extLst>
          </p:cNvPr>
          <p:cNvSpPr>
            <a:spLocks noGrp="1"/>
          </p:cNvSpPr>
          <p:nvPr>
            <p:ph type="dt" sz="half" idx="2"/>
          </p:nvPr>
        </p:nvSpPr>
        <p:spPr>
          <a:xfrm rot="16200000">
            <a:off x="-229393" y="5258593"/>
            <a:ext cx="1219200" cy="760414"/>
          </a:xfrm>
          <a:prstGeom prst="rect">
            <a:avLst/>
          </a:prstGeom>
        </p:spPr>
        <p:txBody>
          <a:bodyPr vert="horz" lIns="91440" tIns="45720" rIns="91440" bIns="45720" rtlCol="0" anchor="ctr"/>
          <a:lstStyle>
            <a:lvl1pPr algn="l">
              <a:defRPr sz="1400" b="0" spc="100" baseline="0">
                <a:solidFill>
                  <a:schemeClr val="tx1"/>
                </a:solidFill>
              </a:defRPr>
            </a:lvl1pPr>
          </a:lstStyle>
          <a:p>
            <a:endParaRPr lang="en-US" dirty="0"/>
          </a:p>
        </p:txBody>
      </p:sp>
      <p:sp>
        <p:nvSpPr>
          <p:cNvPr id="12" name="Content Placeholder 2">
            <a:extLst>
              <a:ext uri="{FF2B5EF4-FFF2-40B4-BE49-F238E27FC236}">
                <a16:creationId xmlns:a16="http://schemas.microsoft.com/office/drawing/2014/main" id="{F11B92F8-C070-2CE8-09EC-DAB8F879C213}"/>
              </a:ext>
            </a:extLst>
          </p:cNvPr>
          <p:cNvSpPr>
            <a:spLocks noGrp="1"/>
          </p:cNvSpPr>
          <p:nvPr>
            <p:ph idx="13"/>
          </p:nvPr>
        </p:nvSpPr>
        <p:spPr>
          <a:xfrm>
            <a:off x="1293812" y="2438400"/>
            <a:ext cx="4911725" cy="4114799"/>
          </a:xfrm>
        </p:spPr>
        <p:txBody>
          <a:bodyPr>
            <a:normAutofit/>
          </a:bodyPr>
          <a:lstStyle>
            <a:lvl1pPr>
              <a:lnSpc>
                <a:spcPct val="110000"/>
              </a:lnSpc>
              <a:defRPr lang="en-US" sz="1800" kern="1200" dirty="0">
                <a:solidFill>
                  <a:schemeClr val="tx1">
                    <a:lumMod val="85000"/>
                    <a:lumOff val="15000"/>
                  </a:schemeClr>
                </a:solidFill>
                <a:latin typeface="+mn-lt"/>
                <a:ea typeface="+mn-lt"/>
                <a:cs typeface="+mn-lt"/>
              </a:defRPr>
            </a:lvl1pPr>
            <a:lvl2pPr>
              <a:lnSpc>
                <a:spcPct val="110000"/>
              </a:lnSpc>
              <a:defRPr lang="en-US" sz="1800" kern="1200" dirty="0">
                <a:solidFill>
                  <a:schemeClr val="tx1">
                    <a:lumMod val="85000"/>
                    <a:lumOff val="15000"/>
                  </a:schemeClr>
                </a:solidFill>
                <a:latin typeface="+mn-lt"/>
                <a:ea typeface="+mn-lt"/>
                <a:cs typeface="+mn-lt"/>
              </a:defRPr>
            </a:lvl2pPr>
            <a:lvl3pPr>
              <a:lnSpc>
                <a:spcPct val="110000"/>
              </a:lnSpc>
              <a:defRPr lang="en-US" sz="1800" kern="1200" dirty="0">
                <a:solidFill>
                  <a:schemeClr val="tx1">
                    <a:lumMod val="85000"/>
                    <a:lumOff val="15000"/>
                  </a:schemeClr>
                </a:solidFill>
                <a:latin typeface="+mn-lt"/>
                <a:ea typeface="+mn-lt"/>
                <a:cs typeface="+mn-lt"/>
              </a:defRPr>
            </a:lvl3pPr>
            <a:lvl4pPr>
              <a:lnSpc>
                <a:spcPct val="110000"/>
              </a:lnSpc>
              <a:defRPr lang="en-US" sz="1800" kern="1200" dirty="0">
                <a:solidFill>
                  <a:schemeClr val="tx1">
                    <a:lumMod val="85000"/>
                    <a:lumOff val="15000"/>
                  </a:schemeClr>
                </a:solidFill>
                <a:latin typeface="+mn-lt"/>
                <a:ea typeface="+mn-lt"/>
                <a:cs typeface="+mn-lt"/>
              </a:defRPr>
            </a:lvl4pPr>
            <a:lvl5pPr>
              <a:lnSpc>
                <a:spcPct val="110000"/>
              </a:lnSpc>
              <a:defRPr sz="1800" kern="1200" dirty="0">
                <a:solidFill>
                  <a:schemeClr val="tx1">
                    <a:lumMod val="85000"/>
                    <a:lumOff val="15000"/>
                  </a:schemeClr>
                </a:solidFill>
                <a:latin typeface="+mn-lt"/>
                <a:ea typeface="+mn-lt"/>
                <a:cs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Content Placeholder 2">
            <a:extLst>
              <a:ext uri="{FF2B5EF4-FFF2-40B4-BE49-F238E27FC236}">
                <a16:creationId xmlns:a16="http://schemas.microsoft.com/office/drawing/2014/main" id="{7A79808F-B1FF-C536-B44F-59CEA545BFD5}"/>
              </a:ext>
            </a:extLst>
          </p:cNvPr>
          <p:cNvSpPr>
            <a:spLocks noGrp="1"/>
          </p:cNvSpPr>
          <p:nvPr>
            <p:ph idx="14"/>
          </p:nvPr>
        </p:nvSpPr>
        <p:spPr>
          <a:xfrm>
            <a:off x="6516689" y="2438400"/>
            <a:ext cx="4911725" cy="4114799"/>
          </a:xfrm>
        </p:spPr>
        <p:txBody>
          <a:bodyPr>
            <a:normAutofit/>
          </a:bodyPr>
          <a:lstStyle>
            <a:lvl1pPr>
              <a:lnSpc>
                <a:spcPct val="110000"/>
              </a:lnSpc>
              <a:defRPr lang="en-US" sz="1800" kern="1200" dirty="0">
                <a:solidFill>
                  <a:schemeClr val="tx1">
                    <a:lumMod val="85000"/>
                    <a:lumOff val="15000"/>
                  </a:schemeClr>
                </a:solidFill>
                <a:latin typeface="+mn-lt"/>
                <a:ea typeface="+mn-lt"/>
                <a:cs typeface="+mn-lt"/>
              </a:defRPr>
            </a:lvl1pPr>
            <a:lvl2pPr>
              <a:lnSpc>
                <a:spcPct val="110000"/>
              </a:lnSpc>
              <a:defRPr lang="en-US" sz="1800" kern="1200" dirty="0">
                <a:solidFill>
                  <a:schemeClr val="tx1">
                    <a:lumMod val="85000"/>
                    <a:lumOff val="15000"/>
                  </a:schemeClr>
                </a:solidFill>
                <a:latin typeface="+mn-lt"/>
                <a:ea typeface="+mn-lt"/>
                <a:cs typeface="+mn-lt"/>
              </a:defRPr>
            </a:lvl2pPr>
            <a:lvl3pPr>
              <a:lnSpc>
                <a:spcPct val="110000"/>
              </a:lnSpc>
              <a:defRPr lang="en-US" sz="1800" kern="1200" dirty="0">
                <a:solidFill>
                  <a:schemeClr val="tx1">
                    <a:lumMod val="85000"/>
                    <a:lumOff val="15000"/>
                  </a:schemeClr>
                </a:solidFill>
                <a:latin typeface="+mn-lt"/>
                <a:ea typeface="+mn-lt"/>
                <a:cs typeface="+mn-lt"/>
              </a:defRPr>
            </a:lvl3pPr>
            <a:lvl4pPr>
              <a:lnSpc>
                <a:spcPct val="110000"/>
              </a:lnSpc>
              <a:defRPr lang="en-US" sz="1800" kern="1200" dirty="0">
                <a:solidFill>
                  <a:schemeClr val="tx1">
                    <a:lumMod val="85000"/>
                    <a:lumOff val="15000"/>
                  </a:schemeClr>
                </a:solidFill>
                <a:latin typeface="+mn-lt"/>
                <a:ea typeface="+mn-lt"/>
                <a:cs typeface="+mn-lt"/>
              </a:defRPr>
            </a:lvl4pPr>
            <a:lvl5pPr>
              <a:lnSpc>
                <a:spcPct val="110000"/>
              </a:lnSpc>
              <a:defRPr sz="1800" kern="1200" dirty="0">
                <a:solidFill>
                  <a:schemeClr val="tx1">
                    <a:lumMod val="85000"/>
                    <a:lumOff val="15000"/>
                  </a:schemeClr>
                </a:solidFill>
                <a:latin typeface="+mn-lt"/>
                <a:ea typeface="+mn-lt"/>
                <a:cs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330154911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2">
    <p:bg>
      <p:bgRef idx="1001">
        <a:schemeClr val="bg1"/>
      </p:bgRef>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B09E2F69-D76D-62CD-4B4B-52AB2F720DE4}"/>
              </a:ext>
            </a:extLst>
          </p:cNvPr>
          <p:cNvSpPr/>
          <p:nvPr userDrawn="1"/>
        </p:nvSpPr>
        <p:spPr>
          <a:xfrm>
            <a:off x="9958158" y="0"/>
            <a:ext cx="2230666" cy="1981200"/>
          </a:xfrm>
          <a:custGeom>
            <a:avLst/>
            <a:gdLst>
              <a:gd name="connsiteX0" fmla="*/ 0 w 2230666"/>
              <a:gd name="connsiteY0" fmla="*/ 0 h 1981200"/>
              <a:gd name="connsiteX1" fmla="*/ 2230666 w 2230666"/>
              <a:gd name="connsiteY1" fmla="*/ 0 h 1981200"/>
              <a:gd name="connsiteX2" fmla="*/ 2230666 w 2230666"/>
              <a:gd name="connsiteY2" fmla="*/ 1981200 h 1981200"/>
              <a:gd name="connsiteX3" fmla="*/ 2029222 w 2230666"/>
              <a:gd name="connsiteY3" fmla="*/ 1972296 h 1981200"/>
              <a:gd name="connsiteX4" fmla="*/ 28437 w 2230666"/>
              <a:gd name="connsiteY4" fmla="*/ 186331 h 198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0666" h="1981200">
                <a:moveTo>
                  <a:pt x="0" y="0"/>
                </a:moveTo>
                <a:lnTo>
                  <a:pt x="2230666" y="0"/>
                </a:lnTo>
                <a:lnTo>
                  <a:pt x="2230666" y="1981200"/>
                </a:lnTo>
                <a:lnTo>
                  <a:pt x="2029222" y="1972296"/>
                </a:lnTo>
                <a:cubicBezTo>
                  <a:pt x="1033803" y="1883891"/>
                  <a:pt x="224946" y="1146640"/>
                  <a:pt x="28437" y="186331"/>
                </a:cubicBezTo>
                <a:close/>
              </a:path>
            </a:pathLst>
          </a:cu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wrap="square" rtlCol="0" anchor="ctr">
            <a:noAutofit/>
          </a:bodyPr>
          <a:lstStyle/>
          <a:p>
            <a:pPr lvl="0" algn="ctr"/>
            <a:endParaRPr lang="en-US" dirty="0"/>
          </a:p>
        </p:txBody>
      </p:sp>
      <p:sp>
        <p:nvSpPr>
          <p:cNvPr id="2" name="Rectangle 1">
            <a:extLst>
              <a:ext uri="{FF2B5EF4-FFF2-40B4-BE49-F238E27FC236}">
                <a16:creationId xmlns:a16="http://schemas.microsoft.com/office/drawing/2014/main" id="{F75C97BE-6AF8-5928-B560-739552D148BA}"/>
              </a:ext>
            </a:extLst>
          </p:cNvPr>
          <p:cNvSpPr/>
          <p:nvPr userDrawn="1"/>
        </p:nvSpPr>
        <p:spPr>
          <a:xfrm>
            <a:off x="0" y="0"/>
            <a:ext cx="760412"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3" name="Cross 2">
            <a:extLst>
              <a:ext uri="{FF2B5EF4-FFF2-40B4-BE49-F238E27FC236}">
                <a16:creationId xmlns:a16="http://schemas.microsoft.com/office/drawing/2014/main" id="{A0041296-BAB4-9340-D4A7-59FD619AC52B}"/>
              </a:ext>
            </a:extLst>
          </p:cNvPr>
          <p:cNvSpPr/>
          <p:nvPr userDrawn="1"/>
        </p:nvSpPr>
        <p:spPr>
          <a:xfrm>
            <a:off x="7847012" y="381000"/>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5" name="Cross 4">
            <a:extLst>
              <a:ext uri="{FF2B5EF4-FFF2-40B4-BE49-F238E27FC236}">
                <a16:creationId xmlns:a16="http://schemas.microsoft.com/office/drawing/2014/main" id="{FFABB0BB-C379-786D-46F1-DEB6A507EA80}"/>
              </a:ext>
            </a:extLst>
          </p:cNvPr>
          <p:cNvSpPr/>
          <p:nvPr userDrawn="1"/>
        </p:nvSpPr>
        <p:spPr>
          <a:xfrm>
            <a:off x="8559685" y="1066800"/>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11" name="Title 1">
            <a:extLst>
              <a:ext uri="{FF2B5EF4-FFF2-40B4-BE49-F238E27FC236}">
                <a16:creationId xmlns:a16="http://schemas.microsoft.com/office/drawing/2014/main" id="{20BDC478-129E-9690-F10A-A1F679ABD6BD}"/>
              </a:ext>
            </a:extLst>
          </p:cNvPr>
          <p:cNvSpPr>
            <a:spLocks noGrp="1"/>
          </p:cNvSpPr>
          <p:nvPr>
            <p:ph type="title"/>
          </p:nvPr>
        </p:nvSpPr>
        <p:spPr>
          <a:xfrm>
            <a:off x="1293812" y="609600"/>
            <a:ext cx="491490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a:t>Click to edit Master title style</a:t>
            </a:r>
            <a:endParaRPr dirty="0"/>
          </a:p>
        </p:txBody>
      </p:sp>
      <p:sp>
        <p:nvSpPr>
          <p:cNvPr id="9" name="Slide Number Placeholder 5">
            <a:extLst>
              <a:ext uri="{FF2B5EF4-FFF2-40B4-BE49-F238E27FC236}">
                <a16:creationId xmlns:a16="http://schemas.microsoft.com/office/drawing/2014/main" id="{7BD29393-4996-16FE-FC38-2447AE812AD1}"/>
              </a:ext>
            </a:extLst>
          </p:cNvPr>
          <p:cNvSpPr>
            <a:spLocks noGrp="1"/>
          </p:cNvSpPr>
          <p:nvPr>
            <p:ph type="sldNum" sz="quarter" idx="12"/>
          </p:nvPr>
        </p:nvSpPr>
        <p:spPr>
          <a:xfrm>
            <a:off x="1" y="609600"/>
            <a:ext cx="760412" cy="381000"/>
          </a:xfrm>
        </p:spPr>
        <p:txBody>
          <a:bodyPr/>
          <a:lstStyle>
            <a:lvl1pPr algn="ctr">
              <a:defRPr sz="2400" b="1"/>
            </a:lvl1pPr>
          </a:lstStyle>
          <a:p>
            <a:fld id="{AAEAE4A8-A6E5-453E-B946-FB774B73F48C}" type="slidenum">
              <a:rPr lang="en-US" smtClean="0"/>
              <a:pPr/>
              <a:t>‹#›</a:t>
            </a:fld>
            <a:endParaRPr lang="en-US" dirty="0"/>
          </a:p>
        </p:txBody>
      </p:sp>
      <p:sp>
        <p:nvSpPr>
          <p:cNvPr id="25" name="Footer Placeholder 4">
            <a:extLst>
              <a:ext uri="{FF2B5EF4-FFF2-40B4-BE49-F238E27FC236}">
                <a16:creationId xmlns:a16="http://schemas.microsoft.com/office/drawing/2014/main" id="{2FB2C37F-01F4-8BDA-35AA-8F8EBC5540A6}"/>
              </a:ext>
            </a:extLst>
          </p:cNvPr>
          <p:cNvSpPr>
            <a:spLocks noGrp="1"/>
          </p:cNvSpPr>
          <p:nvPr>
            <p:ph type="ftr" sz="quarter" idx="3"/>
          </p:nvPr>
        </p:nvSpPr>
        <p:spPr>
          <a:xfrm rot="16200000">
            <a:off x="-1829595" y="2591593"/>
            <a:ext cx="4419600" cy="760414"/>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endParaRPr lang="en-US" dirty="0"/>
          </a:p>
        </p:txBody>
      </p:sp>
      <p:sp>
        <p:nvSpPr>
          <p:cNvPr id="14" name="Date Placeholder 3">
            <a:extLst>
              <a:ext uri="{FF2B5EF4-FFF2-40B4-BE49-F238E27FC236}">
                <a16:creationId xmlns:a16="http://schemas.microsoft.com/office/drawing/2014/main" id="{EF45931A-8732-7A9F-4CEE-22AA3831A489}"/>
              </a:ext>
            </a:extLst>
          </p:cNvPr>
          <p:cNvSpPr>
            <a:spLocks noGrp="1"/>
          </p:cNvSpPr>
          <p:nvPr>
            <p:ph type="dt" sz="half" idx="2"/>
          </p:nvPr>
        </p:nvSpPr>
        <p:spPr>
          <a:xfrm rot="16200000">
            <a:off x="-229393" y="5258593"/>
            <a:ext cx="1219200" cy="760414"/>
          </a:xfrm>
          <a:prstGeom prst="rect">
            <a:avLst/>
          </a:prstGeom>
        </p:spPr>
        <p:txBody>
          <a:bodyPr vert="horz" lIns="91440" tIns="45720" rIns="91440" bIns="45720" rtlCol="0" anchor="ctr"/>
          <a:lstStyle>
            <a:lvl1pPr algn="l">
              <a:defRPr sz="1400" b="0" spc="100" baseline="0">
                <a:solidFill>
                  <a:schemeClr val="tx1"/>
                </a:solidFill>
              </a:defRPr>
            </a:lvl1pPr>
          </a:lstStyle>
          <a:p>
            <a:endParaRPr lang="en-US" dirty="0"/>
          </a:p>
        </p:txBody>
      </p:sp>
      <p:sp>
        <p:nvSpPr>
          <p:cNvPr id="12" name="Content Placeholder 2">
            <a:extLst>
              <a:ext uri="{FF2B5EF4-FFF2-40B4-BE49-F238E27FC236}">
                <a16:creationId xmlns:a16="http://schemas.microsoft.com/office/drawing/2014/main" id="{F11B92F8-C070-2CE8-09EC-DAB8F879C213}"/>
              </a:ext>
            </a:extLst>
          </p:cNvPr>
          <p:cNvSpPr>
            <a:spLocks noGrp="1"/>
          </p:cNvSpPr>
          <p:nvPr>
            <p:ph idx="13"/>
          </p:nvPr>
        </p:nvSpPr>
        <p:spPr>
          <a:xfrm>
            <a:off x="1293812" y="2286000"/>
            <a:ext cx="4911725" cy="4267200"/>
          </a:xfrm>
        </p:spPr>
        <p:txBody>
          <a:bodyPr>
            <a:normAutofit/>
          </a:bodyPr>
          <a:lstStyle>
            <a:lvl1pPr marL="45720" indent="0">
              <a:lnSpc>
                <a:spcPct val="110000"/>
              </a:lnSpc>
              <a:buNone/>
              <a:defRPr lang="en-US" sz="1800" kern="1200" dirty="0">
                <a:solidFill>
                  <a:schemeClr val="tx1">
                    <a:lumMod val="85000"/>
                    <a:lumOff val="15000"/>
                  </a:schemeClr>
                </a:solidFill>
                <a:latin typeface="+mn-lt"/>
                <a:ea typeface="+mn-lt"/>
                <a:cs typeface="+mn-lt"/>
              </a:defRPr>
            </a:lvl1pPr>
            <a:lvl2pPr marL="365760" indent="0">
              <a:lnSpc>
                <a:spcPct val="110000"/>
              </a:lnSpc>
              <a:buNone/>
              <a:defRPr lang="en-US" sz="1800" kern="1200" dirty="0">
                <a:solidFill>
                  <a:schemeClr val="tx1">
                    <a:lumMod val="85000"/>
                    <a:lumOff val="15000"/>
                  </a:schemeClr>
                </a:solidFill>
                <a:latin typeface="+mn-lt"/>
                <a:ea typeface="+mn-lt"/>
                <a:cs typeface="+mn-lt"/>
              </a:defRPr>
            </a:lvl2pPr>
            <a:lvl3pPr marL="594360" indent="0">
              <a:lnSpc>
                <a:spcPct val="110000"/>
              </a:lnSpc>
              <a:buNone/>
              <a:defRPr lang="en-US" sz="1800" kern="1200" dirty="0">
                <a:solidFill>
                  <a:schemeClr val="tx1">
                    <a:lumMod val="85000"/>
                    <a:lumOff val="15000"/>
                  </a:schemeClr>
                </a:solidFill>
                <a:latin typeface="+mn-lt"/>
                <a:ea typeface="+mn-lt"/>
                <a:cs typeface="+mn-lt"/>
              </a:defRPr>
            </a:lvl3pPr>
            <a:lvl4pPr marL="777240" indent="0">
              <a:lnSpc>
                <a:spcPct val="110000"/>
              </a:lnSpc>
              <a:buNone/>
              <a:defRPr lang="en-US" sz="1800" kern="1200" dirty="0">
                <a:solidFill>
                  <a:schemeClr val="tx1">
                    <a:lumMod val="85000"/>
                    <a:lumOff val="15000"/>
                  </a:schemeClr>
                </a:solidFill>
                <a:latin typeface="+mn-lt"/>
                <a:ea typeface="+mn-lt"/>
                <a:cs typeface="+mn-lt"/>
              </a:defRPr>
            </a:lvl4pPr>
            <a:lvl5pPr marL="960120" indent="0">
              <a:lnSpc>
                <a:spcPct val="110000"/>
              </a:lnSpc>
              <a:buNone/>
              <a:defRPr sz="1800" kern="1200" dirty="0">
                <a:solidFill>
                  <a:schemeClr val="tx1">
                    <a:lumMod val="85000"/>
                    <a:lumOff val="15000"/>
                  </a:schemeClr>
                </a:solidFill>
                <a:latin typeface="+mn-lt"/>
                <a:ea typeface="+mn-lt"/>
                <a:cs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Content Placeholder 2">
            <a:extLst>
              <a:ext uri="{FF2B5EF4-FFF2-40B4-BE49-F238E27FC236}">
                <a16:creationId xmlns:a16="http://schemas.microsoft.com/office/drawing/2014/main" id="{7A79808F-B1FF-C536-B44F-59CEA545BFD5}"/>
              </a:ext>
            </a:extLst>
          </p:cNvPr>
          <p:cNvSpPr>
            <a:spLocks noGrp="1"/>
          </p:cNvSpPr>
          <p:nvPr>
            <p:ph idx="14"/>
          </p:nvPr>
        </p:nvSpPr>
        <p:spPr>
          <a:xfrm>
            <a:off x="6516689" y="2286000"/>
            <a:ext cx="4911725" cy="4267200"/>
          </a:xfrm>
        </p:spPr>
        <p:txBody>
          <a:bodyPr>
            <a:normAutofit/>
          </a:bodyPr>
          <a:lstStyle>
            <a:lvl1pPr>
              <a:lnSpc>
                <a:spcPct val="110000"/>
              </a:lnSpc>
              <a:defRPr lang="en-US" sz="1800" kern="1200" dirty="0">
                <a:solidFill>
                  <a:schemeClr val="tx1">
                    <a:lumMod val="85000"/>
                    <a:lumOff val="15000"/>
                  </a:schemeClr>
                </a:solidFill>
                <a:latin typeface="+mn-lt"/>
                <a:ea typeface="+mn-lt"/>
                <a:cs typeface="+mn-lt"/>
              </a:defRPr>
            </a:lvl1pPr>
            <a:lvl2pPr>
              <a:lnSpc>
                <a:spcPct val="110000"/>
              </a:lnSpc>
              <a:defRPr lang="en-US" sz="1800" kern="1200" dirty="0">
                <a:solidFill>
                  <a:schemeClr val="tx1">
                    <a:lumMod val="85000"/>
                    <a:lumOff val="15000"/>
                  </a:schemeClr>
                </a:solidFill>
                <a:latin typeface="+mn-lt"/>
                <a:ea typeface="+mn-lt"/>
                <a:cs typeface="+mn-lt"/>
              </a:defRPr>
            </a:lvl2pPr>
            <a:lvl3pPr>
              <a:lnSpc>
                <a:spcPct val="110000"/>
              </a:lnSpc>
              <a:defRPr lang="en-US" sz="1800" kern="1200" dirty="0">
                <a:solidFill>
                  <a:schemeClr val="tx1">
                    <a:lumMod val="85000"/>
                    <a:lumOff val="15000"/>
                  </a:schemeClr>
                </a:solidFill>
                <a:latin typeface="+mn-lt"/>
                <a:ea typeface="+mn-lt"/>
                <a:cs typeface="+mn-lt"/>
              </a:defRPr>
            </a:lvl3pPr>
            <a:lvl4pPr>
              <a:lnSpc>
                <a:spcPct val="110000"/>
              </a:lnSpc>
              <a:defRPr lang="en-US" sz="1800" kern="1200" dirty="0">
                <a:solidFill>
                  <a:schemeClr val="tx1">
                    <a:lumMod val="85000"/>
                    <a:lumOff val="15000"/>
                  </a:schemeClr>
                </a:solidFill>
                <a:latin typeface="+mn-lt"/>
                <a:ea typeface="+mn-lt"/>
                <a:cs typeface="+mn-lt"/>
              </a:defRPr>
            </a:lvl4pPr>
            <a:lvl5pPr>
              <a:lnSpc>
                <a:spcPct val="110000"/>
              </a:lnSpc>
              <a:defRPr sz="1800" kern="1200" dirty="0">
                <a:solidFill>
                  <a:schemeClr val="tx1">
                    <a:lumMod val="85000"/>
                    <a:lumOff val="15000"/>
                  </a:schemeClr>
                </a:solidFill>
                <a:latin typeface="+mn-lt"/>
                <a:ea typeface="+mn-lt"/>
                <a:cs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3325429414"/>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0">
              <a:schemeClr val="accent2">
                <a:lumMod val="110000"/>
                <a:satMod val="105000"/>
                <a:tint val="67000"/>
                <a:alpha val="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55FB068A-9EE1-FCD9-54F9-D1322A68868B}"/>
              </a:ext>
            </a:extLst>
          </p:cNvPr>
          <p:cNvSpPr/>
          <p:nvPr userDrawn="1"/>
        </p:nvSpPr>
        <p:spPr>
          <a:xfrm>
            <a:off x="2132012" y="0"/>
            <a:ext cx="7924800" cy="6858000"/>
          </a:xfrm>
          <a:custGeom>
            <a:avLst/>
            <a:gdLst>
              <a:gd name="connsiteX0" fmla="*/ 1982890 w 7924800"/>
              <a:gd name="connsiteY0" fmla="*/ 0 h 6858000"/>
              <a:gd name="connsiteX1" fmla="*/ 5941911 w 7924800"/>
              <a:gd name="connsiteY1" fmla="*/ 0 h 6858000"/>
              <a:gd name="connsiteX2" fmla="*/ 6177816 w 7924800"/>
              <a:gd name="connsiteY2" fmla="*/ 143316 h 6858000"/>
              <a:gd name="connsiteX3" fmla="*/ 7924800 w 7924800"/>
              <a:gd name="connsiteY3" fmla="*/ 3429000 h 6858000"/>
              <a:gd name="connsiteX4" fmla="*/ 6017049 w 7924800"/>
              <a:gd name="connsiteY4" fmla="*/ 6817750 h 6858000"/>
              <a:gd name="connsiteX5" fmla="*/ 5947047 w 7924800"/>
              <a:gd name="connsiteY5" fmla="*/ 6858000 h 6858000"/>
              <a:gd name="connsiteX6" fmla="*/ 1977753 w 7924800"/>
              <a:gd name="connsiteY6" fmla="*/ 6858000 h 6858000"/>
              <a:gd name="connsiteX7" fmla="*/ 1907752 w 7924800"/>
              <a:gd name="connsiteY7" fmla="*/ 6817750 h 6858000"/>
              <a:gd name="connsiteX8" fmla="*/ 0 w 7924800"/>
              <a:gd name="connsiteY8" fmla="*/ 3429000 h 6858000"/>
              <a:gd name="connsiteX9" fmla="*/ 1746985 w 7924800"/>
              <a:gd name="connsiteY9" fmla="*/ 1433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24800" h="6858000">
                <a:moveTo>
                  <a:pt x="1982890" y="0"/>
                </a:moveTo>
                <a:lnTo>
                  <a:pt x="5941911" y="0"/>
                </a:lnTo>
                <a:lnTo>
                  <a:pt x="6177816" y="143316"/>
                </a:lnTo>
                <a:cubicBezTo>
                  <a:pt x="7231821" y="855388"/>
                  <a:pt x="7924800" y="2061267"/>
                  <a:pt x="7924800" y="3429000"/>
                </a:cubicBezTo>
                <a:cubicBezTo>
                  <a:pt x="7924800" y="4865120"/>
                  <a:pt x="7160790" y="6122796"/>
                  <a:pt x="6017049" y="6817750"/>
                </a:cubicBezTo>
                <a:lnTo>
                  <a:pt x="5947047" y="6858000"/>
                </a:lnTo>
                <a:lnTo>
                  <a:pt x="1977753" y="6858000"/>
                </a:lnTo>
                <a:lnTo>
                  <a:pt x="1907752" y="6817750"/>
                </a:lnTo>
                <a:cubicBezTo>
                  <a:pt x="764010" y="6122796"/>
                  <a:pt x="0" y="4865120"/>
                  <a:pt x="0" y="3429000"/>
                </a:cubicBezTo>
                <a:cubicBezTo>
                  <a:pt x="0" y="2061267"/>
                  <a:pt x="692980" y="855388"/>
                  <a:pt x="1746985" y="143316"/>
                </a:cubicBezTo>
                <a:close/>
              </a:path>
            </a:pathLst>
          </a:custGeom>
          <a:gradFill>
            <a:gsLst>
              <a:gs pos="0">
                <a:schemeClr val="bg1"/>
              </a:gs>
              <a:gs pos="100000">
                <a:schemeClr val="bg1">
                  <a:alpha val="0"/>
                </a:schemeClr>
              </a:gs>
            </a:gsLst>
          </a:gradFill>
          <a:ln>
            <a:noFill/>
          </a:ln>
        </p:spPr>
        <p:style>
          <a:lnRef idx="1">
            <a:schemeClr val="accent2"/>
          </a:lnRef>
          <a:fillRef idx="2">
            <a:schemeClr val="accent2"/>
          </a:fillRef>
          <a:effectRef idx="1">
            <a:schemeClr val="accent2"/>
          </a:effectRef>
          <a:fontRef idx="minor">
            <a:schemeClr val="dk1"/>
          </a:fontRef>
        </p:style>
        <p:txBody>
          <a:bodyPr wrap="square" rtlCol="0" anchor="ctr">
            <a:noAutofit/>
          </a:bodyPr>
          <a:lstStyle/>
          <a:p>
            <a:pPr algn="ctr"/>
            <a:endParaRPr lang="en-US" dirty="0"/>
          </a:p>
        </p:txBody>
      </p:sp>
      <p:sp>
        <p:nvSpPr>
          <p:cNvPr id="8" name="Left Brace 7">
            <a:extLst>
              <a:ext uri="{FF2B5EF4-FFF2-40B4-BE49-F238E27FC236}">
                <a16:creationId xmlns:a16="http://schemas.microsoft.com/office/drawing/2014/main" id="{6A409372-199C-2F3B-65CD-ADC2E45B43B7}"/>
              </a:ext>
            </a:extLst>
          </p:cNvPr>
          <p:cNvSpPr/>
          <p:nvPr userDrawn="1"/>
        </p:nvSpPr>
        <p:spPr>
          <a:xfrm>
            <a:off x="5561012" y="2022021"/>
            <a:ext cx="838200" cy="2813960"/>
          </a:xfrm>
          <a:prstGeom prst="leftBrace">
            <a:avLst>
              <a:gd name="adj1" fmla="val 34932"/>
              <a:gd name="adj2" fmla="val 50000"/>
            </a:avLst>
          </a:prstGeom>
          <a:ln w="285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itle 1">
            <a:extLst>
              <a:ext uri="{FF2B5EF4-FFF2-40B4-BE49-F238E27FC236}">
                <a16:creationId xmlns:a16="http://schemas.microsoft.com/office/drawing/2014/main" id="{C47599E9-7877-89FF-8C57-FEF4C3C864DD}"/>
              </a:ext>
            </a:extLst>
          </p:cNvPr>
          <p:cNvSpPr>
            <a:spLocks noGrp="1"/>
          </p:cNvSpPr>
          <p:nvPr>
            <p:ph type="title"/>
          </p:nvPr>
        </p:nvSpPr>
        <p:spPr>
          <a:xfrm>
            <a:off x="531812" y="495300"/>
            <a:ext cx="4572000" cy="5867400"/>
          </a:xfrm>
        </p:spPr>
        <p:txBody>
          <a:bodyPr anchor="ctr">
            <a:normAutofit/>
          </a:bodyPr>
          <a:lstStyle>
            <a:lvl1pPr marL="0" indent="0" algn="r">
              <a:lnSpc>
                <a:spcPct val="110000"/>
              </a:lnSpc>
              <a:defRPr sz="4800"/>
            </a:lvl1pPr>
          </a:lstStyle>
          <a:p>
            <a:r>
              <a:rPr lang="en-US"/>
              <a:t>Click to edit Master title style</a:t>
            </a:r>
            <a:endParaRPr dirty="0"/>
          </a:p>
        </p:txBody>
      </p:sp>
      <p:sp>
        <p:nvSpPr>
          <p:cNvPr id="4" name="Text Placeholder 10">
            <a:extLst>
              <a:ext uri="{FF2B5EF4-FFF2-40B4-BE49-F238E27FC236}">
                <a16:creationId xmlns:a16="http://schemas.microsoft.com/office/drawing/2014/main" id="{22A2F27B-8DDF-057C-B969-50B4B8C3D2AF}"/>
              </a:ext>
            </a:extLst>
          </p:cNvPr>
          <p:cNvSpPr>
            <a:spLocks noGrp="1"/>
          </p:cNvSpPr>
          <p:nvPr>
            <p:ph type="body" sz="quarter" idx="14"/>
          </p:nvPr>
        </p:nvSpPr>
        <p:spPr>
          <a:xfrm>
            <a:off x="6768305" y="2247900"/>
            <a:ext cx="4443413" cy="2400300"/>
          </a:xfrm>
        </p:spPr>
        <p:txBody>
          <a:bodyPr anchor="ctr">
            <a:normAutofit/>
          </a:bodyPr>
          <a:lstStyle>
            <a:lvl1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smtClean="0">
                <a:solidFill>
                  <a:schemeClr val="tx1">
                    <a:lumMod val="85000"/>
                    <a:lumOff val="15000"/>
                  </a:schemeClr>
                </a:solidFill>
                <a:latin typeface="+mn-lt"/>
                <a:ea typeface="+mn-ea"/>
                <a:cs typeface="+mn-cs"/>
              </a:defRPr>
            </a:lvl1pPr>
            <a:lvl2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smtClean="0">
                <a:solidFill>
                  <a:schemeClr val="tx1">
                    <a:lumMod val="85000"/>
                    <a:lumOff val="15000"/>
                  </a:schemeClr>
                </a:solidFill>
                <a:latin typeface="+mn-lt"/>
                <a:ea typeface="+mn-ea"/>
                <a:cs typeface="+mn-cs"/>
              </a:defRPr>
            </a:lvl2pPr>
            <a:lvl3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smtClean="0">
                <a:solidFill>
                  <a:schemeClr val="tx1">
                    <a:lumMod val="85000"/>
                    <a:lumOff val="15000"/>
                  </a:schemeClr>
                </a:solidFill>
                <a:latin typeface="+mn-lt"/>
                <a:ea typeface="+mn-ea"/>
                <a:cs typeface="+mn-cs"/>
              </a:defRPr>
            </a:lvl3pPr>
            <a:lvl4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smtClean="0">
                <a:solidFill>
                  <a:schemeClr val="tx1">
                    <a:lumMod val="85000"/>
                    <a:lumOff val="15000"/>
                  </a:schemeClr>
                </a:solidFill>
                <a:latin typeface="+mn-lt"/>
                <a:ea typeface="+mn-ea"/>
                <a:cs typeface="+mn-cs"/>
              </a:defRPr>
            </a:lvl4pPr>
            <a:lvl5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a:solidFill>
                  <a:schemeClr val="tx1">
                    <a:lumMod val="85000"/>
                    <a:lumOff val="15000"/>
                  </a:schemeClr>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53367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67777CD-9A1F-DEEA-2595-9E892C952556}"/>
              </a:ext>
            </a:extLst>
          </p:cNvPr>
          <p:cNvSpPr/>
          <p:nvPr userDrawn="1"/>
        </p:nvSpPr>
        <p:spPr>
          <a:xfrm>
            <a:off x="-1" y="0"/>
            <a:ext cx="12188825" cy="6858000"/>
          </a:xfrm>
          <a:prstGeom prst="rect">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DF4D3028-A414-148B-F10C-466ED585BCD9}"/>
              </a:ext>
            </a:extLst>
          </p:cNvPr>
          <p:cNvSpPr/>
          <p:nvPr userDrawn="1"/>
        </p:nvSpPr>
        <p:spPr>
          <a:xfrm>
            <a:off x="-1" y="1586"/>
            <a:ext cx="3428208" cy="6856414"/>
          </a:xfrm>
          <a:custGeom>
            <a:avLst/>
            <a:gdLst>
              <a:gd name="connsiteX0" fmla="*/ 1 w 3428208"/>
              <a:gd name="connsiteY0" fmla="*/ 0 h 6856414"/>
              <a:gd name="connsiteX1" fmla="*/ 3428208 w 3428208"/>
              <a:gd name="connsiteY1" fmla="*/ 3428207 h 6856414"/>
              <a:gd name="connsiteX2" fmla="*/ 1 w 3428208"/>
              <a:gd name="connsiteY2" fmla="*/ 6856414 h 6856414"/>
              <a:gd name="connsiteX3" fmla="*/ 0 w 3428208"/>
              <a:gd name="connsiteY3" fmla="*/ 6856414 h 6856414"/>
              <a:gd name="connsiteX4" fmla="*/ 0 w 3428208"/>
              <a:gd name="connsiteY4" fmla="*/ 0 h 6856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8208" h="6856414">
                <a:moveTo>
                  <a:pt x="1" y="0"/>
                </a:moveTo>
                <a:cubicBezTo>
                  <a:pt x="1893347" y="0"/>
                  <a:pt x="3428208" y="1534861"/>
                  <a:pt x="3428208" y="3428207"/>
                </a:cubicBezTo>
                <a:cubicBezTo>
                  <a:pt x="3428208" y="5321553"/>
                  <a:pt x="1893347" y="6856414"/>
                  <a:pt x="1" y="6856414"/>
                </a:cubicBezTo>
                <a:lnTo>
                  <a:pt x="0" y="6856414"/>
                </a:lnTo>
                <a:lnTo>
                  <a:pt x="0" y="0"/>
                </a:lnTo>
                <a:close/>
              </a:path>
            </a:pathLst>
          </a:custGeom>
          <a:gradFill>
            <a:gsLst>
              <a:gs pos="0">
                <a:schemeClr val="bg1"/>
              </a:gs>
              <a:gs pos="100000">
                <a:schemeClr val="bg1">
                  <a:alpha val="0"/>
                </a:schemeClr>
              </a:gs>
            </a:gsLst>
          </a:gradFill>
          <a:ln>
            <a:noFill/>
          </a:ln>
        </p:spPr>
        <p:style>
          <a:lnRef idx="1">
            <a:schemeClr val="accent2"/>
          </a:lnRef>
          <a:fillRef idx="2">
            <a:schemeClr val="accent2"/>
          </a:fillRef>
          <a:effectRef idx="1">
            <a:schemeClr val="accent2"/>
          </a:effectRef>
          <a:fontRef idx="minor">
            <a:schemeClr val="dk1"/>
          </a:fontRef>
        </p:style>
        <p:txBody>
          <a:bodyPr wrap="square" rtlCol="0" anchor="ctr">
            <a:noAutofit/>
          </a:bodyPr>
          <a:lstStyle/>
          <a:p>
            <a:pPr algn="ctr"/>
            <a:endParaRPr lang="en-US" dirty="0"/>
          </a:p>
        </p:txBody>
      </p:sp>
      <p:sp>
        <p:nvSpPr>
          <p:cNvPr id="9" name="Title 1">
            <a:extLst>
              <a:ext uri="{FF2B5EF4-FFF2-40B4-BE49-F238E27FC236}">
                <a16:creationId xmlns:a16="http://schemas.microsoft.com/office/drawing/2014/main" id="{0EB111F7-2027-1E41-1C02-BA5AA37EA221}"/>
              </a:ext>
            </a:extLst>
          </p:cNvPr>
          <p:cNvSpPr>
            <a:spLocks noGrp="1"/>
          </p:cNvSpPr>
          <p:nvPr>
            <p:ph type="title"/>
          </p:nvPr>
        </p:nvSpPr>
        <p:spPr>
          <a:xfrm>
            <a:off x="989012" y="723900"/>
            <a:ext cx="4114800" cy="5295900"/>
          </a:xfrm>
        </p:spPr>
        <p:txBody>
          <a:bodyPr anchor="ctr">
            <a:normAutofit/>
          </a:bodyPr>
          <a:lstStyle>
            <a:lvl1pPr algn="r">
              <a:lnSpc>
                <a:spcPct val="100000"/>
              </a:lnSpc>
              <a:defRPr sz="4800" b="1" kern="1200" dirty="0">
                <a:solidFill>
                  <a:schemeClr val="tx1">
                    <a:lumMod val="85000"/>
                    <a:lumOff val="15000"/>
                  </a:schemeClr>
                </a:solidFill>
                <a:latin typeface="+mj-lt"/>
                <a:ea typeface="+mj-ea"/>
                <a:cs typeface="+mj-cs"/>
              </a:defRPr>
            </a:lvl1pPr>
          </a:lstStyle>
          <a:p>
            <a:r>
              <a:rPr lang="en-US"/>
              <a:t>Click to edit Master title style</a:t>
            </a:r>
            <a:endParaRPr dirty="0"/>
          </a:p>
        </p:txBody>
      </p:sp>
      <p:sp>
        <p:nvSpPr>
          <p:cNvPr id="3" name="Content Placeholder 2"/>
          <p:cNvSpPr>
            <a:spLocks noGrp="1"/>
          </p:cNvSpPr>
          <p:nvPr>
            <p:ph idx="1"/>
          </p:nvPr>
        </p:nvSpPr>
        <p:spPr>
          <a:xfrm>
            <a:off x="6932612" y="1981200"/>
            <a:ext cx="4114800" cy="2854781"/>
          </a:xfrm>
        </p:spPr>
        <p:txBody>
          <a:bodyPr anchor="ctr"/>
          <a:lstStyle>
            <a:lvl1pPr marL="45720" indent="0">
              <a:buNone/>
              <a:defRPr>
                <a:solidFill>
                  <a:schemeClr val="tx1">
                    <a:lumMod val="85000"/>
                    <a:lumOff val="15000"/>
                  </a:schemeClr>
                </a:solidFill>
              </a:defRPr>
            </a:lvl1pPr>
            <a:lvl2pPr marL="365760" indent="0">
              <a:buNone/>
              <a:defRPr>
                <a:solidFill>
                  <a:schemeClr val="tx1">
                    <a:lumMod val="85000"/>
                    <a:lumOff val="15000"/>
                  </a:schemeClr>
                </a:solidFill>
              </a:defRPr>
            </a:lvl2pPr>
            <a:lvl3pPr marL="594360" indent="0">
              <a:buNone/>
              <a:defRPr>
                <a:solidFill>
                  <a:schemeClr val="tx1">
                    <a:lumMod val="85000"/>
                    <a:lumOff val="15000"/>
                  </a:schemeClr>
                </a:solidFill>
              </a:defRPr>
            </a:lvl3pPr>
            <a:lvl4pPr marL="777240" indent="0">
              <a:buNone/>
              <a:defRPr>
                <a:solidFill>
                  <a:schemeClr val="tx1">
                    <a:lumMod val="85000"/>
                    <a:lumOff val="15000"/>
                  </a:schemeClr>
                </a:solidFill>
              </a:defRPr>
            </a:lvl4pPr>
            <a:lvl5pPr marL="960120" indent="0">
              <a:buNone/>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Cross 13">
            <a:extLst>
              <a:ext uri="{FF2B5EF4-FFF2-40B4-BE49-F238E27FC236}">
                <a16:creationId xmlns:a16="http://schemas.microsoft.com/office/drawing/2014/main" id="{02A1E7CF-4DB4-D31C-D6AA-D368DA17CD5F}"/>
              </a:ext>
            </a:extLst>
          </p:cNvPr>
          <p:cNvSpPr/>
          <p:nvPr userDrawn="1"/>
        </p:nvSpPr>
        <p:spPr>
          <a:xfrm>
            <a:off x="4837509" y="914400"/>
            <a:ext cx="685800" cy="685800"/>
          </a:xfrm>
          <a:prstGeom prst="plus">
            <a:avLst>
              <a:gd name="adj" fmla="val 39796"/>
            </a:avLst>
          </a:prstGeom>
          <a:gradFill>
            <a:gsLst>
              <a:gs pos="0">
                <a:schemeClr val="bg1">
                  <a:alpha val="0"/>
                </a:schemeClr>
              </a:gs>
              <a:gs pos="100000">
                <a:schemeClr val="bg1"/>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5" name="Cross 14">
            <a:extLst>
              <a:ext uri="{FF2B5EF4-FFF2-40B4-BE49-F238E27FC236}">
                <a16:creationId xmlns:a16="http://schemas.microsoft.com/office/drawing/2014/main" id="{E47E8503-C2AB-07F1-FD1F-A529E414E168}"/>
              </a:ext>
            </a:extLst>
          </p:cNvPr>
          <p:cNvSpPr/>
          <p:nvPr userDrawn="1"/>
        </p:nvSpPr>
        <p:spPr>
          <a:xfrm>
            <a:off x="3085307" y="5695950"/>
            <a:ext cx="685800" cy="685800"/>
          </a:xfrm>
          <a:prstGeom prst="plus">
            <a:avLst>
              <a:gd name="adj" fmla="val 39796"/>
            </a:avLst>
          </a:prstGeom>
          <a:gradFill>
            <a:gsLst>
              <a:gs pos="0">
                <a:schemeClr val="bg1">
                  <a:alpha val="0"/>
                </a:schemeClr>
              </a:gs>
              <a:gs pos="100000">
                <a:schemeClr val="bg1"/>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 name="Left Brace 1">
            <a:extLst>
              <a:ext uri="{FF2B5EF4-FFF2-40B4-BE49-F238E27FC236}">
                <a16:creationId xmlns:a16="http://schemas.microsoft.com/office/drawing/2014/main" id="{8020F553-E264-0059-F1EB-47039048DC67}"/>
              </a:ext>
            </a:extLst>
          </p:cNvPr>
          <p:cNvSpPr/>
          <p:nvPr userDrawn="1"/>
        </p:nvSpPr>
        <p:spPr>
          <a:xfrm>
            <a:off x="5561012" y="2022021"/>
            <a:ext cx="838200" cy="2813960"/>
          </a:xfrm>
          <a:prstGeom prst="leftBrace">
            <a:avLst>
              <a:gd name="adj1" fmla="val 34932"/>
              <a:gd name="adj2" fmla="val 50000"/>
            </a:avLst>
          </a:prstGeom>
          <a:ln w="285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48898435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ing with Phone image">
    <p:bg>
      <p:bgRef idx="1001">
        <a:schemeClr val="bg1"/>
      </p:bgRef>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45C0889D-74A2-974C-BB02-FA1F7BE369E2}"/>
              </a:ext>
            </a:extLst>
          </p:cNvPr>
          <p:cNvSpPr/>
          <p:nvPr userDrawn="1"/>
        </p:nvSpPr>
        <p:spPr>
          <a:xfrm>
            <a:off x="6704012" y="1148418"/>
            <a:ext cx="4561165" cy="4561165"/>
          </a:xfrm>
          <a:prstGeom prst="ellipse">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pic>
        <p:nvPicPr>
          <p:cNvPr id="8" name="Graphic 7">
            <a:extLst>
              <a:ext uri="{FF2B5EF4-FFF2-40B4-BE49-F238E27FC236}">
                <a16:creationId xmlns:a16="http://schemas.microsoft.com/office/drawing/2014/main" id="{2DAE856D-3749-4D3B-9F33-A46528589F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32079" y="598170"/>
            <a:ext cx="3096221" cy="5661660"/>
          </a:xfrm>
          <a:prstGeom prst="rect">
            <a:avLst/>
          </a:prstGeom>
        </p:spPr>
      </p:pic>
      <p:sp>
        <p:nvSpPr>
          <p:cNvPr id="9" name="Cross 8">
            <a:extLst>
              <a:ext uri="{FF2B5EF4-FFF2-40B4-BE49-F238E27FC236}">
                <a16:creationId xmlns:a16="http://schemas.microsoft.com/office/drawing/2014/main" id="{7A96460A-640C-6025-AAB5-344AB2A405D1}"/>
              </a:ext>
            </a:extLst>
          </p:cNvPr>
          <p:cNvSpPr/>
          <p:nvPr userDrawn="1"/>
        </p:nvSpPr>
        <p:spPr>
          <a:xfrm>
            <a:off x="10818812" y="5353077"/>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11" name="Cross 10">
            <a:extLst>
              <a:ext uri="{FF2B5EF4-FFF2-40B4-BE49-F238E27FC236}">
                <a16:creationId xmlns:a16="http://schemas.microsoft.com/office/drawing/2014/main" id="{471314FF-EA0B-8DDE-B558-885A876FB0D5}"/>
              </a:ext>
            </a:extLst>
          </p:cNvPr>
          <p:cNvSpPr/>
          <p:nvPr userDrawn="1"/>
        </p:nvSpPr>
        <p:spPr>
          <a:xfrm>
            <a:off x="6335910" y="805517"/>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2" name="Title 1">
            <a:extLst>
              <a:ext uri="{FF2B5EF4-FFF2-40B4-BE49-F238E27FC236}">
                <a16:creationId xmlns:a16="http://schemas.microsoft.com/office/drawing/2014/main" id="{E894761B-B29B-1C47-FAE9-6E0FA1543EC6}"/>
              </a:ext>
            </a:extLst>
          </p:cNvPr>
          <p:cNvSpPr>
            <a:spLocks noGrp="1"/>
          </p:cNvSpPr>
          <p:nvPr>
            <p:ph type="title"/>
          </p:nvPr>
        </p:nvSpPr>
        <p:spPr>
          <a:xfrm>
            <a:off x="608012" y="685800"/>
            <a:ext cx="6372818" cy="4038600"/>
          </a:xfrm>
        </p:spPr>
        <p:txBody>
          <a:bodyPr anchor="b">
            <a:normAutofit/>
          </a:bodyPr>
          <a:lstStyle>
            <a:lvl1pPr marL="0" indent="0" algn="l">
              <a:lnSpc>
                <a:spcPct val="100000"/>
              </a:lnSpc>
              <a:defRPr sz="4800"/>
            </a:lvl1pPr>
          </a:lstStyle>
          <a:p>
            <a:r>
              <a:rPr lang="en-US"/>
              <a:t>Click to edit Master title style</a:t>
            </a:r>
            <a:endParaRPr dirty="0"/>
          </a:p>
        </p:txBody>
      </p:sp>
      <p:sp>
        <p:nvSpPr>
          <p:cNvPr id="5" name="Text Placeholder 9">
            <a:extLst>
              <a:ext uri="{FF2B5EF4-FFF2-40B4-BE49-F238E27FC236}">
                <a16:creationId xmlns:a16="http://schemas.microsoft.com/office/drawing/2014/main" id="{EEFF6782-6ABD-DEB0-6FD1-1263A5469A24}"/>
              </a:ext>
            </a:extLst>
          </p:cNvPr>
          <p:cNvSpPr>
            <a:spLocks noGrp="1"/>
          </p:cNvSpPr>
          <p:nvPr>
            <p:ph type="body" sz="quarter" idx="10"/>
          </p:nvPr>
        </p:nvSpPr>
        <p:spPr>
          <a:xfrm>
            <a:off x="608012" y="4876800"/>
            <a:ext cx="6372817" cy="1104898"/>
          </a:xfrm>
        </p:spPr>
        <p:txBody>
          <a:bodyPr anchor="t">
            <a:normAutofit/>
          </a:bodyPr>
          <a:lstStyle>
            <a:lvl1pPr marL="45720" indent="0" algn="l">
              <a:buNone/>
              <a:defRPr sz="2000"/>
            </a:lvl1pPr>
          </a:lstStyle>
          <a:p>
            <a:pPr lvl="0"/>
            <a:r>
              <a:rPr lang="en-US"/>
              <a:t>Click to edit Master text styles</a:t>
            </a:r>
          </a:p>
        </p:txBody>
      </p:sp>
      <p:sp>
        <p:nvSpPr>
          <p:cNvPr id="16" name="Picture Placeholder 15">
            <a:extLst>
              <a:ext uri="{FF2B5EF4-FFF2-40B4-BE49-F238E27FC236}">
                <a16:creationId xmlns:a16="http://schemas.microsoft.com/office/drawing/2014/main" id="{5BA3F629-2405-DC90-C212-6F3D52B95D9B}"/>
              </a:ext>
            </a:extLst>
          </p:cNvPr>
          <p:cNvSpPr>
            <a:spLocks noGrp="1"/>
          </p:cNvSpPr>
          <p:nvPr>
            <p:ph type="pic" sz="quarter" idx="15"/>
          </p:nvPr>
        </p:nvSpPr>
        <p:spPr>
          <a:xfrm>
            <a:off x="7765046" y="883471"/>
            <a:ext cx="2439096" cy="5091059"/>
          </a:xfrm>
          <a:custGeom>
            <a:avLst/>
            <a:gdLst>
              <a:gd name="connsiteX0" fmla="*/ 340815 w 2439096"/>
              <a:gd name="connsiteY0" fmla="*/ 0 h 5091059"/>
              <a:gd name="connsiteX1" fmla="*/ 2098281 w 2439096"/>
              <a:gd name="connsiteY1" fmla="*/ 0 h 5091059"/>
              <a:gd name="connsiteX2" fmla="*/ 2439096 w 2439096"/>
              <a:gd name="connsiteY2" fmla="*/ 340815 h 5091059"/>
              <a:gd name="connsiteX3" fmla="*/ 2439096 w 2439096"/>
              <a:gd name="connsiteY3" fmla="*/ 495300 h 5091059"/>
              <a:gd name="connsiteX4" fmla="*/ 2439096 w 2439096"/>
              <a:gd name="connsiteY4" fmla="*/ 4750244 h 5091059"/>
              <a:gd name="connsiteX5" fmla="*/ 2098281 w 2439096"/>
              <a:gd name="connsiteY5" fmla="*/ 5091059 h 5091059"/>
              <a:gd name="connsiteX6" fmla="*/ 340815 w 2439096"/>
              <a:gd name="connsiteY6" fmla="*/ 5091059 h 5091059"/>
              <a:gd name="connsiteX7" fmla="*/ 0 w 2439096"/>
              <a:gd name="connsiteY7" fmla="*/ 4750244 h 5091059"/>
              <a:gd name="connsiteX8" fmla="*/ 0 w 2439096"/>
              <a:gd name="connsiteY8" fmla="*/ 495300 h 5091059"/>
              <a:gd name="connsiteX9" fmla="*/ 0 w 2439096"/>
              <a:gd name="connsiteY9" fmla="*/ 340815 h 5091059"/>
              <a:gd name="connsiteX10" fmla="*/ 340815 w 2439096"/>
              <a:gd name="connsiteY10" fmla="*/ 0 h 5091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39096" h="5091059">
                <a:moveTo>
                  <a:pt x="340815" y="0"/>
                </a:moveTo>
                <a:lnTo>
                  <a:pt x="2098281" y="0"/>
                </a:lnTo>
                <a:cubicBezTo>
                  <a:pt x="2286508" y="0"/>
                  <a:pt x="2439096" y="152588"/>
                  <a:pt x="2439096" y="340815"/>
                </a:cubicBezTo>
                <a:lnTo>
                  <a:pt x="2439096" y="495300"/>
                </a:lnTo>
                <a:lnTo>
                  <a:pt x="2439096" y="4750244"/>
                </a:lnTo>
                <a:cubicBezTo>
                  <a:pt x="2439096" y="4938471"/>
                  <a:pt x="2286508" y="5091059"/>
                  <a:pt x="2098281" y="5091059"/>
                </a:cubicBezTo>
                <a:lnTo>
                  <a:pt x="340815" y="5091059"/>
                </a:lnTo>
                <a:cubicBezTo>
                  <a:pt x="152588" y="5091059"/>
                  <a:pt x="0" y="4938471"/>
                  <a:pt x="0" y="4750244"/>
                </a:cubicBezTo>
                <a:lnTo>
                  <a:pt x="0" y="495300"/>
                </a:lnTo>
                <a:lnTo>
                  <a:pt x="0" y="340815"/>
                </a:lnTo>
                <a:cubicBezTo>
                  <a:pt x="0" y="152588"/>
                  <a:pt x="152588" y="0"/>
                  <a:pt x="340815" y="0"/>
                </a:cubicBezTo>
                <a:close/>
              </a:path>
            </a:pathLst>
          </a:custGeom>
        </p:spPr>
        <p:txBody>
          <a:bodyPr wrap="square">
            <a:noAutofit/>
          </a:bodyPr>
          <a:lstStyle>
            <a:lvl1pPr marL="45720" indent="0">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85047373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1C3968AF-EB74-3889-A3BA-E759CFD47B12}"/>
              </a:ext>
            </a:extLst>
          </p:cNvPr>
          <p:cNvSpPr/>
          <p:nvPr userDrawn="1"/>
        </p:nvSpPr>
        <p:spPr>
          <a:xfrm>
            <a:off x="3275012" y="609600"/>
            <a:ext cx="5638800" cy="5638800"/>
          </a:xfrm>
          <a:prstGeom prst="ellipse">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8" name="Left Brace 7">
            <a:extLst>
              <a:ext uri="{FF2B5EF4-FFF2-40B4-BE49-F238E27FC236}">
                <a16:creationId xmlns:a16="http://schemas.microsoft.com/office/drawing/2014/main" id="{6A409372-199C-2F3B-65CD-ADC2E45B43B7}"/>
              </a:ext>
            </a:extLst>
          </p:cNvPr>
          <p:cNvSpPr/>
          <p:nvPr userDrawn="1"/>
        </p:nvSpPr>
        <p:spPr>
          <a:xfrm>
            <a:off x="5561012" y="2022021"/>
            <a:ext cx="838200" cy="2813960"/>
          </a:xfrm>
          <a:prstGeom prst="leftBrace">
            <a:avLst>
              <a:gd name="adj1" fmla="val 34932"/>
              <a:gd name="adj2" fmla="val 50000"/>
            </a:avLst>
          </a:prstGeom>
          <a:ln w="285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Title 1">
            <a:extLst>
              <a:ext uri="{FF2B5EF4-FFF2-40B4-BE49-F238E27FC236}">
                <a16:creationId xmlns:a16="http://schemas.microsoft.com/office/drawing/2014/main" id="{266838CB-A9BC-715A-18FE-06CCE4A9CAFC}"/>
              </a:ext>
            </a:extLst>
          </p:cNvPr>
          <p:cNvSpPr>
            <a:spLocks noGrp="1"/>
          </p:cNvSpPr>
          <p:nvPr>
            <p:ph type="title"/>
          </p:nvPr>
        </p:nvSpPr>
        <p:spPr>
          <a:xfrm>
            <a:off x="531812" y="495300"/>
            <a:ext cx="4572000" cy="5867400"/>
          </a:xfrm>
        </p:spPr>
        <p:txBody>
          <a:bodyPr anchor="ctr">
            <a:normAutofit/>
          </a:bodyPr>
          <a:lstStyle>
            <a:lvl1pPr marL="0" indent="0" algn="r">
              <a:lnSpc>
                <a:spcPct val="110000"/>
              </a:lnSpc>
              <a:defRPr sz="4800"/>
            </a:lvl1pPr>
          </a:lstStyle>
          <a:p>
            <a:r>
              <a:rPr lang="en-US"/>
              <a:t>Click to edit Master title style</a:t>
            </a:r>
            <a:endParaRPr dirty="0"/>
          </a:p>
        </p:txBody>
      </p:sp>
      <p:sp>
        <p:nvSpPr>
          <p:cNvPr id="3" name="Text Placeholder 10">
            <a:extLst>
              <a:ext uri="{FF2B5EF4-FFF2-40B4-BE49-F238E27FC236}">
                <a16:creationId xmlns:a16="http://schemas.microsoft.com/office/drawing/2014/main" id="{454B8043-D1DD-E2EA-772B-D8D38CD37D14}"/>
              </a:ext>
            </a:extLst>
          </p:cNvPr>
          <p:cNvSpPr>
            <a:spLocks noGrp="1"/>
          </p:cNvSpPr>
          <p:nvPr>
            <p:ph type="body" sz="quarter" idx="14"/>
          </p:nvPr>
        </p:nvSpPr>
        <p:spPr>
          <a:xfrm>
            <a:off x="6768305" y="2022021"/>
            <a:ext cx="4443413" cy="2813960"/>
          </a:xfrm>
        </p:spPr>
        <p:txBody>
          <a:bodyPr anchor="ctr">
            <a:normAutofit/>
          </a:bodyPr>
          <a:lstStyle>
            <a:lvl1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smtClean="0">
                <a:solidFill>
                  <a:schemeClr val="tx1">
                    <a:lumMod val="85000"/>
                    <a:lumOff val="15000"/>
                  </a:schemeClr>
                </a:solidFill>
                <a:latin typeface="+mn-lt"/>
                <a:ea typeface="+mn-ea"/>
                <a:cs typeface="+mn-cs"/>
              </a:defRPr>
            </a:lvl1pPr>
            <a:lvl2pPr marL="274320" indent="-228600" algn="l" defTabSz="914400" rtl="0" eaLnBrk="1" latinLnBrk="0" hangingPunct="1">
              <a:lnSpc>
                <a:spcPct val="110000"/>
              </a:lnSpc>
              <a:spcBef>
                <a:spcPts val="1800"/>
              </a:spcBef>
              <a:buClr>
                <a:schemeClr val="tx1">
                  <a:lumMod val="65000"/>
                  <a:lumOff val="35000"/>
                </a:schemeClr>
              </a:buClr>
              <a:buSzPct val="80000"/>
              <a:buFont typeface="Arial" panose="020B0604020202020204" pitchFamily="34" charset="0"/>
              <a:buChar char="•"/>
              <a:defRPr lang="en-US" sz="2000" kern="1200" spc="30" dirty="0" smtClean="0">
                <a:solidFill>
                  <a:schemeClr val="tx1">
                    <a:lumMod val="85000"/>
                    <a:lumOff val="15000"/>
                  </a:schemeClr>
                </a:solidFill>
                <a:latin typeface="+mn-lt"/>
                <a:ea typeface="+mn-ea"/>
                <a:cs typeface="+mn-cs"/>
              </a:defRPr>
            </a:lvl2pPr>
            <a:lvl3pPr marL="594360" indent="-228600" algn="l" defTabSz="914400" rtl="0" eaLnBrk="1" latinLnBrk="0" hangingPunct="1">
              <a:lnSpc>
                <a:spcPct val="110000"/>
              </a:lnSpc>
              <a:spcBef>
                <a:spcPts val="1800"/>
              </a:spcBef>
              <a:buClr>
                <a:schemeClr val="tx1">
                  <a:lumMod val="65000"/>
                  <a:lumOff val="35000"/>
                </a:schemeClr>
              </a:buClr>
              <a:buSzPct val="80000"/>
              <a:buFont typeface="Arial" panose="020B0604020202020204" pitchFamily="34" charset="0"/>
              <a:buChar char="•"/>
              <a:defRPr lang="en-US" sz="2000" kern="1200" spc="30" dirty="0" smtClean="0">
                <a:solidFill>
                  <a:schemeClr val="tx1">
                    <a:lumMod val="85000"/>
                    <a:lumOff val="15000"/>
                  </a:schemeClr>
                </a:solidFill>
                <a:latin typeface="+mn-lt"/>
                <a:ea typeface="+mn-ea"/>
                <a:cs typeface="+mn-cs"/>
              </a:defRPr>
            </a:lvl3pPr>
            <a:lvl4pPr marL="777240" indent="-228600" algn="l" defTabSz="914400" rtl="0" eaLnBrk="1" latinLnBrk="0" hangingPunct="1">
              <a:lnSpc>
                <a:spcPct val="110000"/>
              </a:lnSpc>
              <a:spcBef>
                <a:spcPts val="1800"/>
              </a:spcBef>
              <a:buClr>
                <a:schemeClr val="tx1">
                  <a:lumMod val="65000"/>
                  <a:lumOff val="35000"/>
                </a:schemeClr>
              </a:buClr>
              <a:buSzPct val="80000"/>
              <a:buFont typeface="Arial" panose="020B0604020202020204" pitchFamily="34" charset="0"/>
              <a:buChar char="•"/>
              <a:defRPr lang="en-US" sz="2000" kern="1200" spc="30" dirty="0" smtClean="0">
                <a:solidFill>
                  <a:schemeClr val="tx1">
                    <a:lumMod val="85000"/>
                    <a:lumOff val="15000"/>
                  </a:schemeClr>
                </a:solidFill>
                <a:latin typeface="+mn-lt"/>
                <a:ea typeface="+mn-ea"/>
                <a:cs typeface="+mn-cs"/>
              </a:defRPr>
            </a:lvl4pPr>
            <a:lvl5pPr marL="960120" indent="-228600" algn="l" defTabSz="914400" rtl="0" eaLnBrk="1" latinLnBrk="0" hangingPunct="1">
              <a:lnSpc>
                <a:spcPct val="110000"/>
              </a:lnSpc>
              <a:spcBef>
                <a:spcPts val="1800"/>
              </a:spcBef>
              <a:buClr>
                <a:schemeClr val="tx1">
                  <a:lumMod val="65000"/>
                  <a:lumOff val="35000"/>
                </a:schemeClr>
              </a:buClr>
              <a:buSzPct val="80000"/>
              <a:buFont typeface="Arial" panose="020B0604020202020204" pitchFamily="34" charset="0"/>
              <a:buChar char="•"/>
              <a:defRPr lang="en-US" sz="2000" kern="1200" spc="30" dirty="0">
                <a:solidFill>
                  <a:schemeClr val="tx1">
                    <a:lumMod val="85000"/>
                    <a:lumOff val="15000"/>
                  </a:schemeClr>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2422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4264E2-719A-1CB0-CD0C-B90AD51C2384}"/>
              </a:ext>
            </a:extLst>
          </p:cNvPr>
          <p:cNvSpPr/>
          <p:nvPr userDrawn="1"/>
        </p:nvSpPr>
        <p:spPr>
          <a:xfrm>
            <a:off x="0" y="0"/>
            <a:ext cx="760412"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9" name="Cross 8">
            <a:extLst>
              <a:ext uri="{FF2B5EF4-FFF2-40B4-BE49-F238E27FC236}">
                <a16:creationId xmlns:a16="http://schemas.microsoft.com/office/drawing/2014/main" id="{7A96460A-640C-6025-AAB5-344AB2A405D1}"/>
              </a:ext>
            </a:extLst>
          </p:cNvPr>
          <p:cNvSpPr/>
          <p:nvPr userDrawn="1"/>
        </p:nvSpPr>
        <p:spPr>
          <a:xfrm>
            <a:off x="8151812" y="5670550"/>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13" name="Title 1">
            <a:extLst>
              <a:ext uri="{FF2B5EF4-FFF2-40B4-BE49-F238E27FC236}">
                <a16:creationId xmlns:a16="http://schemas.microsoft.com/office/drawing/2014/main" id="{FC60D2C4-E19C-088F-24AA-92F4628799CB}"/>
              </a:ext>
            </a:extLst>
          </p:cNvPr>
          <p:cNvSpPr>
            <a:spLocks noGrp="1"/>
          </p:cNvSpPr>
          <p:nvPr>
            <p:ph type="title"/>
          </p:nvPr>
        </p:nvSpPr>
        <p:spPr>
          <a:xfrm>
            <a:off x="1293812" y="609600"/>
            <a:ext cx="491490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a:t>Click to edit Master title style</a:t>
            </a:r>
            <a:endParaRPr dirty="0"/>
          </a:p>
        </p:txBody>
      </p:sp>
      <p:sp>
        <p:nvSpPr>
          <p:cNvPr id="10" name="Slide Number Placeholder 5">
            <a:extLst>
              <a:ext uri="{FF2B5EF4-FFF2-40B4-BE49-F238E27FC236}">
                <a16:creationId xmlns:a16="http://schemas.microsoft.com/office/drawing/2014/main" id="{908F9375-0CED-7A7E-FAD2-5469CE00A66C}"/>
              </a:ext>
            </a:extLst>
          </p:cNvPr>
          <p:cNvSpPr>
            <a:spLocks noGrp="1"/>
          </p:cNvSpPr>
          <p:nvPr>
            <p:ph type="sldNum" sz="quarter" idx="12"/>
          </p:nvPr>
        </p:nvSpPr>
        <p:spPr>
          <a:xfrm>
            <a:off x="1" y="609600"/>
            <a:ext cx="760412" cy="381000"/>
          </a:xfrm>
        </p:spPr>
        <p:txBody>
          <a:bodyPr/>
          <a:lstStyle>
            <a:lvl1pPr algn="ctr">
              <a:defRPr sz="2400" b="1"/>
            </a:lvl1pPr>
          </a:lstStyle>
          <a:p>
            <a:fld id="{AAEAE4A8-A6E5-453E-B946-FB774B73F48C}" type="slidenum">
              <a:rPr lang="en-US" smtClean="0"/>
              <a:pPr/>
              <a:t>‹#›</a:t>
            </a:fld>
            <a:endParaRPr lang="en-US" dirty="0"/>
          </a:p>
        </p:txBody>
      </p:sp>
      <p:sp>
        <p:nvSpPr>
          <p:cNvPr id="43" name="Footer Placeholder 4">
            <a:extLst>
              <a:ext uri="{FF2B5EF4-FFF2-40B4-BE49-F238E27FC236}">
                <a16:creationId xmlns:a16="http://schemas.microsoft.com/office/drawing/2014/main" id="{C1791A8D-D5A1-DB56-D6C5-A82DB0F26732}"/>
              </a:ext>
            </a:extLst>
          </p:cNvPr>
          <p:cNvSpPr>
            <a:spLocks noGrp="1"/>
          </p:cNvSpPr>
          <p:nvPr>
            <p:ph type="ftr" sz="quarter" idx="3"/>
          </p:nvPr>
        </p:nvSpPr>
        <p:spPr>
          <a:xfrm rot="16200000">
            <a:off x="-1829595" y="2591593"/>
            <a:ext cx="4419600" cy="760414"/>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endParaRPr lang="en-US" dirty="0"/>
          </a:p>
        </p:txBody>
      </p:sp>
      <p:sp>
        <p:nvSpPr>
          <p:cNvPr id="14" name="Date Placeholder 3">
            <a:extLst>
              <a:ext uri="{FF2B5EF4-FFF2-40B4-BE49-F238E27FC236}">
                <a16:creationId xmlns:a16="http://schemas.microsoft.com/office/drawing/2014/main" id="{BE9D901E-58D4-3C47-262B-EA276B7F1D60}"/>
              </a:ext>
            </a:extLst>
          </p:cNvPr>
          <p:cNvSpPr>
            <a:spLocks noGrp="1"/>
          </p:cNvSpPr>
          <p:nvPr>
            <p:ph type="dt" sz="half" idx="2"/>
          </p:nvPr>
        </p:nvSpPr>
        <p:spPr>
          <a:xfrm rot="16200000">
            <a:off x="-229393" y="5258593"/>
            <a:ext cx="1219200" cy="760414"/>
          </a:xfrm>
          <a:prstGeom prst="rect">
            <a:avLst/>
          </a:prstGeom>
        </p:spPr>
        <p:txBody>
          <a:bodyPr vert="horz" lIns="91440" tIns="45720" rIns="91440" bIns="45720" rtlCol="0" anchor="ctr"/>
          <a:lstStyle>
            <a:lvl1pPr algn="l">
              <a:defRPr sz="1400" b="0" spc="100" baseline="0">
                <a:solidFill>
                  <a:schemeClr val="tx1"/>
                </a:solidFill>
              </a:defRPr>
            </a:lvl1pPr>
          </a:lstStyle>
          <a:p>
            <a:endParaRPr lang="en-US" dirty="0"/>
          </a:p>
        </p:txBody>
      </p:sp>
      <p:sp>
        <p:nvSpPr>
          <p:cNvPr id="3" name="Content Placeholder 2"/>
          <p:cNvSpPr>
            <a:spLocks noGrp="1"/>
          </p:cNvSpPr>
          <p:nvPr>
            <p:ph idx="1"/>
          </p:nvPr>
        </p:nvSpPr>
        <p:spPr>
          <a:xfrm>
            <a:off x="1311274" y="2286000"/>
            <a:ext cx="4572000" cy="4267200"/>
          </a:xfrm>
        </p:spPr>
        <p:txBody>
          <a:bodyPr>
            <a:normAutofit/>
          </a:bodyPr>
          <a:lstStyle>
            <a:lvl1pPr marL="45720" indent="0">
              <a:lnSpc>
                <a:spcPct val="110000"/>
              </a:lnSpc>
              <a:buNone/>
              <a:defRPr lang="en-US" sz="1800" kern="1200" dirty="0">
                <a:solidFill>
                  <a:schemeClr val="tx1">
                    <a:lumMod val="85000"/>
                    <a:lumOff val="15000"/>
                  </a:schemeClr>
                </a:solidFill>
                <a:latin typeface="+mn-lt"/>
                <a:ea typeface="+mn-lt"/>
                <a:cs typeface="+mn-lt"/>
              </a:defRPr>
            </a:lvl1pPr>
            <a:lvl2pPr marL="365760" indent="0">
              <a:lnSpc>
                <a:spcPct val="110000"/>
              </a:lnSpc>
              <a:buFont typeface="Arial" panose="020B0604020202020204" pitchFamily="34" charset="0"/>
              <a:buNone/>
              <a:defRPr lang="en-US" sz="1800" kern="1200" dirty="0">
                <a:solidFill>
                  <a:schemeClr val="tx1">
                    <a:lumMod val="85000"/>
                    <a:lumOff val="15000"/>
                  </a:schemeClr>
                </a:solidFill>
                <a:latin typeface="+mn-lt"/>
                <a:ea typeface="+mn-lt"/>
                <a:cs typeface="+mn-lt"/>
              </a:defRPr>
            </a:lvl2pPr>
            <a:lvl3pPr marL="594360" indent="0">
              <a:lnSpc>
                <a:spcPct val="110000"/>
              </a:lnSpc>
              <a:buNone/>
              <a:defRPr lang="en-US" sz="1800" kern="1200" dirty="0">
                <a:solidFill>
                  <a:schemeClr val="tx1">
                    <a:lumMod val="85000"/>
                    <a:lumOff val="15000"/>
                  </a:schemeClr>
                </a:solidFill>
                <a:latin typeface="+mn-lt"/>
                <a:ea typeface="+mn-lt"/>
                <a:cs typeface="+mn-lt"/>
              </a:defRPr>
            </a:lvl3pPr>
            <a:lvl4pPr marL="777240" indent="0">
              <a:lnSpc>
                <a:spcPct val="110000"/>
              </a:lnSpc>
              <a:buNone/>
              <a:defRPr lang="en-US" sz="1800" kern="1200" dirty="0">
                <a:solidFill>
                  <a:schemeClr val="tx1">
                    <a:lumMod val="85000"/>
                    <a:lumOff val="15000"/>
                  </a:schemeClr>
                </a:solidFill>
                <a:latin typeface="+mn-lt"/>
                <a:ea typeface="+mn-lt"/>
                <a:cs typeface="+mn-lt"/>
              </a:defRPr>
            </a:lvl4pPr>
            <a:lvl5pPr marL="960120" indent="0">
              <a:lnSpc>
                <a:spcPct val="110000"/>
              </a:lnSpc>
              <a:buNone/>
              <a:defRPr sz="1800" kern="1200" dirty="0">
                <a:solidFill>
                  <a:schemeClr val="tx1">
                    <a:lumMod val="85000"/>
                    <a:lumOff val="15000"/>
                  </a:schemeClr>
                </a:solidFill>
                <a:latin typeface="+mn-lt"/>
                <a:ea typeface="+mn-lt"/>
                <a:cs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5" name="Cross 14">
            <a:extLst>
              <a:ext uri="{FF2B5EF4-FFF2-40B4-BE49-F238E27FC236}">
                <a16:creationId xmlns:a16="http://schemas.microsoft.com/office/drawing/2014/main" id="{86C1A7B9-E319-130B-0CC8-DCB01B51A087}"/>
              </a:ext>
            </a:extLst>
          </p:cNvPr>
          <p:cNvSpPr/>
          <p:nvPr userDrawn="1"/>
        </p:nvSpPr>
        <p:spPr>
          <a:xfrm>
            <a:off x="7351712" y="4419600"/>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5" name="Freeform: Shape 4">
            <a:extLst>
              <a:ext uri="{FF2B5EF4-FFF2-40B4-BE49-F238E27FC236}">
                <a16:creationId xmlns:a16="http://schemas.microsoft.com/office/drawing/2014/main" id="{20652475-9C37-D778-F6B2-DE9F50F8571A}"/>
              </a:ext>
            </a:extLst>
          </p:cNvPr>
          <p:cNvSpPr/>
          <p:nvPr userDrawn="1"/>
        </p:nvSpPr>
        <p:spPr>
          <a:xfrm>
            <a:off x="8609012" y="-21999"/>
            <a:ext cx="3579812" cy="6901998"/>
          </a:xfrm>
          <a:custGeom>
            <a:avLst/>
            <a:gdLst>
              <a:gd name="connsiteX0" fmla="*/ 3450999 w 3579812"/>
              <a:gd name="connsiteY0" fmla="*/ 0 h 6901998"/>
              <a:gd name="connsiteX1" fmla="*/ 3579812 w 3579812"/>
              <a:gd name="connsiteY1" fmla="*/ 3257 h 6901998"/>
              <a:gd name="connsiteX2" fmla="*/ 3579812 w 3579812"/>
              <a:gd name="connsiteY2" fmla="*/ 6898741 h 6901998"/>
              <a:gd name="connsiteX3" fmla="*/ 3450999 w 3579812"/>
              <a:gd name="connsiteY3" fmla="*/ 6901998 h 6901998"/>
              <a:gd name="connsiteX4" fmla="*/ 0 w 3579812"/>
              <a:gd name="connsiteY4" fmla="*/ 3450999 h 6901998"/>
              <a:gd name="connsiteX5" fmla="*/ 3450999 w 3579812"/>
              <a:gd name="connsiteY5" fmla="*/ 0 h 6901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9812" h="6901998">
                <a:moveTo>
                  <a:pt x="3450999" y="0"/>
                </a:moveTo>
                <a:lnTo>
                  <a:pt x="3579812" y="3257"/>
                </a:lnTo>
                <a:lnTo>
                  <a:pt x="3579812" y="6898741"/>
                </a:lnTo>
                <a:lnTo>
                  <a:pt x="3450999" y="6901998"/>
                </a:lnTo>
                <a:cubicBezTo>
                  <a:pt x="1545065" y="6901998"/>
                  <a:pt x="0" y="5356933"/>
                  <a:pt x="0" y="3450999"/>
                </a:cubicBezTo>
                <a:cubicBezTo>
                  <a:pt x="0" y="1545065"/>
                  <a:pt x="1545065" y="0"/>
                  <a:pt x="3450999" y="0"/>
                </a:cubicBezTo>
                <a:close/>
              </a:path>
            </a:pathLst>
          </a:cu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50674107"/>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Computer Monitor">
    <p:bg>
      <p:bgRef idx="1001">
        <a:schemeClr val="bg1"/>
      </p:bgRef>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7D5A8CDC-7BE6-361B-2965-88F977B1F050}"/>
              </a:ext>
            </a:extLst>
          </p:cNvPr>
          <p:cNvSpPr/>
          <p:nvPr userDrawn="1"/>
        </p:nvSpPr>
        <p:spPr>
          <a:xfrm>
            <a:off x="6704012" y="838202"/>
            <a:ext cx="5029198" cy="5029198"/>
          </a:xfrm>
          <a:prstGeom prst="ellipse">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F6C13E5D-0B96-580C-032F-0323F5B935D3}"/>
              </a:ext>
            </a:extLst>
          </p:cNvPr>
          <p:cNvSpPr/>
          <p:nvPr userDrawn="1"/>
        </p:nvSpPr>
        <p:spPr>
          <a:xfrm>
            <a:off x="0" y="0"/>
            <a:ext cx="760412"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pic>
        <p:nvPicPr>
          <p:cNvPr id="15" name="Graphic 14">
            <a:extLst>
              <a:ext uri="{FF2B5EF4-FFF2-40B4-BE49-F238E27FC236}">
                <a16:creationId xmlns:a16="http://schemas.microsoft.com/office/drawing/2014/main" id="{97F2A9A7-1093-A563-8A0E-4C8DB0E669A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42112" y="1752600"/>
            <a:ext cx="4951066" cy="3810000"/>
          </a:xfrm>
          <a:prstGeom prst="rect">
            <a:avLst/>
          </a:prstGeom>
        </p:spPr>
      </p:pic>
      <p:sp>
        <p:nvSpPr>
          <p:cNvPr id="4" name="Title 1">
            <a:extLst>
              <a:ext uri="{FF2B5EF4-FFF2-40B4-BE49-F238E27FC236}">
                <a16:creationId xmlns:a16="http://schemas.microsoft.com/office/drawing/2014/main" id="{E33374C0-ECC0-0DB1-D167-0EF643B5A1E0}"/>
              </a:ext>
            </a:extLst>
          </p:cNvPr>
          <p:cNvSpPr>
            <a:spLocks noGrp="1"/>
          </p:cNvSpPr>
          <p:nvPr>
            <p:ph type="title"/>
          </p:nvPr>
        </p:nvSpPr>
        <p:spPr>
          <a:xfrm>
            <a:off x="1293812" y="609600"/>
            <a:ext cx="491490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a:t>Click to edit Master title style</a:t>
            </a:r>
            <a:endParaRPr dirty="0"/>
          </a:p>
        </p:txBody>
      </p:sp>
      <p:sp>
        <p:nvSpPr>
          <p:cNvPr id="3" name="Slide Number Placeholder 5">
            <a:extLst>
              <a:ext uri="{FF2B5EF4-FFF2-40B4-BE49-F238E27FC236}">
                <a16:creationId xmlns:a16="http://schemas.microsoft.com/office/drawing/2014/main" id="{FC465CD4-231A-6C85-3D9B-E21738DB5460}"/>
              </a:ext>
            </a:extLst>
          </p:cNvPr>
          <p:cNvSpPr>
            <a:spLocks noGrp="1"/>
          </p:cNvSpPr>
          <p:nvPr>
            <p:ph type="sldNum" sz="quarter" idx="12"/>
          </p:nvPr>
        </p:nvSpPr>
        <p:spPr>
          <a:xfrm>
            <a:off x="1" y="609600"/>
            <a:ext cx="760412" cy="381000"/>
          </a:xfrm>
        </p:spPr>
        <p:txBody>
          <a:bodyPr/>
          <a:lstStyle>
            <a:lvl1pPr algn="ctr">
              <a:defRPr sz="2400" b="1"/>
            </a:lvl1pPr>
          </a:lstStyle>
          <a:p>
            <a:fld id="{AAEAE4A8-A6E5-453E-B946-FB774B73F48C}" type="slidenum">
              <a:rPr lang="en-US" smtClean="0"/>
              <a:pPr/>
              <a:t>‹#›</a:t>
            </a:fld>
            <a:endParaRPr lang="en-US" dirty="0"/>
          </a:p>
        </p:txBody>
      </p:sp>
      <p:sp>
        <p:nvSpPr>
          <p:cNvPr id="17" name="Footer Placeholder 4">
            <a:extLst>
              <a:ext uri="{FF2B5EF4-FFF2-40B4-BE49-F238E27FC236}">
                <a16:creationId xmlns:a16="http://schemas.microsoft.com/office/drawing/2014/main" id="{A583352B-64D3-C6FC-B554-91866CBEBCC2}"/>
              </a:ext>
            </a:extLst>
          </p:cNvPr>
          <p:cNvSpPr>
            <a:spLocks noGrp="1"/>
          </p:cNvSpPr>
          <p:nvPr>
            <p:ph type="ftr" sz="quarter" idx="3"/>
          </p:nvPr>
        </p:nvSpPr>
        <p:spPr>
          <a:xfrm rot="16200000">
            <a:off x="-1829595" y="2591593"/>
            <a:ext cx="4419600" cy="760414"/>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endParaRPr lang="en-US" dirty="0"/>
          </a:p>
        </p:txBody>
      </p:sp>
      <p:sp>
        <p:nvSpPr>
          <p:cNvPr id="6" name="Date Placeholder 3">
            <a:extLst>
              <a:ext uri="{FF2B5EF4-FFF2-40B4-BE49-F238E27FC236}">
                <a16:creationId xmlns:a16="http://schemas.microsoft.com/office/drawing/2014/main" id="{647C9D80-85BC-5E0B-E24A-6217CFE72A9F}"/>
              </a:ext>
            </a:extLst>
          </p:cNvPr>
          <p:cNvSpPr>
            <a:spLocks noGrp="1"/>
          </p:cNvSpPr>
          <p:nvPr>
            <p:ph type="dt" sz="half" idx="2"/>
          </p:nvPr>
        </p:nvSpPr>
        <p:spPr>
          <a:xfrm rot="16200000">
            <a:off x="-229393" y="5258593"/>
            <a:ext cx="1219200" cy="760414"/>
          </a:xfrm>
          <a:prstGeom prst="rect">
            <a:avLst/>
          </a:prstGeom>
        </p:spPr>
        <p:txBody>
          <a:bodyPr vert="horz" lIns="91440" tIns="45720" rIns="91440" bIns="45720" rtlCol="0" anchor="ctr"/>
          <a:lstStyle>
            <a:lvl1pPr algn="l">
              <a:defRPr sz="1400" b="0" spc="100" baseline="0">
                <a:solidFill>
                  <a:schemeClr val="tx1"/>
                </a:solidFill>
              </a:defRPr>
            </a:lvl1pPr>
          </a:lstStyle>
          <a:p>
            <a:endParaRPr lang="en-US" dirty="0"/>
          </a:p>
        </p:txBody>
      </p:sp>
      <p:sp>
        <p:nvSpPr>
          <p:cNvPr id="12" name="Content Placeholder 2">
            <a:extLst>
              <a:ext uri="{FF2B5EF4-FFF2-40B4-BE49-F238E27FC236}">
                <a16:creationId xmlns:a16="http://schemas.microsoft.com/office/drawing/2014/main" id="{20038AE2-F2EF-FEA5-D6B4-5C539A25221E}"/>
              </a:ext>
            </a:extLst>
          </p:cNvPr>
          <p:cNvSpPr>
            <a:spLocks noGrp="1"/>
          </p:cNvSpPr>
          <p:nvPr>
            <p:ph idx="1"/>
          </p:nvPr>
        </p:nvSpPr>
        <p:spPr>
          <a:xfrm>
            <a:off x="1311274" y="2286000"/>
            <a:ext cx="4572000" cy="3962400"/>
          </a:xfrm>
        </p:spPr>
        <p:txBody>
          <a:bodyPr>
            <a:normAutofit/>
          </a:bodyPr>
          <a:lstStyle>
            <a:lvl1pPr marL="45720" indent="0">
              <a:lnSpc>
                <a:spcPct val="110000"/>
              </a:lnSpc>
              <a:buNone/>
              <a:defRPr lang="en-US" sz="1800" kern="1200" dirty="0">
                <a:solidFill>
                  <a:schemeClr val="tx1">
                    <a:lumMod val="85000"/>
                    <a:lumOff val="15000"/>
                  </a:schemeClr>
                </a:solidFill>
                <a:latin typeface="+mn-lt"/>
                <a:ea typeface="+mn-lt"/>
                <a:cs typeface="+mn-lt"/>
              </a:defRPr>
            </a:lvl1pPr>
            <a:lvl2pPr marL="365760" indent="0">
              <a:lnSpc>
                <a:spcPct val="110000"/>
              </a:lnSpc>
              <a:buNone/>
              <a:defRPr lang="en-US" sz="1800" kern="1200" dirty="0">
                <a:solidFill>
                  <a:schemeClr val="tx1">
                    <a:lumMod val="85000"/>
                    <a:lumOff val="15000"/>
                  </a:schemeClr>
                </a:solidFill>
                <a:latin typeface="+mn-lt"/>
                <a:ea typeface="+mn-lt"/>
                <a:cs typeface="+mn-lt"/>
              </a:defRPr>
            </a:lvl2pPr>
            <a:lvl3pPr marL="594360" indent="0">
              <a:lnSpc>
                <a:spcPct val="110000"/>
              </a:lnSpc>
              <a:buNone/>
              <a:defRPr lang="en-US" sz="1800" kern="1200" dirty="0">
                <a:solidFill>
                  <a:schemeClr val="tx1">
                    <a:lumMod val="85000"/>
                    <a:lumOff val="15000"/>
                  </a:schemeClr>
                </a:solidFill>
                <a:latin typeface="+mn-lt"/>
                <a:ea typeface="+mn-lt"/>
                <a:cs typeface="+mn-lt"/>
              </a:defRPr>
            </a:lvl3pPr>
            <a:lvl4pPr marL="777240" indent="0">
              <a:lnSpc>
                <a:spcPct val="110000"/>
              </a:lnSpc>
              <a:buNone/>
              <a:defRPr lang="en-US" sz="1800" kern="1200" dirty="0">
                <a:solidFill>
                  <a:schemeClr val="tx1">
                    <a:lumMod val="85000"/>
                    <a:lumOff val="15000"/>
                  </a:schemeClr>
                </a:solidFill>
                <a:latin typeface="+mn-lt"/>
                <a:ea typeface="+mn-lt"/>
                <a:cs typeface="+mn-lt"/>
              </a:defRPr>
            </a:lvl4pPr>
            <a:lvl5pPr marL="960120" indent="0">
              <a:lnSpc>
                <a:spcPct val="110000"/>
              </a:lnSpc>
              <a:buNone/>
              <a:defRPr sz="1800" kern="1200" dirty="0">
                <a:solidFill>
                  <a:schemeClr val="tx1">
                    <a:lumMod val="85000"/>
                    <a:lumOff val="15000"/>
                  </a:schemeClr>
                </a:solidFill>
                <a:latin typeface="+mn-lt"/>
                <a:ea typeface="+mn-lt"/>
                <a:cs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Picture Placeholder 6">
            <a:extLst>
              <a:ext uri="{FF2B5EF4-FFF2-40B4-BE49-F238E27FC236}">
                <a16:creationId xmlns:a16="http://schemas.microsoft.com/office/drawing/2014/main" id="{51F5E297-E771-7AE4-7311-0874043A4B38}"/>
              </a:ext>
            </a:extLst>
          </p:cNvPr>
          <p:cNvSpPr>
            <a:spLocks noGrp="1"/>
          </p:cNvSpPr>
          <p:nvPr>
            <p:ph type="pic" sz="quarter" idx="16"/>
          </p:nvPr>
        </p:nvSpPr>
        <p:spPr>
          <a:xfrm>
            <a:off x="7045945" y="2057400"/>
            <a:ext cx="4343400" cy="2688336"/>
          </a:xfrm>
          <a:custGeom>
            <a:avLst/>
            <a:gdLst>
              <a:gd name="connsiteX0" fmla="*/ 25620 w 4343400"/>
              <a:gd name="connsiteY0" fmla="*/ 0 h 2688336"/>
              <a:gd name="connsiteX1" fmla="*/ 4317780 w 4343400"/>
              <a:gd name="connsiteY1" fmla="*/ 0 h 2688336"/>
              <a:gd name="connsiteX2" fmla="*/ 4343400 w 4343400"/>
              <a:gd name="connsiteY2" fmla="*/ 25620 h 2688336"/>
              <a:gd name="connsiteX3" fmla="*/ 4343400 w 4343400"/>
              <a:gd name="connsiteY3" fmla="*/ 2662716 h 2688336"/>
              <a:gd name="connsiteX4" fmla="*/ 4317780 w 4343400"/>
              <a:gd name="connsiteY4" fmla="*/ 2688336 h 2688336"/>
              <a:gd name="connsiteX5" fmla="*/ 25620 w 4343400"/>
              <a:gd name="connsiteY5" fmla="*/ 2688336 h 2688336"/>
              <a:gd name="connsiteX6" fmla="*/ 0 w 4343400"/>
              <a:gd name="connsiteY6" fmla="*/ 2662716 h 2688336"/>
              <a:gd name="connsiteX7" fmla="*/ 0 w 4343400"/>
              <a:gd name="connsiteY7" fmla="*/ 25620 h 2688336"/>
              <a:gd name="connsiteX8" fmla="*/ 25620 w 4343400"/>
              <a:gd name="connsiteY8" fmla="*/ 0 h 268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3400" h="2688336">
                <a:moveTo>
                  <a:pt x="25620" y="0"/>
                </a:moveTo>
                <a:lnTo>
                  <a:pt x="4317780" y="0"/>
                </a:lnTo>
                <a:cubicBezTo>
                  <a:pt x="4331930" y="0"/>
                  <a:pt x="4343400" y="11470"/>
                  <a:pt x="4343400" y="25620"/>
                </a:cubicBezTo>
                <a:lnTo>
                  <a:pt x="4343400" y="2662716"/>
                </a:lnTo>
                <a:cubicBezTo>
                  <a:pt x="4343400" y="2676866"/>
                  <a:pt x="4331930" y="2688336"/>
                  <a:pt x="4317780" y="2688336"/>
                </a:cubicBezTo>
                <a:lnTo>
                  <a:pt x="25620" y="2688336"/>
                </a:lnTo>
                <a:cubicBezTo>
                  <a:pt x="11470" y="2688336"/>
                  <a:pt x="0" y="2676866"/>
                  <a:pt x="0" y="2662716"/>
                </a:cubicBezTo>
                <a:lnTo>
                  <a:pt x="0" y="25620"/>
                </a:lnTo>
                <a:cubicBezTo>
                  <a:pt x="0" y="11470"/>
                  <a:pt x="11470" y="0"/>
                  <a:pt x="25620" y="0"/>
                </a:cubicBezTo>
                <a:close/>
              </a:path>
            </a:pathLst>
          </a:custGeom>
        </p:spPr>
        <p:txBody>
          <a:bodyPr wrap="square">
            <a:noAutofit/>
          </a:bodyPr>
          <a:lstStyle>
            <a:lvl1pPr marL="45720" indent="0">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149728844"/>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4761B-B29B-1C47-FAE9-6E0FA1543EC6}"/>
              </a:ext>
            </a:extLst>
          </p:cNvPr>
          <p:cNvSpPr>
            <a:spLocks noGrp="1"/>
          </p:cNvSpPr>
          <p:nvPr>
            <p:ph type="title"/>
          </p:nvPr>
        </p:nvSpPr>
        <p:spPr>
          <a:xfrm>
            <a:off x="608012" y="685800"/>
            <a:ext cx="5687336" cy="5288730"/>
          </a:xfrm>
        </p:spPr>
        <p:txBody>
          <a:bodyPr anchor="b">
            <a:normAutofit/>
          </a:bodyPr>
          <a:lstStyle>
            <a:lvl1pPr marL="0" indent="0" algn="l">
              <a:lnSpc>
                <a:spcPct val="100000"/>
              </a:lnSpc>
              <a:defRPr sz="4800"/>
            </a:lvl1pPr>
          </a:lstStyle>
          <a:p>
            <a:r>
              <a:rPr lang="en-US"/>
              <a:t>Click to edit Master title style</a:t>
            </a:r>
            <a:endParaRPr dirty="0"/>
          </a:p>
        </p:txBody>
      </p:sp>
      <p:sp>
        <p:nvSpPr>
          <p:cNvPr id="3" name="Cross 2">
            <a:extLst>
              <a:ext uri="{FF2B5EF4-FFF2-40B4-BE49-F238E27FC236}">
                <a16:creationId xmlns:a16="http://schemas.microsoft.com/office/drawing/2014/main" id="{9D098DB9-0987-4850-3A4E-90EECD01BFED}"/>
              </a:ext>
            </a:extLst>
          </p:cNvPr>
          <p:cNvSpPr/>
          <p:nvPr userDrawn="1"/>
        </p:nvSpPr>
        <p:spPr>
          <a:xfrm>
            <a:off x="7130149" y="3969437"/>
            <a:ext cx="640662" cy="640662"/>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pic>
        <p:nvPicPr>
          <p:cNvPr id="4" name="Graphic 3">
            <a:extLst>
              <a:ext uri="{FF2B5EF4-FFF2-40B4-BE49-F238E27FC236}">
                <a16:creationId xmlns:a16="http://schemas.microsoft.com/office/drawing/2014/main" id="{0320F41B-7946-84A8-649E-B8D2394410B0}"/>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 r="42412"/>
          <a:stretch/>
        </p:blipFill>
        <p:spPr>
          <a:xfrm>
            <a:off x="7134779" y="533400"/>
            <a:ext cx="5054045" cy="5588000"/>
          </a:xfrm>
          <a:prstGeom prst="rect">
            <a:avLst/>
          </a:prstGeom>
        </p:spPr>
      </p:pic>
      <p:sp>
        <p:nvSpPr>
          <p:cNvPr id="6" name="Cross 5">
            <a:extLst>
              <a:ext uri="{FF2B5EF4-FFF2-40B4-BE49-F238E27FC236}">
                <a16:creationId xmlns:a16="http://schemas.microsoft.com/office/drawing/2014/main" id="{D3F324A7-F228-C486-182B-84D6C27A93B8}"/>
              </a:ext>
            </a:extLst>
          </p:cNvPr>
          <p:cNvSpPr/>
          <p:nvPr userDrawn="1"/>
        </p:nvSpPr>
        <p:spPr>
          <a:xfrm>
            <a:off x="6368151" y="2407337"/>
            <a:ext cx="640662" cy="640662"/>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10" name="Picture Placeholder 20">
            <a:extLst>
              <a:ext uri="{FF2B5EF4-FFF2-40B4-BE49-F238E27FC236}">
                <a16:creationId xmlns:a16="http://schemas.microsoft.com/office/drawing/2014/main" id="{0EE33DD4-E993-7039-2B48-6FAFAE32A9FE}"/>
              </a:ext>
            </a:extLst>
          </p:cNvPr>
          <p:cNvSpPr>
            <a:spLocks noGrp="1"/>
          </p:cNvSpPr>
          <p:nvPr>
            <p:ph type="pic" sz="quarter" idx="15"/>
          </p:nvPr>
        </p:nvSpPr>
        <p:spPr>
          <a:xfrm>
            <a:off x="8119745" y="990600"/>
            <a:ext cx="4069080" cy="4384979"/>
          </a:xfrm>
          <a:custGeom>
            <a:avLst/>
            <a:gdLst>
              <a:gd name="connsiteX0" fmla="*/ 3553733 w 4390346"/>
              <a:gd name="connsiteY0" fmla="*/ 0 h 4693920"/>
              <a:gd name="connsiteX1" fmla="*/ 4390346 w 4390346"/>
              <a:gd name="connsiteY1" fmla="*/ 0 h 4693920"/>
              <a:gd name="connsiteX2" fmla="*/ 4390346 w 4390346"/>
              <a:gd name="connsiteY2" fmla="*/ 4690872 h 4693920"/>
              <a:gd name="connsiteX3" fmla="*/ 3721482 w 4390346"/>
              <a:gd name="connsiteY3" fmla="*/ 4690872 h 4693920"/>
              <a:gd name="connsiteX4" fmla="*/ 3721482 w 4390346"/>
              <a:gd name="connsiteY4" fmla="*/ 4693920 h 4693920"/>
              <a:gd name="connsiteX5" fmla="*/ 197252 w 4390346"/>
              <a:gd name="connsiteY5" fmla="*/ 4693920 h 4693920"/>
              <a:gd name="connsiteX6" fmla="*/ 167017 w 4390346"/>
              <a:gd name="connsiteY6" fmla="*/ 4690872 h 4693920"/>
              <a:gd name="connsiteX7" fmla="*/ 0 w 4390346"/>
              <a:gd name="connsiteY7" fmla="*/ 4690872 h 4693920"/>
              <a:gd name="connsiteX8" fmla="*/ 0 w 4390346"/>
              <a:gd name="connsiteY8" fmla="*/ 4232970 h 4693920"/>
              <a:gd name="connsiteX9" fmla="*/ 1 w 4390346"/>
              <a:gd name="connsiteY9" fmla="*/ 4232970 h 4693920"/>
              <a:gd name="connsiteX10" fmla="*/ 1 w 4390346"/>
              <a:gd name="connsiteY10" fmla="*/ 200299 h 4693920"/>
              <a:gd name="connsiteX11" fmla="*/ 197252 w 4390346"/>
              <a:gd name="connsiteY11" fmla="*/ 3048 h 4693920"/>
              <a:gd name="connsiteX12" fmla="*/ 3553733 w 4390346"/>
              <a:gd name="connsiteY12" fmla="*/ 3048 h 469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90346" h="4693920">
                <a:moveTo>
                  <a:pt x="3553733" y="0"/>
                </a:moveTo>
                <a:lnTo>
                  <a:pt x="4390346" y="0"/>
                </a:lnTo>
                <a:lnTo>
                  <a:pt x="4390346" y="4690872"/>
                </a:lnTo>
                <a:lnTo>
                  <a:pt x="3721482" y="4690872"/>
                </a:lnTo>
                <a:lnTo>
                  <a:pt x="3721482" y="4693920"/>
                </a:lnTo>
                <a:lnTo>
                  <a:pt x="197252" y="4693920"/>
                </a:lnTo>
                <a:lnTo>
                  <a:pt x="167017" y="4690872"/>
                </a:lnTo>
                <a:lnTo>
                  <a:pt x="0" y="4690872"/>
                </a:lnTo>
                <a:lnTo>
                  <a:pt x="0" y="4232970"/>
                </a:lnTo>
                <a:lnTo>
                  <a:pt x="1" y="4232970"/>
                </a:lnTo>
                <a:lnTo>
                  <a:pt x="1" y="200299"/>
                </a:lnTo>
                <a:cubicBezTo>
                  <a:pt x="1" y="91360"/>
                  <a:pt x="88313" y="3048"/>
                  <a:pt x="197252" y="3048"/>
                </a:cubicBezTo>
                <a:lnTo>
                  <a:pt x="3553733" y="3048"/>
                </a:lnTo>
                <a:close/>
              </a:path>
            </a:pathLst>
          </a:custGeom>
        </p:spPr>
        <p:txBody>
          <a:bodyPr wrap="square">
            <a:noAutofit/>
          </a:bodyPr>
          <a:lstStyle>
            <a:lvl1pPr marL="45720" indent="0">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77647051"/>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with Accent">
    <p:bg>
      <p:bgRef idx="1001">
        <a:schemeClr val="bg1"/>
      </p:bgRef>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7D5A8CDC-7BE6-361B-2965-88F977B1F050}"/>
              </a:ext>
            </a:extLst>
          </p:cNvPr>
          <p:cNvSpPr/>
          <p:nvPr userDrawn="1"/>
        </p:nvSpPr>
        <p:spPr>
          <a:xfrm>
            <a:off x="6361114" y="1317171"/>
            <a:ext cx="5029198" cy="5029198"/>
          </a:xfrm>
          <a:prstGeom prst="ellipse">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F6C13E5D-0B96-580C-032F-0323F5B935D3}"/>
              </a:ext>
            </a:extLst>
          </p:cNvPr>
          <p:cNvSpPr/>
          <p:nvPr userDrawn="1"/>
        </p:nvSpPr>
        <p:spPr>
          <a:xfrm>
            <a:off x="0" y="0"/>
            <a:ext cx="760412"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 name="Title 1">
            <a:extLst>
              <a:ext uri="{FF2B5EF4-FFF2-40B4-BE49-F238E27FC236}">
                <a16:creationId xmlns:a16="http://schemas.microsoft.com/office/drawing/2014/main" id="{E33374C0-ECC0-0DB1-D167-0EF643B5A1E0}"/>
              </a:ext>
            </a:extLst>
          </p:cNvPr>
          <p:cNvSpPr>
            <a:spLocks noGrp="1"/>
          </p:cNvSpPr>
          <p:nvPr>
            <p:ph type="title"/>
          </p:nvPr>
        </p:nvSpPr>
        <p:spPr>
          <a:xfrm>
            <a:off x="1293812" y="609600"/>
            <a:ext cx="491490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a:t>Click to edit Master title style</a:t>
            </a:r>
            <a:endParaRPr dirty="0"/>
          </a:p>
        </p:txBody>
      </p:sp>
      <p:sp>
        <p:nvSpPr>
          <p:cNvPr id="3" name="Slide Number Placeholder 5">
            <a:extLst>
              <a:ext uri="{FF2B5EF4-FFF2-40B4-BE49-F238E27FC236}">
                <a16:creationId xmlns:a16="http://schemas.microsoft.com/office/drawing/2014/main" id="{FC465CD4-231A-6C85-3D9B-E21738DB5460}"/>
              </a:ext>
            </a:extLst>
          </p:cNvPr>
          <p:cNvSpPr>
            <a:spLocks noGrp="1"/>
          </p:cNvSpPr>
          <p:nvPr>
            <p:ph type="sldNum" sz="quarter" idx="12"/>
          </p:nvPr>
        </p:nvSpPr>
        <p:spPr>
          <a:xfrm>
            <a:off x="1" y="609600"/>
            <a:ext cx="760412" cy="381000"/>
          </a:xfrm>
        </p:spPr>
        <p:txBody>
          <a:bodyPr/>
          <a:lstStyle>
            <a:lvl1pPr algn="ctr">
              <a:defRPr sz="2400" b="1"/>
            </a:lvl1pPr>
          </a:lstStyle>
          <a:p>
            <a:fld id="{AAEAE4A8-A6E5-453E-B946-FB774B73F48C}" type="slidenum">
              <a:rPr lang="en-US" smtClean="0"/>
              <a:pPr/>
              <a:t>‹#›</a:t>
            </a:fld>
            <a:endParaRPr lang="en-US" dirty="0"/>
          </a:p>
        </p:txBody>
      </p:sp>
      <p:sp>
        <p:nvSpPr>
          <p:cNvPr id="17" name="Footer Placeholder 4">
            <a:extLst>
              <a:ext uri="{FF2B5EF4-FFF2-40B4-BE49-F238E27FC236}">
                <a16:creationId xmlns:a16="http://schemas.microsoft.com/office/drawing/2014/main" id="{A583352B-64D3-C6FC-B554-91866CBEBCC2}"/>
              </a:ext>
            </a:extLst>
          </p:cNvPr>
          <p:cNvSpPr>
            <a:spLocks noGrp="1"/>
          </p:cNvSpPr>
          <p:nvPr>
            <p:ph type="ftr" sz="quarter" idx="3"/>
          </p:nvPr>
        </p:nvSpPr>
        <p:spPr>
          <a:xfrm rot="16200000">
            <a:off x="-1829595" y="2591593"/>
            <a:ext cx="4419600" cy="760414"/>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endParaRPr lang="en-US" dirty="0"/>
          </a:p>
        </p:txBody>
      </p:sp>
      <p:sp>
        <p:nvSpPr>
          <p:cNvPr id="6" name="Date Placeholder 3">
            <a:extLst>
              <a:ext uri="{FF2B5EF4-FFF2-40B4-BE49-F238E27FC236}">
                <a16:creationId xmlns:a16="http://schemas.microsoft.com/office/drawing/2014/main" id="{647C9D80-85BC-5E0B-E24A-6217CFE72A9F}"/>
              </a:ext>
            </a:extLst>
          </p:cNvPr>
          <p:cNvSpPr>
            <a:spLocks noGrp="1"/>
          </p:cNvSpPr>
          <p:nvPr>
            <p:ph type="dt" sz="half" idx="2"/>
          </p:nvPr>
        </p:nvSpPr>
        <p:spPr>
          <a:xfrm rot="16200000">
            <a:off x="-229393" y="5258593"/>
            <a:ext cx="1219200" cy="760414"/>
          </a:xfrm>
          <a:prstGeom prst="rect">
            <a:avLst/>
          </a:prstGeom>
        </p:spPr>
        <p:txBody>
          <a:bodyPr vert="horz" lIns="91440" tIns="45720" rIns="91440" bIns="45720" rtlCol="0" anchor="ctr"/>
          <a:lstStyle>
            <a:lvl1pPr algn="l">
              <a:defRPr sz="1400" b="0" spc="100" baseline="0">
                <a:solidFill>
                  <a:schemeClr val="tx1"/>
                </a:solidFill>
              </a:defRPr>
            </a:lvl1pPr>
          </a:lstStyle>
          <a:p>
            <a:endParaRPr lang="en-US" dirty="0"/>
          </a:p>
        </p:txBody>
      </p:sp>
      <p:sp>
        <p:nvSpPr>
          <p:cNvPr id="12" name="Content Placeholder 2">
            <a:extLst>
              <a:ext uri="{FF2B5EF4-FFF2-40B4-BE49-F238E27FC236}">
                <a16:creationId xmlns:a16="http://schemas.microsoft.com/office/drawing/2014/main" id="{20038AE2-F2EF-FEA5-D6B4-5C539A25221E}"/>
              </a:ext>
            </a:extLst>
          </p:cNvPr>
          <p:cNvSpPr>
            <a:spLocks noGrp="1"/>
          </p:cNvSpPr>
          <p:nvPr>
            <p:ph idx="1"/>
          </p:nvPr>
        </p:nvSpPr>
        <p:spPr>
          <a:xfrm>
            <a:off x="1311274" y="2286000"/>
            <a:ext cx="4572000" cy="3962400"/>
          </a:xfrm>
        </p:spPr>
        <p:txBody>
          <a:bodyPr>
            <a:normAutofit/>
          </a:bodyPr>
          <a:lstStyle>
            <a:lvl1pPr marL="331470" indent="-285750">
              <a:lnSpc>
                <a:spcPct val="110000"/>
              </a:lnSpc>
              <a:buFont typeface="Arial" panose="020B0604020202020204" pitchFamily="34" charset="0"/>
              <a:buChar char="•"/>
              <a:defRPr lang="en-US" sz="1800" kern="1200" dirty="0">
                <a:solidFill>
                  <a:schemeClr val="tx1">
                    <a:lumMod val="85000"/>
                    <a:lumOff val="15000"/>
                  </a:schemeClr>
                </a:solidFill>
                <a:latin typeface="+mn-lt"/>
                <a:ea typeface="+mn-lt"/>
                <a:cs typeface="+mn-lt"/>
              </a:defRPr>
            </a:lvl1pPr>
            <a:lvl2pPr marL="651510" indent="-285750">
              <a:lnSpc>
                <a:spcPct val="110000"/>
              </a:lnSpc>
              <a:buFont typeface="Arial" panose="020B0604020202020204" pitchFamily="34" charset="0"/>
              <a:buChar char="•"/>
              <a:defRPr lang="en-US" sz="1800" kern="1200" dirty="0">
                <a:solidFill>
                  <a:schemeClr val="tx1">
                    <a:lumMod val="85000"/>
                    <a:lumOff val="15000"/>
                  </a:schemeClr>
                </a:solidFill>
                <a:latin typeface="+mn-lt"/>
                <a:ea typeface="+mn-lt"/>
                <a:cs typeface="+mn-lt"/>
              </a:defRPr>
            </a:lvl2pPr>
            <a:lvl3pPr marL="880110" indent="-285750">
              <a:lnSpc>
                <a:spcPct val="110000"/>
              </a:lnSpc>
              <a:buFont typeface="Arial" panose="020B0604020202020204" pitchFamily="34" charset="0"/>
              <a:buChar char="•"/>
              <a:defRPr lang="en-US" sz="1800" kern="1200" dirty="0">
                <a:solidFill>
                  <a:schemeClr val="tx1">
                    <a:lumMod val="85000"/>
                    <a:lumOff val="15000"/>
                  </a:schemeClr>
                </a:solidFill>
                <a:latin typeface="+mn-lt"/>
                <a:ea typeface="+mn-lt"/>
                <a:cs typeface="+mn-lt"/>
              </a:defRPr>
            </a:lvl3pPr>
            <a:lvl4pPr marL="1062990" indent="-285750">
              <a:lnSpc>
                <a:spcPct val="110000"/>
              </a:lnSpc>
              <a:buFont typeface="Arial" panose="020B0604020202020204" pitchFamily="34" charset="0"/>
              <a:buChar char="•"/>
              <a:defRPr lang="en-US" sz="1800" kern="1200" dirty="0">
                <a:solidFill>
                  <a:schemeClr val="tx1">
                    <a:lumMod val="85000"/>
                    <a:lumOff val="15000"/>
                  </a:schemeClr>
                </a:solidFill>
                <a:latin typeface="+mn-lt"/>
                <a:ea typeface="+mn-lt"/>
                <a:cs typeface="+mn-lt"/>
              </a:defRPr>
            </a:lvl4pPr>
            <a:lvl5pPr marL="1245870" indent="-285750">
              <a:lnSpc>
                <a:spcPct val="110000"/>
              </a:lnSpc>
              <a:buFont typeface="Arial" panose="020B0604020202020204" pitchFamily="34" charset="0"/>
              <a:buChar char="•"/>
              <a:defRPr sz="1800" kern="1200" dirty="0">
                <a:solidFill>
                  <a:schemeClr val="tx1">
                    <a:lumMod val="85000"/>
                    <a:lumOff val="15000"/>
                  </a:schemeClr>
                </a:solidFill>
                <a:latin typeface="+mn-lt"/>
                <a:ea typeface="+mn-lt"/>
                <a:cs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Content Placeholder 12">
            <a:extLst>
              <a:ext uri="{FF2B5EF4-FFF2-40B4-BE49-F238E27FC236}">
                <a16:creationId xmlns:a16="http://schemas.microsoft.com/office/drawing/2014/main" id="{120B2A3A-FF4C-298C-0165-DB61E8935F68}"/>
              </a:ext>
            </a:extLst>
          </p:cNvPr>
          <p:cNvSpPr>
            <a:spLocks noGrp="1"/>
          </p:cNvSpPr>
          <p:nvPr>
            <p:ph sz="quarter" idx="15"/>
          </p:nvPr>
        </p:nvSpPr>
        <p:spPr>
          <a:xfrm>
            <a:off x="6094413" y="2286000"/>
            <a:ext cx="5562600"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932887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Table">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C13E5D-0B96-580C-032F-0323F5B935D3}"/>
              </a:ext>
            </a:extLst>
          </p:cNvPr>
          <p:cNvSpPr/>
          <p:nvPr userDrawn="1"/>
        </p:nvSpPr>
        <p:spPr>
          <a:xfrm>
            <a:off x="0" y="0"/>
            <a:ext cx="760412"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 name="Title 1">
            <a:extLst>
              <a:ext uri="{FF2B5EF4-FFF2-40B4-BE49-F238E27FC236}">
                <a16:creationId xmlns:a16="http://schemas.microsoft.com/office/drawing/2014/main" id="{E33374C0-ECC0-0DB1-D167-0EF643B5A1E0}"/>
              </a:ext>
            </a:extLst>
          </p:cNvPr>
          <p:cNvSpPr>
            <a:spLocks noGrp="1"/>
          </p:cNvSpPr>
          <p:nvPr>
            <p:ph type="title"/>
          </p:nvPr>
        </p:nvSpPr>
        <p:spPr>
          <a:xfrm>
            <a:off x="1293812" y="609600"/>
            <a:ext cx="491490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a:t>Click to edit Master title style</a:t>
            </a:r>
            <a:endParaRPr dirty="0"/>
          </a:p>
        </p:txBody>
      </p:sp>
      <p:sp>
        <p:nvSpPr>
          <p:cNvPr id="3" name="Slide Number Placeholder 5">
            <a:extLst>
              <a:ext uri="{FF2B5EF4-FFF2-40B4-BE49-F238E27FC236}">
                <a16:creationId xmlns:a16="http://schemas.microsoft.com/office/drawing/2014/main" id="{FC465CD4-231A-6C85-3D9B-E21738DB5460}"/>
              </a:ext>
            </a:extLst>
          </p:cNvPr>
          <p:cNvSpPr>
            <a:spLocks noGrp="1"/>
          </p:cNvSpPr>
          <p:nvPr>
            <p:ph type="sldNum" sz="quarter" idx="12"/>
          </p:nvPr>
        </p:nvSpPr>
        <p:spPr>
          <a:xfrm>
            <a:off x="1" y="609600"/>
            <a:ext cx="760412" cy="381000"/>
          </a:xfrm>
        </p:spPr>
        <p:txBody>
          <a:bodyPr/>
          <a:lstStyle>
            <a:lvl1pPr algn="ctr">
              <a:defRPr sz="2400" b="1"/>
            </a:lvl1pPr>
          </a:lstStyle>
          <a:p>
            <a:fld id="{AAEAE4A8-A6E5-453E-B946-FB774B73F48C}" type="slidenum">
              <a:rPr lang="en-US" smtClean="0"/>
              <a:pPr/>
              <a:t>‹#›</a:t>
            </a:fld>
            <a:endParaRPr lang="en-US" dirty="0"/>
          </a:p>
        </p:txBody>
      </p:sp>
      <p:sp>
        <p:nvSpPr>
          <p:cNvPr id="17" name="Footer Placeholder 4">
            <a:extLst>
              <a:ext uri="{FF2B5EF4-FFF2-40B4-BE49-F238E27FC236}">
                <a16:creationId xmlns:a16="http://schemas.microsoft.com/office/drawing/2014/main" id="{A583352B-64D3-C6FC-B554-91866CBEBCC2}"/>
              </a:ext>
            </a:extLst>
          </p:cNvPr>
          <p:cNvSpPr>
            <a:spLocks noGrp="1"/>
          </p:cNvSpPr>
          <p:nvPr>
            <p:ph type="ftr" sz="quarter" idx="3"/>
          </p:nvPr>
        </p:nvSpPr>
        <p:spPr>
          <a:xfrm rot="16200000">
            <a:off x="-1829595" y="2591593"/>
            <a:ext cx="4419600" cy="760414"/>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endParaRPr lang="en-US" dirty="0"/>
          </a:p>
        </p:txBody>
      </p:sp>
      <p:sp>
        <p:nvSpPr>
          <p:cNvPr id="6" name="Date Placeholder 3">
            <a:extLst>
              <a:ext uri="{FF2B5EF4-FFF2-40B4-BE49-F238E27FC236}">
                <a16:creationId xmlns:a16="http://schemas.microsoft.com/office/drawing/2014/main" id="{647C9D80-85BC-5E0B-E24A-6217CFE72A9F}"/>
              </a:ext>
            </a:extLst>
          </p:cNvPr>
          <p:cNvSpPr>
            <a:spLocks noGrp="1"/>
          </p:cNvSpPr>
          <p:nvPr>
            <p:ph type="dt" sz="half" idx="2"/>
          </p:nvPr>
        </p:nvSpPr>
        <p:spPr>
          <a:xfrm rot="16200000">
            <a:off x="-229393" y="5258593"/>
            <a:ext cx="1219200" cy="760414"/>
          </a:xfrm>
          <a:prstGeom prst="rect">
            <a:avLst/>
          </a:prstGeom>
        </p:spPr>
        <p:txBody>
          <a:bodyPr vert="horz" lIns="91440" tIns="45720" rIns="91440" bIns="45720" rtlCol="0" anchor="ctr"/>
          <a:lstStyle>
            <a:lvl1pPr algn="l">
              <a:defRPr sz="1400" b="0" spc="100" baseline="0">
                <a:solidFill>
                  <a:schemeClr val="tx1"/>
                </a:solidFill>
              </a:defRPr>
            </a:lvl1pPr>
          </a:lstStyle>
          <a:p>
            <a:endParaRPr lang="en-US" dirty="0"/>
          </a:p>
        </p:txBody>
      </p:sp>
      <p:sp>
        <p:nvSpPr>
          <p:cNvPr id="12" name="Content Placeholder 2">
            <a:extLst>
              <a:ext uri="{FF2B5EF4-FFF2-40B4-BE49-F238E27FC236}">
                <a16:creationId xmlns:a16="http://schemas.microsoft.com/office/drawing/2014/main" id="{20038AE2-F2EF-FEA5-D6B4-5C539A25221E}"/>
              </a:ext>
            </a:extLst>
          </p:cNvPr>
          <p:cNvSpPr>
            <a:spLocks noGrp="1"/>
          </p:cNvSpPr>
          <p:nvPr>
            <p:ph idx="1"/>
          </p:nvPr>
        </p:nvSpPr>
        <p:spPr>
          <a:xfrm>
            <a:off x="1311274" y="2286000"/>
            <a:ext cx="4572000" cy="3962400"/>
          </a:xfrm>
        </p:spPr>
        <p:txBody>
          <a:bodyPr>
            <a:normAutofit/>
          </a:bodyPr>
          <a:lstStyle>
            <a:lvl1pPr marL="45720" indent="0">
              <a:lnSpc>
                <a:spcPct val="110000"/>
              </a:lnSpc>
              <a:buNone/>
              <a:defRPr lang="en-US" sz="1800" b="1" kern="1200" dirty="0">
                <a:solidFill>
                  <a:schemeClr val="tx1">
                    <a:lumMod val="85000"/>
                    <a:lumOff val="15000"/>
                  </a:schemeClr>
                </a:solidFill>
                <a:latin typeface="+mn-lt"/>
                <a:ea typeface="+mn-lt"/>
                <a:cs typeface="+mn-lt"/>
              </a:defRPr>
            </a:lvl1pPr>
            <a:lvl2pPr marL="331470" indent="-285750">
              <a:lnSpc>
                <a:spcPct val="110000"/>
              </a:lnSpc>
              <a:spcBef>
                <a:spcPts val="1800"/>
              </a:spcBef>
              <a:buFont typeface="Arial" panose="020B0604020202020204" pitchFamily="34" charset="0"/>
              <a:buChar char="•"/>
              <a:defRPr lang="en-US" sz="1800" kern="1200" dirty="0">
                <a:solidFill>
                  <a:schemeClr val="tx1">
                    <a:lumMod val="85000"/>
                    <a:lumOff val="15000"/>
                  </a:schemeClr>
                </a:solidFill>
                <a:latin typeface="+mn-lt"/>
                <a:ea typeface="+mn-lt"/>
                <a:cs typeface="+mn-lt"/>
              </a:defRPr>
            </a:lvl2pPr>
            <a:lvl3pPr marL="594360" indent="-228600">
              <a:lnSpc>
                <a:spcPct val="110000"/>
              </a:lnSpc>
              <a:buFont typeface="Arial" panose="020B0604020202020204" pitchFamily="34" charset="0"/>
              <a:buChar char="•"/>
              <a:defRPr lang="en-US" sz="1800" kern="1200" dirty="0">
                <a:solidFill>
                  <a:schemeClr val="tx1">
                    <a:lumMod val="85000"/>
                    <a:lumOff val="15000"/>
                  </a:schemeClr>
                </a:solidFill>
                <a:latin typeface="+mn-lt"/>
                <a:ea typeface="+mn-lt"/>
                <a:cs typeface="+mn-lt"/>
              </a:defRPr>
            </a:lvl3pPr>
            <a:lvl4pPr marL="777240" indent="-228600">
              <a:lnSpc>
                <a:spcPct val="110000"/>
              </a:lnSpc>
              <a:buFont typeface="Arial" panose="020B0604020202020204" pitchFamily="34" charset="0"/>
              <a:buChar char="•"/>
              <a:defRPr lang="en-US" sz="1800" kern="1200" dirty="0">
                <a:solidFill>
                  <a:schemeClr val="tx1">
                    <a:lumMod val="85000"/>
                    <a:lumOff val="15000"/>
                  </a:schemeClr>
                </a:solidFill>
                <a:latin typeface="+mn-lt"/>
                <a:ea typeface="+mn-lt"/>
                <a:cs typeface="+mn-lt"/>
              </a:defRPr>
            </a:lvl4pPr>
            <a:lvl5pPr marL="960120" indent="-228600">
              <a:lnSpc>
                <a:spcPct val="110000"/>
              </a:lnSpc>
              <a:buFont typeface="Arial" panose="020B0604020202020204" pitchFamily="34" charset="0"/>
              <a:buChar char="•"/>
              <a:defRPr sz="1800" kern="1200" dirty="0">
                <a:solidFill>
                  <a:schemeClr val="tx1">
                    <a:lumMod val="85000"/>
                    <a:lumOff val="15000"/>
                  </a:schemeClr>
                </a:solidFill>
                <a:latin typeface="+mn-lt"/>
                <a:ea typeface="+mn-lt"/>
                <a:cs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Table Placeholder 8">
            <a:extLst>
              <a:ext uri="{FF2B5EF4-FFF2-40B4-BE49-F238E27FC236}">
                <a16:creationId xmlns:a16="http://schemas.microsoft.com/office/drawing/2014/main" id="{6EA47FDD-142D-1BE6-8057-A6CC1A71222C}"/>
              </a:ext>
            </a:extLst>
          </p:cNvPr>
          <p:cNvSpPr>
            <a:spLocks noGrp="1"/>
          </p:cNvSpPr>
          <p:nvPr>
            <p:ph type="tbl" sz="quarter" idx="13"/>
          </p:nvPr>
        </p:nvSpPr>
        <p:spPr>
          <a:xfrm>
            <a:off x="6094413" y="2286000"/>
            <a:ext cx="5558794" cy="3962400"/>
          </a:xfrm>
        </p:spPr>
        <p:txBody>
          <a:bodyPr/>
          <a:lstStyle>
            <a:lvl1pPr marL="45720" indent="0">
              <a:buNone/>
              <a:defRPr/>
            </a:lvl1pPr>
          </a:lstStyle>
          <a:p>
            <a:r>
              <a:rPr lang="en-US"/>
              <a:t>Click icon to add table</a:t>
            </a:r>
            <a:endParaRPr lang="en-US" dirty="0"/>
          </a:p>
        </p:txBody>
      </p:sp>
    </p:spTree>
    <p:extLst>
      <p:ext uri="{BB962C8B-B14F-4D97-AF65-F5344CB8AC3E}">
        <p14:creationId xmlns:p14="http://schemas.microsoft.com/office/powerpoint/2010/main" val="205039468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100">
                <a:solidFill>
                  <a:schemeClr val="tx1"/>
                </a:solidFill>
              </a:defRPr>
            </a:lvl1pPr>
          </a:lstStyle>
          <a:p>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100">
                <a:solidFill>
                  <a:schemeClr val="tx1"/>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78" r:id="rId1"/>
    <p:sldLayoutId id="2147483672" r:id="rId2"/>
    <p:sldLayoutId id="2147483695" r:id="rId3"/>
    <p:sldLayoutId id="2147483685" r:id="rId4"/>
    <p:sldLayoutId id="2147483662" r:id="rId5"/>
    <p:sldLayoutId id="2147483682" r:id="rId6"/>
    <p:sldLayoutId id="2147483696" r:id="rId7"/>
    <p:sldLayoutId id="2147483693" r:id="rId8"/>
    <p:sldLayoutId id="2147483692" r:id="rId9"/>
    <p:sldLayoutId id="2147483676" r:id="rId10"/>
    <p:sldLayoutId id="2147483665" r:id="rId11"/>
    <p:sldLayoutId id="2147483688" r:id="rId12"/>
    <p:sldLayoutId id="2147483686" r:id="rId13"/>
  </p:sldLayoutIdLst>
  <p:hf hdr="0" ftr="0" dt="0"/>
  <p:txStyles>
    <p:titleStyle>
      <a:lvl1pPr algn="l" defTabSz="914400" rtl="0" eaLnBrk="1" latinLnBrk="0" hangingPunct="1">
        <a:lnSpc>
          <a:spcPct val="80000"/>
        </a:lnSpc>
        <a:spcBef>
          <a:spcPct val="0"/>
        </a:spcBef>
        <a:buNone/>
        <a:defRPr sz="3600" b="1" kern="1200">
          <a:solidFill>
            <a:schemeClr val="tx1">
              <a:lumMod val="85000"/>
              <a:lumOff val="1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85000"/>
              <a:lumOff val="1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85000"/>
              <a:lumOff val="1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85000"/>
              <a:lumOff val="1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85000"/>
              <a:lumOff val="1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85000"/>
              <a:lumOff val="1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110000"/>
                <a:satMod val="105000"/>
                <a:tint val="67000"/>
                <a:alpha val="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684212" y="609600"/>
            <a:ext cx="7772400" cy="2133600"/>
          </a:xfrm>
        </p:spPr>
        <p:txBody>
          <a:bodyPr anchor="b">
            <a:normAutofit fontScale="90000"/>
          </a:bodyPr>
          <a:lstStyle/>
          <a:p>
            <a:br>
              <a:rPr lang="en-US" dirty="0"/>
            </a:br>
            <a:r>
              <a:rPr lang="en-US" sz="1600" dirty="0"/>
              <a:t>Milestone 4:</a:t>
            </a:r>
            <a:br>
              <a:rPr lang="en-US" dirty="0"/>
            </a:br>
            <a:r>
              <a:rPr lang="en-US" dirty="0"/>
              <a:t>Bacchus Winery Case Study Solution</a:t>
            </a:r>
          </a:p>
        </p:txBody>
      </p:sp>
      <p:sp>
        <p:nvSpPr>
          <p:cNvPr id="3" name="Content Placeholder 2"/>
          <p:cNvSpPr>
            <a:spLocks noGrp="1"/>
          </p:cNvSpPr>
          <p:nvPr>
            <p:ph type="body" sz="quarter" idx="10"/>
          </p:nvPr>
        </p:nvSpPr>
        <p:spPr>
          <a:xfrm>
            <a:off x="684212" y="5257800"/>
            <a:ext cx="4114800" cy="1123950"/>
          </a:xfrm>
        </p:spPr>
        <p:txBody>
          <a:bodyPr>
            <a:noAutofit/>
          </a:bodyPr>
          <a:lstStyle/>
          <a:p>
            <a:r>
              <a:rPr lang="en-US" sz="1200" dirty="0"/>
              <a:t>By: Julio </a:t>
            </a:r>
            <a:r>
              <a:rPr lang="en-US" sz="1200" dirty="0" err="1"/>
              <a:t>Pochet</a:t>
            </a:r>
            <a:r>
              <a:rPr lang="en-US" sz="1200" dirty="0"/>
              <a:t>, Andrew Stiles, and James Cortes</a:t>
            </a:r>
          </a:p>
          <a:p>
            <a:r>
              <a:rPr lang="en-US" sz="1200" dirty="0"/>
              <a:t>Class: CSD-310</a:t>
            </a:r>
          </a:p>
          <a:p>
            <a:r>
              <a:rPr lang="en-US" sz="1200" dirty="0"/>
              <a:t>2-28-2025</a:t>
            </a:r>
          </a:p>
        </p:txBody>
      </p:sp>
      <p:pic>
        <p:nvPicPr>
          <p:cNvPr id="5" name="Picture 4" descr="Close-up of documents and charts">
            <a:extLst>
              <a:ext uri="{FF2B5EF4-FFF2-40B4-BE49-F238E27FC236}">
                <a16:creationId xmlns:a16="http://schemas.microsoft.com/office/drawing/2014/main" id="{FD64C51D-DD66-C97D-D0F4-682E48C9A2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51612" y="3200400"/>
            <a:ext cx="5314951" cy="3543300"/>
          </a:xfrm>
          <a:prstGeom prst="ellipse">
            <a:avLst/>
          </a:prstGeom>
          <a:ln>
            <a:noFill/>
          </a:ln>
          <a:effectLst>
            <a:softEdge rad="112500"/>
          </a:effectLst>
        </p:spPr>
      </p:pic>
    </p:spTree>
    <p:extLst>
      <p:ext uri="{BB962C8B-B14F-4D97-AF65-F5344CB8AC3E}">
        <p14:creationId xmlns:p14="http://schemas.microsoft.com/office/powerpoint/2010/main" val="3658128150"/>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Effect transition="in" filter="fade">
                                      <p:cBhvr>
                                        <p:cTn id="9" dur="1000"/>
                                        <p:tgtEl>
                                          <p:spTgt spid="4"/>
                                        </p:tgtEl>
                                      </p:cBhvr>
                                    </p:animEffect>
                                  </p:childTnLst>
                                </p:cTn>
                              </p:par>
                              <p:par>
                                <p:cTn id="10" presetID="10"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750"/>
                                        <p:tgtEl>
                                          <p:spTgt spid="3">
                                            <p:txEl>
                                              <p:pRg st="0" end="0"/>
                                            </p:txEl>
                                          </p:spTgt>
                                        </p:tgtEl>
                                      </p:cBhvr>
                                    </p:animEffect>
                                    <p:anim calcmode="lin" valueType="num">
                                      <p:cBhvr>
                                        <p:cTn id="17"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8"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9" fill="hold">
                            <p:stCondLst>
                              <p:cond delay="1750"/>
                            </p:stCondLst>
                            <p:childTnLst>
                              <p:par>
                                <p:cTn id="20" presetID="42" presetClass="entr" presetSubtype="0" fill="hold" grpId="0" nodeType="after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750"/>
                                        <p:tgtEl>
                                          <p:spTgt spid="3">
                                            <p:txEl>
                                              <p:pRg st="1" end="1"/>
                                            </p:txEl>
                                          </p:spTgt>
                                        </p:tgtEl>
                                      </p:cBhvr>
                                    </p:animEffect>
                                    <p:anim calcmode="lin" valueType="num">
                                      <p:cBhvr>
                                        <p:cTn id="23" dur="7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7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5" fill="hold">
                            <p:stCondLst>
                              <p:cond delay="2500"/>
                            </p:stCondLst>
                            <p:childTnLst>
                              <p:par>
                                <p:cTn id="26" presetID="42" presetClass="entr" presetSubtype="0" fill="hold" grpId="0" nodeType="after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750"/>
                                        <p:tgtEl>
                                          <p:spTgt spid="3">
                                            <p:txEl>
                                              <p:pRg st="2" end="2"/>
                                            </p:txEl>
                                          </p:spTgt>
                                        </p:tgtEl>
                                      </p:cBhvr>
                                    </p:animEffect>
                                    <p:anim calcmode="lin" valueType="num">
                                      <p:cBhvr>
                                        <p:cTn id="29"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7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788C46-D0BC-4307-AE55-7601A139E7CB}"/>
              </a:ext>
            </a:extLst>
          </p:cNvPr>
          <p:cNvSpPr>
            <a:spLocks noGrp="1"/>
          </p:cNvSpPr>
          <p:nvPr>
            <p:ph type="body" sz="quarter" idx="14"/>
          </p:nvPr>
        </p:nvSpPr>
        <p:spPr/>
        <p:txBody>
          <a:bodyPr vert="horz" lIns="91416" tIns="45708" rIns="91416" bIns="45708" rtlCol="0">
            <a:normAutofit fontScale="70000" lnSpcReduction="20000"/>
          </a:bodyPr>
          <a:lstStyle/>
          <a:p>
            <a:r>
              <a:rPr lang="en-US" dirty="0"/>
              <a:t>Introduction</a:t>
            </a:r>
          </a:p>
          <a:p>
            <a:r>
              <a:rPr lang="en-US" dirty="0"/>
              <a:t>Entity Relationship Diagram</a:t>
            </a:r>
          </a:p>
          <a:p>
            <a:r>
              <a:rPr lang="en-US" dirty="0"/>
              <a:t>Report 1: Supplier Delivery Performance</a:t>
            </a:r>
          </a:p>
          <a:p>
            <a:r>
              <a:rPr lang="en-US" dirty="0"/>
              <a:t>Report 2: Wine Sales Trends</a:t>
            </a:r>
          </a:p>
          <a:p>
            <a:r>
              <a:rPr lang="en-US" dirty="0"/>
              <a:t>Report 3: Employee Work Hours by Quarter</a:t>
            </a:r>
          </a:p>
          <a:p>
            <a:r>
              <a:rPr lang="en-US" dirty="0"/>
              <a:t>Conclusion</a:t>
            </a:r>
          </a:p>
          <a:p>
            <a:r>
              <a:rPr lang="en-US" dirty="0"/>
              <a:t>End of Presentation</a:t>
            </a:r>
          </a:p>
        </p:txBody>
      </p:sp>
      <p:pic>
        <p:nvPicPr>
          <p:cNvPr id="7" name="Picture 6" descr="Wine barrels">
            <a:extLst>
              <a:ext uri="{FF2B5EF4-FFF2-40B4-BE49-F238E27FC236}">
                <a16:creationId xmlns:a16="http://schemas.microsoft.com/office/drawing/2014/main" id="{FE699F5C-6F6F-9465-51E8-774E48498E76}"/>
              </a:ext>
            </a:extLst>
          </p:cNvPr>
          <p:cNvPicPr>
            <a:picLocks noChangeAspect="1"/>
          </p:cNvPicPr>
          <p:nvPr/>
        </p:nvPicPr>
        <p:blipFill>
          <a:blip r:embed="rId2" cstate="print">
            <a:extLst>
              <a:ext uri="{28A0092B-C50C-407E-A947-70E740481C1C}">
                <a14:useLocalDpi xmlns:a14="http://schemas.microsoft.com/office/drawing/2010/main" val="0"/>
              </a:ext>
            </a:extLst>
          </a:blip>
          <a:srcRect l="2040" r="20938" b="-3"/>
          <a:stretch/>
        </p:blipFill>
        <p:spPr>
          <a:xfrm>
            <a:off x="1751012" y="1871900"/>
            <a:ext cx="3593308" cy="311420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6" name="Title 5">
            <a:extLst>
              <a:ext uri="{FF2B5EF4-FFF2-40B4-BE49-F238E27FC236}">
                <a16:creationId xmlns:a16="http://schemas.microsoft.com/office/drawing/2014/main" id="{D8B68A17-565E-5F07-D76E-981C2E327304}"/>
              </a:ext>
            </a:extLst>
          </p:cNvPr>
          <p:cNvSpPr>
            <a:spLocks noGrp="1"/>
          </p:cNvSpPr>
          <p:nvPr>
            <p:ph type="title"/>
          </p:nvPr>
        </p:nvSpPr>
        <p:spPr>
          <a:xfrm>
            <a:off x="1674812" y="2971800"/>
            <a:ext cx="3429000" cy="1104900"/>
          </a:xfrm>
        </p:spPr>
        <p:txBody>
          <a:bodyPr anchor="t">
            <a:normAutofit/>
          </a:bodyPr>
          <a:lstStyle/>
          <a:p>
            <a:r>
              <a:rPr lang="en-US" dirty="0">
                <a:solidFill>
                  <a:schemeClr val="bg1"/>
                </a:solidFill>
              </a:rPr>
              <a:t>Overview:</a:t>
            </a:r>
          </a:p>
        </p:txBody>
      </p:sp>
    </p:spTree>
    <p:extLst>
      <p:ext uri="{BB962C8B-B14F-4D97-AF65-F5344CB8AC3E}">
        <p14:creationId xmlns:p14="http://schemas.microsoft.com/office/powerpoint/2010/main" val="13256085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par>
                          <p:cTn id="11" fill="hold">
                            <p:stCondLst>
                              <p:cond delay="1000"/>
                            </p:stCondLst>
                            <p:childTnLst>
                              <p:par>
                                <p:cTn id="12" presetID="53" presetClass="entr" presetSubtype="16"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750" fill="hold"/>
                                        <p:tgtEl>
                                          <p:spTgt spid="6"/>
                                        </p:tgtEl>
                                        <p:attrNameLst>
                                          <p:attrName>ppt_w</p:attrName>
                                        </p:attrNameLst>
                                      </p:cBhvr>
                                      <p:tavLst>
                                        <p:tav tm="0">
                                          <p:val>
                                            <p:fltVal val="0"/>
                                          </p:val>
                                        </p:tav>
                                        <p:tav tm="100000">
                                          <p:val>
                                            <p:strVal val="#ppt_w"/>
                                          </p:val>
                                        </p:tav>
                                      </p:tavLst>
                                    </p:anim>
                                    <p:anim calcmode="lin" valueType="num">
                                      <p:cBhvr>
                                        <p:cTn id="15" dur="750" fill="hold"/>
                                        <p:tgtEl>
                                          <p:spTgt spid="6"/>
                                        </p:tgtEl>
                                        <p:attrNameLst>
                                          <p:attrName>ppt_h</p:attrName>
                                        </p:attrNameLst>
                                      </p:cBhvr>
                                      <p:tavLst>
                                        <p:tav tm="0">
                                          <p:val>
                                            <p:fltVal val="0"/>
                                          </p:val>
                                        </p:tav>
                                        <p:tav tm="100000">
                                          <p:val>
                                            <p:strVal val="#ppt_h"/>
                                          </p:val>
                                        </p:tav>
                                      </p:tavLst>
                                    </p:anim>
                                    <p:animEffect transition="in" filter="fade">
                                      <p:cBhvr>
                                        <p:cTn id="16" dur="75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500"/>
                                        <p:tgtEl>
                                          <p:spTgt spid="3">
                                            <p:txEl>
                                              <p:pRg st="0" end="0"/>
                                            </p:txEl>
                                          </p:spTgt>
                                        </p:tgtEl>
                                      </p:cBhvr>
                                    </p:animEffect>
                                  </p:childTnLst>
                                </p:cTn>
                              </p:par>
                            </p:childTnLst>
                          </p:cTn>
                        </p:par>
                        <p:par>
                          <p:cTn id="20" fill="hold">
                            <p:stCondLst>
                              <p:cond delay="1750"/>
                            </p:stCondLst>
                            <p:childTnLst>
                              <p:par>
                                <p:cTn id="21" presetID="10" presetClass="entr" presetSubtype="0" fill="hold" grpId="0" nodeType="after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500"/>
                                        <p:tgtEl>
                                          <p:spTgt spid="3">
                                            <p:txEl>
                                              <p:pRg st="1" end="1"/>
                                            </p:txEl>
                                          </p:spTgt>
                                        </p:tgtEl>
                                      </p:cBhvr>
                                    </p:animEffect>
                                  </p:childTnLst>
                                </p:cTn>
                              </p:par>
                            </p:childTnLst>
                          </p:cTn>
                        </p:par>
                        <p:par>
                          <p:cTn id="24" fill="hold">
                            <p:stCondLst>
                              <p:cond delay="2250"/>
                            </p:stCondLst>
                            <p:childTnLst>
                              <p:par>
                                <p:cTn id="25" presetID="10" presetClass="entr" presetSubtype="0" fill="hold" grpId="0" nodeType="after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par>
                          <p:cTn id="28" fill="hold">
                            <p:stCondLst>
                              <p:cond delay="2750"/>
                            </p:stCondLst>
                            <p:childTnLst>
                              <p:par>
                                <p:cTn id="29" presetID="10" presetClass="entr" presetSubtype="0" fill="hold" grpId="0" nodeType="after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cTn>
                              </p:par>
                            </p:childTnLst>
                          </p:cTn>
                        </p:par>
                        <p:par>
                          <p:cTn id="32" fill="hold">
                            <p:stCondLst>
                              <p:cond delay="3250"/>
                            </p:stCondLst>
                            <p:childTnLst>
                              <p:par>
                                <p:cTn id="33" presetID="10" presetClass="entr" presetSubtype="0" fill="hold" grpId="0" nodeType="after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childTnLst>
                                </p:cTn>
                              </p:par>
                            </p:childTnLst>
                          </p:cTn>
                        </p:par>
                        <p:par>
                          <p:cTn id="36" fill="hold">
                            <p:stCondLst>
                              <p:cond delay="3750"/>
                            </p:stCondLst>
                            <p:childTnLst>
                              <p:par>
                                <p:cTn id="37" presetID="10" presetClass="entr" presetSubtype="0" fill="hold" grpId="0" nodeType="after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500"/>
                                        <p:tgtEl>
                                          <p:spTgt spid="3">
                                            <p:txEl>
                                              <p:pRg st="5" end="5"/>
                                            </p:txEl>
                                          </p:spTgt>
                                        </p:tgtEl>
                                      </p:cBhvr>
                                    </p:animEffect>
                                  </p:childTnLst>
                                </p:cTn>
                              </p:par>
                            </p:childTnLst>
                          </p:cTn>
                        </p:par>
                        <p:par>
                          <p:cTn id="40" fill="hold">
                            <p:stCondLst>
                              <p:cond delay="4250"/>
                            </p:stCondLst>
                            <p:childTnLst>
                              <p:par>
                                <p:cTn id="41" presetID="10" presetClass="entr" presetSubtype="0" fill="hold" grpId="0"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77924" y="304800"/>
            <a:ext cx="3030538" cy="533400"/>
          </a:xfrm>
        </p:spPr>
        <p:txBody>
          <a:bodyPr anchor="b">
            <a:normAutofit/>
          </a:bodyPr>
          <a:lstStyle/>
          <a:p>
            <a:r>
              <a:rPr lang="en-US" dirty="0">
                <a:solidFill>
                  <a:schemeClr val="accent2"/>
                </a:solidFill>
              </a:rPr>
              <a:t>Introduction</a:t>
            </a:r>
          </a:p>
        </p:txBody>
      </p:sp>
      <p:sp>
        <p:nvSpPr>
          <p:cNvPr id="19" name="Text Placeholder 18">
            <a:extLst>
              <a:ext uri="{FF2B5EF4-FFF2-40B4-BE49-F238E27FC236}">
                <a16:creationId xmlns:a16="http://schemas.microsoft.com/office/drawing/2014/main" id="{9B989A75-8BF6-6DE9-1AB9-424401DB3926}"/>
              </a:ext>
            </a:extLst>
          </p:cNvPr>
          <p:cNvSpPr>
            <a:spLocks noGrp="1"/>
          </p:cNvSpPr>
          <p:nvPr>
            <p:ph idx="1"/>
          </p:nvPr>
        </p:nvSpPr>
        <p:spPr>
          <a:xfrm>
            <a:off x="1141412" y="990600"/>
            <a:ext cx="5240338" cy="5562600"/>
          </a:xfrm>
        </p:spPr>
        <p:txBody>
          <a:bodyPr>
            <a:normAutofit fontScale="55000" lnSpcReduction="20000"/>
          </a:bodyPr>
          <a:lstStyle/>
          <a:p>
            <a:r>
              <a:rPr lang="en-US" b="1" dirty="0"/>
              <a:t>Group Introduction: </a:t>
            </a:r>
          </a:p>
          <a:p>
            <a:r>
              <a:rPr lang="en-US" dirty="0"/>
              <a:t>Our group collaborated to develop a database solution for Bacchus Winery. Julio led the programming efforts, implementing the database and queries with input from James and Andrew. </a:t>
            </a:r>
          </a:p>
          <a:p>
            <a:r>
              <a:rPr lang="en-US" dirty="0"/>
              <a:t>Andrew created this presentation, and edited some entries into the database, with feedback and suggestions from Julio and James. Together, we designed an efficient system to support this winery’s operations and reporting.</a:t>
            </a:r>
            <a:endParaRPr lang="en-US" b="1" dirty="0"/>
          </a:p>
          <a:p>
            <a:r>
              <a:rPr lang="en-US" b="1" dirty="0"/>
              <a:t>About Bacchus Winery:</a:t>
            </a:r>
            <a:endParaRPr lang="en-US" dirty="0"/>
          </a:p>
          <a:p>
            <a:pPr marL="742950" lvl="1" indent="-285750">
              <a:buFont typeface="Arial" panose="020B0604020202020204" pitchFamily="34" charset="0"/>
              <a:buChar char="•"/>
            </a:pPr>
            <a:r>
              <a:rPr lang="en-US" dirty="0"/>
              <a:t>Bacchus Winery is a growing business that produces four types of wine: Merlot, Cabernet, Chablis, and Chardonnay.</a:t>
            </a:r>
          </a:p>
          <a:p>
            <a:pPr marL="742950" lvl="1" indent="-285750">
              <a:buFont typeface="Arial" panose="020B0604020202020204" pitchFamily="34" charset="0"/>
              <a:buChar char="•"/>
            </a:pPr>
            <a:r>
              <a:rPr lang="en-US" dirty="0"/>
              <a:t>The winery grows its own grapes and handles all wine production, distribution, and sales aspects.</a:t>
            </a:r>
          </a:p>
          <a:p>
            <a:r>
              <a:rPr lang="en-US" b="1" dirty="0"/>
              <a:t>Business Challenges:</a:t>
            </a:r>
            <a:endParaRPr lang="en-US" dirty="0"/>
          </a:p>
          <a:p>
            <a:pPr marL="742950" lvl="1" indent="-285750">
              <a:buFont typeface="Arial" panose="020B0604020202020204" pitchFamily="34" charset="0"/>
              <a:buChar char="•"/>
            </a:pPr>
            <a:r>
              <a:rPr lang="en-US" dirty="0"/>
              <a:t>Difficulty tracking supplier deliveries, leading to production delays.</a:t>
            </a:r>
          </a:p>
          <a:p>
            <a:pPr marL="742950" lvl="1" indent="-285750">
              <a:buFont typeface="Arial" panose="020B0604020202020204" pitchFamily="34" charset="0"/>
              <a:buChar char="•"/>
            </a:pPr>
            <a:r>
              <a:rPr lang="en-US" dirty="0"/>
              <a:t>No efficient inventory system, making stock management difficult.</a:t>
            </a:r>
          </a:p>
          <a:p>
            <a:pPr marL="742950" lvl="1" indent="-285750">
              <a:buFont typeface="Arial" panose="020B0604020202020204" pitchFamily="34" charset="0"/>
              <a:buChar char="•"/>
            </a:pPr>
            <a:r>
              <a:rPr lang="en-US" dirty="0"/>
              <a:t>Limited sales analysis, making it hard to identify best-selling wines and distributor performance.</a:t>
            </a:r>
          </a:p>
          <a:p>
            <a:pPr marL="742950" lvl="1" indent="-285750">
              <a:buFont typeface="Arial" panose="020B0604020202020204" pitchFamily="34" charset="0"/>
              <a:buChar char="•"/>
            </a:pPr>
            <a:r>
              <a:rPr lang="en-US" dirty="0"/>
              <a:t>Employee work hours are not properly tracked, causing workforce inefficiencies.</a:t>
            </a:r>
          </a:p>
          <a:p>
            <a:r>
              <a:rPr lang="en-US" b="1" dirty="0"/>
              <a:t>Need for a Database Solution:</a:t>
            </a:r>
            <a:endParaRPr lang="en-US" dirty="0"/>
          </a:p>
          <a:p>
            <a:pPr marL="742950" lvl="1" indent="-285750">
              <a:buFont typeface="Arial" panose="020B0604020202020204" pitchFamily="34" charset="0"/>
              <a:buChar char="•"/>
            </a:pPr>
            <a:r>
              <a:rPr lang="en-US" dirty="0"/>
              <a:t>Implementing a database would provide structured tracking of inventory, supplier performance, and sales data.</a:t>
            </a:r>
          </a:p>
          <a:p>
            <a:pPr marL="742950" lvl="1" indent="-285750">
              <a:buFont typeface="Arial" panose="020B0604020202020204" pitchFamily="34" charset="0"/>
              <a:buChar char="•"/>
            </a:pPr>
            <a:r>
              <a:rPr lang="en-US" dirty="0"/>
              <a:t>Ensures efficient workforce management and improves decision-making for production and distribution.</a:t>
            </a:r>
          </a:p>
        </p:txBody>
      </p:sp>
      <p:pic>
        <p:nvPicPr>
          <p:cNvPr id="7" name="Picture 6" descr="Magnifying glass showing decling performance">
            <a:extLst>
              <a:ext uri="{FF2B5EF4-FFF2-40B4-BE49-F238E27FC236}">
                <a16:creationId xmlns:a16="http://schemas.microsoft.com/office/drawing/2014/main" id="{6D9AD811-C3D9-3952-A8E7-7A1CD2801F2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7412" y="2133600"/>
            <a:ext cx="3887149" cy="2590800"/>
          </a:xfrm>
          <a:prstGeom prst="rect">
            <a:avLst/>
          </a:prstGeom>
        </p:spPr>
      </p:pic>
    </p:spTree>
    <p:extLst>
      <p:ext uri="{BB962C8B-B14F-4D97-AF65-F5344CB8AC3E}">
        <p14:creationId xmlns:p14="http://schemas.microsoft.com/office/powerpoint/2010/main" val="18089019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9">
                                            <p:txEl>
                                              <p:pRg st="0" end="0"/>
                                            </p:txEl>
                                          </p:spTgt>
                                        </p:tgtEl>
                                        <p:attrNameLst>
                                          <p:attrName>style.visibility</p:attrName>
                                        </p:attrNameLst>
                                      </p:cBhvr>
                                      <p:to>
                                        <p:strVal val="visible"/>
                                      </p:to>
                                    </p:set>
                                    <p:animEffect transition="in" filter="fade">
                                      <p:cBhvr>
                                        <p:cTn id="16" dur="1000"/>
                                        <p:tgtEl>
                                          <p:spTgt spid="19">
                                            <p:txEl>
                                              <p:pRg st="0" end="0"/>
                                            </p:txEl>
                                          </p:spTgt>
                                        </p:tgtEl>
                                      </p:cBhvr>
                                    </p:animEffect>
                                    <p:anim calcmode="lin" valueType="num">
                                      <p:cBhvr>
                                        <p:cTn id="17"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9">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19">
                                            <p:txEl>
                                              <p:pRg st="1" end="1"/>
                                            </p:txEl>
                                          </p:spTgt>
                                        </p:tgtEl>
                                        <p:attrNameLst>
                                          <p:attrName>style.visibility</p:attrName>
                                        </p:attrNameLst>
                                      </p:cBhvr>
                                      <p:to>
                                        <p:strVal val="visible"/>
                                      </p:to>
                                    </p:set>
                                    <p:animEffect transition="in" filter="fade">
                                      <p:cBhvr>
                                        <p:cTn id="21" dur="1000"/>
                                        <p:tgtEl>
                                          <p:spTgt spid="19">
                                            <p:txEl>
                                              <p:pRg st="1" end="1"/>
                                            </p:txEl>
                                          </p:spTgt>
                                        </p:tgtEl>
                                      </p:cBhvr>
                                    </p:animEffect>
                                    <p:anim calcmode="lin" valueType="num">
                                      <p:cBhvr>
                                        <p:cTn id="22" dur="1000" fill="hold"/>
                                        <p:tgtEl>
                                          <p:spTgt spid="19">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9">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9">
                                            <p:txEl>
                                              <p:pRg st="2" end="2"/>
                                            </p:txEl>
                                          </p:spTgt>
                                        </p:tgtEl>
                                        <p:attrNameLst>
                                          <p:attrName>style.visibility</p:attrName>
                                        </p:attrNameLst>
                                      </p:cBhvr>
                                      <p:to>
                                        <p:strVal val="visible"/>
                                      </p:to>
                                    </p:set>
                                    <p:animEffect transition="in" filter="fade">
                                      <p:cBhvr>
                                        <p:cTn id="26" dur="1000"/>
                                        <p:tgtEl>
                                          <p:spTgt spid="19">
                                            <p:txEl>
                                              <p:pRg st="2" end="2"/>
                                            </p:txEl>
                                          </p:spTgt>
                                        </p:tgtEl>
                                      </p:cBhvr>
                                    </p:animEffect>
                                    <p:anim calcmode="lin" valueType="num">
                                      <p:cBhvr>
                                        <p:cTn id="27" dur="1000" fill="hold"/>
                                        <p:tgtEl>
                                          <p:spTgt spid="19">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9">
                                            <p:txEl>
                                              <p:pRg st="3" end="3"/>
                                            </p:txEl>
                                          </p:spTgt>
                                        </p:tgtEl>
                                        <p:attrNameLst>
                                          <p:attrName>style.visibility</p:attrName>
                                        </p:attrNameLst>
                                      </p:cBhvr>
                                      <p:to>
                                        <p:strVal val="visible"/>
                                      </p:to>
                                    </p:set>
                                    <p:animEffect transition="in" filter="fade">
                                      <p:cBhvr>
                                        <p:cTn id="33" dur="1000"/>
                                        <p:tgtEl>
                                          <p:spTgt spid="19">
                                            <p:txEl>
                                              <p:pRg st="3" end="3"/>
                                            </p:txEl>
                                          </p:spTgt>
                                        </p:tgtEl>
                                      </p:cBhvr>
                                    </p:animEffect>
                                    <p:anim calcmode="lin" valueType="num">
                                      <p:cBhvr>
                                        <p:cTn id="34" dur="1000" fill="hold"/>
                                        <p:tgtEl>
                                          <p:spTgt spid="19">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19">
                                            <p:txEl>
                                              <p:pRg st="3" end="3"/>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9">
                                            <p:txEl>
                                              <p:pRg st="4" end="4"/>
                                            </p:txEl>
                                          </p:spTgt>
                                        </p:tgtEl>
                                        <p:attrNameLst>
                                          <p:attrName>style.visibility</p:attrName>
                                        </p:attrNameLst>
                                      </p:cBhvr>
                                      <p:to>
                                        <p:strVal val="visible"/>
                                      </p:to>
                                    </p:set>
                                    <p:animEffect transition="in" filter="fade">
                                      <p:cBhvr>
                                        <p:cTn id="38" dur="1000"/>
                                        <p:tgtEl>
                                          <p:spTgt spid="19">
                                            <p:txEl>
                                              <p:pRg st="4" end="4"/>
                                            </p:txEl>
                                          </p:spTgt>
                                        </p:tgtEl>
                                      </p:cBhvr>
                                    </p:animEffect>
                                    <p:anim calcmode="lin" valueType="num">
                                      <p:cBhvr>
                                        <p:cTn id="39" dur="1000" fill="hold"/>
                                        <p:tgtEl>
                                          <p:spTgt spid="19">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19">
                                            <p:txEl>
                                              <p:pRg st="4" end="4"/>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9">
                                            <p:txEl>
                                              <p:pRg st="5" end="5"/>
                                            </p:txEl>
                                          </p:spTgt>
                                        </p:tgtEl>
                                        <p:attrNameLst>
                                          <p:attrName>style.visibility</p:attrName>
                                        </p:attrNameLst>
                                      </p:cBhvr>
                                      <p:to>
                                        <p:strVal val="visible"/>
                                      </p:to>
                                    </p:set>
                                    <p:animEffect transition="in" filter="fade">
                                      <p:cBhvr>
                                        <p:cTn id="43" dur="1000"/>
                                        <p:tgtEl>
                                          <p:spTgt spid="19">
                                            <p:txEl>
                                              <p:pRg st="5" end="5"/>
                                            </p:txEl>
                                          </p:spTgt>
                                        </p:tgtEl>
                                      </p:cBhvr>
                                    </p:animEffect>
                                    <p:anim calcmode="lin" valueType="num">
                                      <p:cBhvr>
                                        <p:cTn id="44" dur="1000" fill="hold"/>
                                        <p:tgtEl>
                                          <p:spTgt spid="19">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19">
                                            <p:txEl>
                                              <p:pRg st="5" end="5"/>
                                            </p:txEl>
                                          </p:spTgt>
                                        </p:tgtEl>
                                        <p:attrNameLst>
                                          <p:attrName>ppt_y</p:attrName>
                                        </p:attrNameLst>
                                      </p:cBhvr>
                                      <p:tavLst>
                                        <p:tav tm="0">
                                          <p:val>
                                            <p:strVal val="#ppt_y+.1"/>
                                          </p:val>
                                        </p:tav>
                                        <p:tav tm="100000">
                                          <p:val>
                                            <p:strVal val="#ppt_y"/>
                                          </p:val>
                                        </p:tav>
                                      </p:tavLst>
                                    </p:anim>
                                  </p:childTnLst>
                                </p:cTn>
                              </p:par>
                            </p:childTnLst>
                          </p:cTn>
                        </p:par>
                        <p:par>
                          <p:cTn id="46" fill="hold">
                            <p:stCondLst>
                              <p:cond delay="1000"/>
                            </p:stCondLst>
                            <p:childTnLst>
                              <p:par>
                                <p:cTn id="47" presetID="42" presetClass="entr" presetSubtype="0" fill="hold" grpId="0" nodeType="afterEffect">
                                  <p:stCondLst>
                                    <p:cond delay="0"/>
                                  </p:stCondLst>
                                  <p:childTnLst>
                                    <p:set>
                                      <p:cBhvr>
                                        <p:cTn id="48" dur="1" fill="hold">
                                          <p:stCondLst>
                                            <p:cond delay="0"/>
                                          </p:stCondLst>
                                        </p:cTn>
                                        <p:tgtEl>
                                          <p:spTgt spid="19">
                                            <p:txEl>
                                              <p:pRg st="6" end="6"/>
                                            </p:txEl>
                                          </p:spTgt>
                                        </p:tgtEl>
                                        <p:attrNameLst>
                                          <p:attrName>style.visibility</p:attrName>
                                        </p:attrNameLst>
                                      </p:cBhvr>
                                      <p:to>
                                        <p:strVal val="visible"/>
                                      </p:to>
                                    </p:set>
                                    <p:animEffect transition="in" filter="fade">
                                      <p:cBhvr>
                                        <p:cTn id="49" dur="1000"/>
                                        <p:tgtEl>
                                          <p:spTgt spid="19">
                                            <p:txEl>
                                              <p:pRg st="6" end="6"/>
                                            </p:txEl>
                                          </p:spTgt>
                                        </p:tgtEl>
                                      </p:cBhvr>
                                    </p:animEffect>
                                    <p:anim calcmode="lin" valueType="num">
                                      <p:cBhvr>
                                        <p:cTn id="50" dur="1000" fill="hold"/>
                                        <p:tgtEl>
                                          <p:spTgt spid="19">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19">
                                            <p:txEl>
                                              <p:pRg st="6" end="6"/>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9">
                                            <p:txEl>
                                              <p:pRg st="7" end="7"/>
                                            </p:txEl>
                                          </p:spTgt>
                                        </p:tgtEl>
                                        <p:attrNameLst>
                                          <p:attrName>style.visibility</p:attrName>
                                        </p:attrNameLst>
                                      </p:cBhvr>
                                      <p:to>
                                        <p:strVal val="visible"/>
                                      </p:to>
                                    </p:set>
                                    <p:animEffect transition="in" filter="fade">
                                      <p:cBhvr>
                                        <p:cTn id="54" dur="1000"/>
                                        <p:tgtEl>
                                          <p:spTgt spid="19">
                                            <p:txEl>
                                              <p:pRg st="7" end="7"/>
                                            </p:txEl>
                                          </p:spTgt>
                                        </p:tgtEl>
                                      </p:cBhvr>
                                    </p:animEffect>
                                    <p:anim calcmode="lin" valueType="num">
                                      <p:cBhvr>
                                        <p:cTn id="55" dur="1000" fill="hold"/>
                                        <p:tgtEl>
                                          <p:spTgt spid="19">
                                            <p:txEl>
                                              <p:pRg st="7" end="7"/>
                                            </p:txEl>
                                          </p:spTgt>
                                        </p:tgtEl>
                                        <p:attrNameLst>
                                          <p:attrName>ppt_x</p:attrName>
                                        </p:attrNameLst>
                                      </p:cBhvr>
                                      <p:tavLst>
                                        <p:tav tm="0">
                                          <p:val>
                                            <p:strVal val="#ppt_x"/>
                                          </p:val>
                                        </p:tav>
                                        <p:tav tm="100000">
                                          <p:val>
                                            <p:strVal val="#ppt_x"/>
                                          </p:val>
                                        </p:tav>
                                      </p:tavLst>
                                    </p:anim>
                                    <p:anim calcmode="lin" valueType="num">
                                      <p:cBhvr>
                                        <p:cTn id="56" dur="1000" fill="hold"/>
                                        <p:tgtEl>
                                          <p:spTgt spid="19">
                                            <p:txEl>
                                              <p:pRg st="7" end="7"/>
                                            </p:txEl>
                                          </p:spTgt>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9">
                                            <p:txEl>
                                              <p:pRg st="8" end="8"/>
                                            </p:txEl>
                                          </p:spTgt>
                                        </p:tgtEl>
                                        <p:attrNameLst>
                                          <p:attrName>style.visibility</p:attrName>
                                        </p:attrNameLst>
                                      </p:cBhvr>
                                      <p:to>
                                        <p:strVal val="visible"/>
                                      </p:to>
                                    </p:set>
                                    <p:animEffect transition="in" filter="fade">
                                      <p:cBhvr>
                                        <p:cTn id="59" dur="1000"/>
                                        <p:tgtEl>
                                          <p:spTgt spid="19">
                                            <p:txEl>
                                              <p:pRg st="8" end="8"/>
                                            </p:txEl>
                                          </p:spTgt>
                                        </p:tgtEl>
                                      </p:cBhvr>
                                    </p:animEffect>
                                    <p:anim calcmode="lin" valueType="num">
                                      <p:cBhvr>
                                        <p:cTn id="60" dur="1000" fill="hold"/>
                                        <p:tgtEl>
                                          <p:spTgt spid="19">
                                            <p:txEl>
                                              <p:pRg st="8" end="8"/>
                                            </p:txEl>
                                          </p:spTgt>
                                        </p:tgtEl>
                                        <p:attrNameLst>
                                          <p:attrName>ppt_x</p:attrName>
                                        </p:attrNameLst>
                                      </p:cBhvr>
                                      <p:tavLst>
                                        <p:tav tm="0">
                                          <p:val>
                                            <p:strVal val="#ppt_x"/>
                                          </p:val>
                                        </p:tav>
                                        <p:tav tm="100000">
                                          <p:val>
                                            <p:strVal val="#ppt_x"/>
                                          </p:val>
                                        </p:tav>
                                      </p:tavLst>
                                    </p:anim>
                                    <p:anim calcmode="lin" valueType="num">
                                      <p:cBhvr>
                                        <p:cTn id="61" dur="1000" fill="hold"/>
                                        <p:tgtEl>
                                          <p:spTgt spid="19">
                                            <p:txEl>
                                              <p:pRg st="8" end="8"/>
                                            </p:txEl>
                                          </p:spTgt>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9">
                                            <p:txEl>
                                              <p:pRg st="9" end="9"/>
                                            </p:txEl>
                                          </p:spTgt>
                                        </p:tgtEl>
                                        <p:attrNameLst>
                                          <p:attrName>style.visibility</p:attrName>
                                        </p:attrNameLst>
                                      </p:cBhvr>
                                      <p:to>
                                        <p:strVal val="visible"/>
                                      </p:to>
                                    </p:set>
                                    <p:animEffect transition="in" filter="fade">
                                      <p:cBhvr>
                                        <p:cTn id="64" dur="1000"/>
                                        <p:tgtEl>
                                          <p:spTgt spid="19">
                                            <p:txEl>
                                              <p:pRg st="9" end="9"/>
                                            </p:txEl>
                                          </p:spTgt>
                                        </p:tgtEl>
                                      </p:cBhvr>
                                    </p:animEffect>
                                    <p:anim calcmode="lin" valueType="num">
                                      <p:cBhvr>
                                        <p:cTn id="65" dur="1000" fill="hold"/>
                                        <p:tgtEl>
                                          <p:spTgt spid="19">
                                            <p:txEl>
                                              <p:pRg st="9" end="9"/>
                                            </p:txEl>
                                          </p:spTgt>
                                        </p:tgtEl>
                                        <p:attrNameLst>
                                          <p:attrName>ppt_x</p:attrName>
                                        </p:attrNameLst>
                                      </p:cBhvr>
                                      <p:tavLst>
                                        <p:tav tm="0">
                                          <p:val>
                                            <p:strVal val="#ppt_x"/>
                                          </p:val>
                                        </p:tav>
                                        <p:tav tm="100000">
                                          <p:val>
                                            <p:strVal val="#ppt_x"/>
                                          </p:val>
                                        </p:tav>
                                      </p:tavLst>
                                    </p:anim>
                                    <p:anim calcmode="lin" valueType="num">
                                      <p:cBhvr>
                                        <p:cTn id="66" dur="1000" fill="hold"/>
                                        <p:tgtEl>
                                          <p:spTgt spid="19">
                                            <p:txEl>
                                              <p:pRg st="9" end="9"/>
                                            </p:txEl>
                                          </p:spTgt>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9">
                                            <p:txEl>
                                              <p:pRg st="10" end="10"/>
                                            </p:txEl>
                                          </p:spTgt>
                                        </p:tgtEl>
                                        <p:attrNameLst>
                                          <p:attrName>style.visibility</p:attrName>
                                        </p:attrNameLst>
                                      </p:cBhvr>
                                      <p:to>
                                        <p:strVal val="visible"/>
                                      </p:to>
                                    </p:set>
                                    <p:animEffect transition="in" filter="fade">
                                      <p:cBhvr>
                                        <p:cTn id="69" dur="1000"/>
                                        <p:tgtEl>
                                          <p:spTgt spid="19">
                                            <p:txEl>
                                              <p:pRg st="10" end="10"/>
                                            </p:txEl>
                                          </p:spTgt>
                                        </p:tgtEl>
                                      </p:cBhvr>
                                    </p:animEffect>
                                    <p:anim calcmode="lin" valueType="num">
                                      <p:cBhvr>
                                        <p:cTn id="70" dur="1000" fill="hold"/>
                                        <p:tgtEl>
                                          <p:spTgt spid="19">
                                            <p:txEl>
                                              <p:pRg st="10" end="10"/>
                                            </p:txEl>
                                          </p:spTgt>
                                        </p:tgtEl>
                                        <p:attrNameLst>
                                          <p:attrName>ppt_x</p:attrName>
                                        </p:attrNameLst>
                                      </p:cBhvr>
                                      <p:tavLst>
                                        <p:tav tm="0">
                                          <p:val>
                                            <p:strVal val="#ppt_x"/>
                                          </p:val>
                                        </p:tav>
                                        <p:tav tm="100000">
                                          <p:val>
                                            <p:strVal val="#ppt_x"/>
                                          </p:val>
                                        </p:tav>
                                      </p:tavLst>
                                    </p:anim>
                                    <p:anim calcmode="lin" valueType="num">
                                      <p:cBhvr>
                                        <p:cTn id="71" dur="1000" fill="hold"/>
                                        <p:tgtEl>
                                          <p:spTgt spid="19">
                                            <p:txEl>
                                              <p:pRg st="10" end="10"/>
                                            </p:txEl>
                                          </p:spTgt>
                                        </p:tgtEl>
                                        <p:attrNameLst>
                                          <p:attrName>ppt_y</p:attrName>
                                        </p:attrNameLst>
                                      </p:cBhvr>
                                      <p:tavLst>
                                        <p:tav tm="0">
                                          <p:val>
                                            <p:strVal val="#ppt_y+.1"/>
                                          </p:val>
                                        </p:tav>
                                        <p:tav tm="100000">
                                          <p:val>
                                            <p:strVal val="#ppt_y"/>
                                          </p:val>
                                        </p:tav>
                                      </p:tavLst>
                                    </p:anim>
                                  </p:childTnLst>
                                </p:cTn>
                              </p:par>
                            </p:childTnLst>
                          </p:cTn>
                        </p:par>
                        <p:par>
                          <p:cTn id="72" fill="hold">
                            <p:stCondLst>
                              <p:cond delay="2000"/>
                            </p:stCondLst>
                            <p:childTnLst>
                              <p:par>
                                <p:cTn id="73" presetID="42" presetClass="entr" presetSubtype="0" fill="hold" grpId="0" nodeType="afterEffect">
                                  <p:stCondLst>
                                    <p:cond delay="0"/>
                                  </p:stCondLst>
                                  <p:childTnLst>
                                    <p:set>
                                      <p:cBhvr>
                                        <p:cTn id="74" dur="1" fill="hold">
                                          <p:stCondLst>
                                            <p:cond delay="0"/>
                                          </p:stCondLst>
                                        </p:cTn>
                                        <p:tgtEl>
                                          <p:spTgt spid="19">
                                            <p:txEl>
                                              <p:pRg st="11" end="11"/>
                                            </p:txEl>
                                          </p:spTgt>
                                        </p:tgtEl>
                                        <p:attrNameLst>
                                          <p:attrName>style.visibility</p:attrName>
                                        </p:attrNameLst>
                                      </p:cBhvr>
                                      <p:to>
                                        <p:strVal val="visible"/>
                                      </p:to>
                                    </p:set>
                                    <p:animEffect transition="in" filter="fade">
                                      <p:cBhvr>
                                        <p:cTn id="75" dur="1000"/>
                                        <p:tgtEl>
                                          <p:spTgt spid="19">
                                            <p:txEl>
                                              <p:pRg st="11" end="11"/>
                                            </p:txEl>
                                          </p:spTgt>
                                        </p:tgtEl>
                                      </p:cBhvr>
                                    </p:animEffect>
                                    <p:anim calcmode="lin" valueType="num">
                                      <p:cBhvr>
                                        <p:cTn id="76" dur="1000" fill="hold"/>
                                        <p:tgtEl>
                                          <p:spTgt spid="19">
                                            <p:txEl>
                                              <p:pRg st="11" end="11"/>
                                            </p:txEl>
                                          </p:spTgt>
                                        </p:tgtEl>
                                        <p:attrNameLst>
                                          <p:attrName>ppt_x</p:attrName>
                                        </p:attrNameLst>
                                      </p:cBhvr>
                                      <p:tavLst>
                                        <p:tav tm="0">
                                          <p:val>
                                            <p:strVal val="#ppt_x"/>
                                          </p:val>
                                        </p:tav>
                                        <p:tav tm="100000">
                                          <p:val>
                                            <p:strVal val="#ppt_x"/>
                                          </p:val>
                                        </p:tav>
                                      </p:tavLst>
                                    </p:anim>
                                    <p:anim calcmode="lin" valueType="num">
                                      <p:cBhvr>
                                        <p:cTn id="77" dur="1000" fill="hold"/>
                                        <p:tgtEl>
                                          <p:spTgt spid="19">
                                            <p:txEl>
                                              <p:pRg st="11" end="11"/>
                                            </p:txEl>
                                          </p:spTgt>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19">
                                            <p:txEl>
                                              <p:pRg st="12" end="12"/>
                                            </p:txEl>
                                          </p:spTgt>
                                        </p:tgtEl>
                                        <p:attrNameLst>
                                          <p:attrName>style.visibility</p:attrName>
                                        </p:attrNameLst>
                                      </p:cBhvr>
                                      <p:to>
                                        <p:strVal val="visible"/>
                                      </p:to>
                                    </p:set>
                                    <p:animEffect transition="in" filter="fade">
                                      <p:cBhvr>
                                        <p:cTn id="80" dur="1000"/>
                                        <p:tgtEl>
                                          <p:spTgt spid="19">
                                            <p:txEl>
                                              <p:pRg st="12" end="12"/>
                                            </p:txEl>
                                          </p:spTgt>
                                        </p:tgtEl>
                                      </p:cBhvr>
                                    </p:animEffect>
                                    <p:anim calcmode="lin" valueType="num">
                                      <p:cBhvr>
                                        <p:cTn id="81" dur="1000" fill="hold"/>
                                        <p:tgtEl>
                                          <p:spTgt spid="19">
                                            <p:txEl>
                                              <p:pRg st="12" end="12"/>
                                            </p:txEl>
                                          </p:spTgt>
                                        </p:tgtEl>
                                        <p:attrNameLst>
                                          <p:attrName>ppt_x</p:attrName>
                                        </p:attrNameLst>
                                      </p:cBhvr>
                                      <p:tavLst>
                                        <p:tav tm="0">
                                          <p:val>
                                            <p:strVal val="#ppt_x"/>
                                          </p:val>
                                        </p:tav>
                                        <p:tav tm="100000">
                                          <p:val>
                                            <p:strVal val="#ppt_x"/>
                                          </p:val>
                                        </p:tav>
                                      </p:tavLst>
                                    </p:anim>
                                    <p:anim calcmode="lin" valueType="num">
                                      <p:cBhvr>
                                        <p:cTn id="82" dur="1000" fill="hold"/>
                                        <p:tgtEl>
                                          <p:spTgt spid="19">
                                            <p:txEl>
                                              <p:pRg st="12" end="12"/>
                                            </p:txEl>
                                          </p:spTgt>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19">
                                            <p:txEl>
                                              <p:pRg st="13" end="13"/>
                                            </p:txEl>
                                          </p:spTgt>
                                        </p:tgtEl>
                                        <p:attrNameLst>
                                          <p:attrName>style.visibility</p:attrName>
                                        </p:attrNameLst>
                                      </p:cBhvr>
                                      <p:to>
                                        <p:strVal val="visible"/>
                                      </p:to>
                                    </p:set>
                                    <p:animEffect transition="in" filter="fade">
                                      <p:cBhvr>
                                        <p:cTn id="85" dur="1000"/>
                                        <p:tgtEl>
                                          <p:spTgt spid="19">
                                            <p:txEl>
                                              <p:pRg st="13" end="13"/>
                                            </p:txEl>
                                          </p:spTgt>
                                        </p:tgtEl>
                                      </p:cBhvr>
                                    </p:animEffect>
                                    <p:anim calcmode="lin" valueType="num">
                                      <p:cBhvr>
                                        <p:cTn id="86" dur="1000" fill="hold"/>
                                        <p:tgtEl>
                                          <p:spTgt spid="19">
                                            <p:txEl>
                                              <p:pRg st="13" end="13"/>
                                            </p:txEl>
                                          </p:spTgt>
                                        </p:tgtEl>
                                        <p:attrNameLst>
                                          <p:attrName>ppt_x</p:attrName>
                                        </p:attrNameLst>
                                      </p:cBhvr>
                                      <p:tavLst>
                                        <p:tav tm="0">
                                          <p:val>
                                            <p:strVal val="#ppt_x"/>
                                          </p:val>
                                        </p:tav>
                                        <p:tav tm="100000">
                                          <p:val>
                                            <p:strVal val="#ppt_x"/>
                                          </p:val>
                                        </p:tav>
                                      </p:tavLst>
                                    </p:anim>
                                    <p:anim calcmode="lin" valueType="num">
                                      <p:cBhvr>
                                        <p:cTn id="87" dur="1000" fill="hold"/>
                                        <p:tgtEl>
                                          <p:spTgt spid="19">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1629" y="568912"/>
            <a:ext cx="4895058" cy="1447800"/>
          </a:xfrm>
        </p:spPr>
        <p:txBody>
          <a:bodyPr anchor="ctr">
            <a:normAutofit/>
          </a:bodyPr>
          <a:lstStyle/>
          <a:p>
            <a:pPr algn="ctr"/>
            <a:r>
              <a:rPr lang="en-US" dirty="0">
                <a:solidFill>
                  <a:schemeClr val="accent2"/>
                </a:solidFill>
              </a:rPr>
              <a:t>Entity Relationship Diagram</a:t>
            </a:r>
          </a:p>
        </p:txBody>
      </p:sp>
      <p:sp>
        <p:nvSpPr>
          <p:cNvPr id="10" name="Rectangle 2">
            <a:extLst>
              <a:ext uri="{FF2B5EF4-FFF2-40B4-BE49-F238E27FC236}">
                <a16:creationId xmlns:a16="http://schemas.microsoft.com/office/drawing/2014/main" id="{85458D84-0BA2-9DB5-50D6-6379AE92216E}"/>
              </a:ext>
            </a:extLst>
          </p:cNvPr>
          <p:cNvSpPr>
            <a:spLocks noGrp="1" noChangeArrowheads="1"/>
          </p:cNvSpPr>
          <p:nvPr>
            <p:ph idx="1"/>
          </p:nvPr>
        </p:nvSpPr>
        <p:spPr bwMode="auto">
          <a:xfrm>
            <a:off x="1065212" y="2628662"/>
            <a:ext cx="4114800" cy="320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mj-lt"/>
              </a:rPr>
              <a:t>Key Relationships: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mj-lt"/>
              </a:rPr>
              <a:t>Employee ↔ Work Hours</a:t>
            </a:r>
            <a:r>
              <a:rPr kumimoji="0" lang="en-US" altLang="en-US" sz="1400" b="0" i="0" u="none" strike="noStrike" cap="none" normalizeH="0" baseline="0" dirty="0">
                <a:ln>
                  <a:noFill/>
                </a:ln>
                <a:solidFill>
                  <a:schemeClr val="tx1"/>
                </a:solidFill>
                <a:effectLst/>
                <a:latin typeface="+mj-lt"/>
              </a:rPr>
              <a:t> </a:t>
            </a:r>
            <a:endParaRPr lang="en-US" altLang="en-US" sz="1400" b="0" dirty="0">
              <a:solidFill>
                <a:schemeClr val="tx1"/>
              </a:solidFill>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mj-lt"/>
              </a:rPr>
              <a:t>Tracks workload per quarter</a:t>
            </a:r>
          </a:p>
          <a:p>
            <a:pPr marL="285750" lvl="1" indent="0" eaLnBrk="0" fontAlgn="base" hangingPunct="0">
              <a:lnSpc>
                <a:spcPct val="100000"/>
              </a:lnSpc>
              <a:spcBef>
                <a:spcPct val="0"/>
              </a:spcBef>
              <a:spcAft>
                <a:spcPct val="0"/>
              </a:spcAft>
              <a:buClrTx/>
              <a:buSzTx/>
              <a:buNone/>
            </a:pPr>
            <a:endParaRPr kumimoji="0" lang="en-US" altLang="en-US" sz="14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mj-lt"/>
              </a:rPr>
              <a:t>Supplier ↔ Supply Order</a:t>
            </a:r>
            <a:endParaRPr lang="en-US" altLang="en-US" sz="1400" b="0" dirty="0">
              <a:solidFill>
                <a:schemeClr val="tx1"/>
              </a:solidFill>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mj-lt"/>
              </a:rPr>
              <a:t>Ensures inventory availability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mj-lt"/>
              </a:rPr>
              <a:t>Wine ↔ Inventory</a:t>
            </a:r>
            <a:endParaRPr lang="en-US" altLang="en-US" sz="1400" b="0" dirty="0">
              <a:solidFill>
                <a:schemeClr val="tx1"/>
              </a:solidFill>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mj-lt"/>
              </a:rPr>
              <a:t>Monitors production levels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mj-lt"/>
              </a:rPr>
              <a:t>Distributor ↔ Sales Transactions</a:t>
            </a:r>
            <a:r>
              <a:rPr kumimoji="0" lang="en-US" altLang="en-US" sz="1400" b="0" i="0" u="none" strike="noStrike" cap="none" normalizeH="0" baseline="0" dirty="0">
                <a:ln>
                  <a:noFill/>
                </a:ln>
                <a:solidFill>
                  <a:schemeClr val="tx1"/>
                </a:solidFill>
                <a:effectLst/>
                <a:latin typeface="+mj-lt"/>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mj-lt"/>
              </a:rPr>
              <a:t>Tracks wine sales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descr="A diagram of a computer&#10;&#10;AI-generated content may be incorrect.">
            <a:extLst>
              <a:ext uri="{FF2B5EF4-FFF2-40B4-BE49-F238E27FC236}">
                <a16:creationId xmlns:a16="http://schemas.microsoft.com/office/drawing/2014/main" id="{9B15D1BB-27AE-35E5-0C5E-918E1D0D83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99012" y="1828800"/>
            <a:ext cx="7255866" cy="4800600"/>
          </a:xfrm>
          <a:prstGeom prst="rect">
            <a:avLst/>
          </a:prstGeom>
          <a:ln>
            <a:noFill/>
          </a:ln>
          <a:effectLst>
            <a:outerShdw blurRad="190500" algn="tl" rotWithShape="0">
              <a:srgbClr val="000000">
                <a:alpha val="70000"/>
              </a:srgbClr>
            </a:outerShdw>
          </a:effectLst>
        </p:spPr>
      </p:pic>
      <p:sp>
        <p:nvSpPr>
          <p:cNvPr id="12" name="Rectangle 2">
            <a:extLst>
              <a:ext uri="{FF2B5EF4-FFF2-40B4-BE49-F238E27FC236}">
                <a16:creationId xmlns:a16="http://schemas.microsoft.com/office/drawing/2014/main" id="{E043C361-D9F6-C637-ADB7-F1672DAAEDA4}"/>
              </a:ext>
            </a:extLst>
          </p:cNvPr>
          <p:cNvSpPr txBox="1">
            <a:spLocks noChangeArrowheads="1"/>
          </p:cNvSpPr>
          <p:nvPr/>
        </p:nvSpPr>
        <p:spPr bwMode="auto">
          <a:xfrm>
            <a:off x="6475412" y="540986"/>
            <a:ext cx="4419600" cy="1215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1800" b="1" kern="1200" dirty="0">
                <a:solidFill>
                  <a:schemeClr val="tx1">
                    <a:lumMod val="85000"/>
                    <a:lumOff val="15000"/>
                  </a:schemeClr>
                </a:solidFill>
                <a:latin typeface="+mn-lt"/>
                <a:ea typeface="+mn-lt"/>
                <a:cs typeface="+mn-lt"/>
              </a:defRPr>
            </a:lvl1pPr>
            <a:lvl2pPr marL="331470" indent="-285750" algn="l" defTabSz="914400" rtl="0" eaLnBrk="1" latinLnBrk="0" hangingPunct="1">
              <a:lnSpc>
                <a:spcPct val="110000"/>
              </a:lnSpc>
              <a:spcBef>
                <a:spcPts val="1800"/>
              </a:spcBef>
              <a:buClr>
                <a:schemeClr val="tx1">
                  <a:lumMod val="65000"/>
                  <a:lumOff val="35000"/>
                </a:schemeClr>
              </a:buClr>
              <a:buSzPct val="80000"/>
              <a:buFont typeface="Arial" panose="020B0604020202020204" pitchFamily="34" charset="0"/>
              <a:buChar char="•"/>
              <a:defRPr lang="en-US" sz="1800" kern="1200" dirty="0">
                <a:solidFill>
                  <a:schemeClr val="tx1">
                    <a:lumMod val="85000"/>
                    <a:lumOff val="15000"/>
                  </a:schemeClr>
                </a:solidFill>
                <a:latin typeface="+mn-lt"/>
                <a:ea typeface="+mn-lt"/>
                <a:cs typeface="+mn-lt"/>
              </a:defRPr>
            </a:lvl2pPr>
            <a:lvl3pPr marL="594360" indent="-228600" algn="l" defTabSz="914400" rtl="0" eaLnBrk="1" latinLnBrk="0" hangingPunct="1">
              <a:lnSpc>
                <a:spcPct val="110000"/>
              </a:lnSpc>
              <a:spcBef>
                <a:spcPts val="600"/>
              </a:spcBef>
              <a:buClr>
                <a:schemeClr val="tx1">
                  <a:lumMod val="65000"/>
                  <a:lumOff val="35000"/>
                </a:schemeClr>
              </a:buClr>
              <a:buSzPct val="80000"/>
              <a:buFont typeface="Arial" panose="020B0604020202020204" pitchFamily="34" charset="0"/>
              <a:buChar char="•"/>
              <a:defRPr lang="en-US" sz="1800" kern="1200" dirty="0">
                <a:solidFill>
                  <a:schemeClr val="tx1">
                    <a:lumMod val="85000"/>
                    <a:lumOff val="15000"/>
                  </a:schemeClr>
                </a:solidFill>
                <a:latin typeface="+mn-lt"/>
                <a:ea typeface="+mn-lt"/>
                <a:cs typeface="+mn-lt"/>
              </a:defRPr>
            </a:lvl3pPr>
            <a:lvl4pPr marL="777240" indent="-228600" algn="l" defTabSz="914400" rtl="0" eaLnBrk="1" latinLnBrk="0" hangingPunct="1">
              <a:lnSpc>
                <a:spcPct val="110000"/>
              </a:lnSpc>
              <a:spcBef>
                <a:spcPts val="600"/>
              </a:spcBef>
              <a:buClr>
                <a:schemeClr val="tx1">
                  <a:lumMod val="65000"/>
                  <a:lumOff val="35000"/>
                </a:schemeClr>
              </a:buClr>
              <a:buSzPct val="80000"/>
              <a:buFont typeface="Arial" panose="020B0604020202020204" pitchFamily="34" charset="0"/>
              <a:buChar char="•"/>
              <a:defRPr lang="en-US" sz="1800" kern="1200" dirty="0">
                <a:solidFill>
                  <a:schemeClr val="tx1">
                    <a:lumMod val="85000"/>
                    <a:lumOff val="15000"/>
                  </a:schemeClr>
                </a:solidFill>
                <a:latin typeface="+mn-lt"/>
                <a:ea typeface="+mn-lt"/>
                <a:cs typeface="+mn-lt"/>
              </a:defRPr>
            </a:lvl4pPr>
            <a:lvl5pPr marL="960120" indent="-228600" algn="l" defTabSz="914400" rtl="0" eaLnBrk="1" latinLnBrk="0" hangingPunct="1">
              <a:lnSpc>
                <a:spcPct val="110000"/>
              </a:lnSpc>
              <a:spcBef>
                <a:spcPts val="600"/>
              </a:spcBef>
              <a:buClr>
                <a:schemeClr val="tx1">
                  <a:lumMod val="65000"/>
                  <a:lumOff val="35000"/>
                </a:schemeClr>
              </a:buClr>
              <a:buSzPct val="80000"/>
              <a:buFont typeface="Arial" panose="020B0604020202020204" pitchFamily="34" charset="0"/>
              <a:buChar char="•"/>
              <a:defRPr sz="1800" kern="1200" dirty="0">
                <a:solidFill>
                  <a:schemeClr val="tx1">
                    <a:lumMod val="85000"/>
                    <a:lumOff val="15000"/>
                  </a:schemeClr>
                </a:solidFill>
                <a:latin typeface="+mn-lt"/>
                <a:ea typeface="+mn-lt"/>
                <a:cs typeface="+mn-lt"/>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pPr marL="0" eaLnBrk="0" fontAlgn="base" hangingPunct="0">
              <a:lnSpc>
                <a:spcPct val="100000"/>
              </a:lnSpc>
              <a:spcBef>
                <a:spcPct val="0"/>
              </a:spcBef>
              <a:spcAft>
                <a:spcPct val="0"/>
              </a:spcAft>
              <a:buClrTx/>
              <a:buSzTx/>
            </a:pPr>
            <a:r>
              <a:rPr lang="en-US" altLang="en-US" sz="1200" dirty="0">
                <a:solidFill>
                  <a:schemeClr val="tx1"/>
                </a:solidFill>
                <a:latin typeface="+mj-lt"/>
              </a:rPr>
              <a:t>What is an Entity Relationship Diagram (ERD)?</a:t>
            </a:r>
          </a:p>
          <a:p>
            <a:pPr marL="0" eaLnBrk="0" fontAlgn="base" hangingPunct="0">
              <a:lnSpc>
                <a:spcPct val="100000"/>
              </a:lnSpc>
              <a:spcBef>
                <a:spcPct val="0"/>
              </a:spcBef>
              <a:spcAft>
                <a:spcPct val="0"/>
              </a:spcAft>
              <a:buClrTx/>
              <a:buSzTx/>
            </a:pPr>
            <a:endParaRPr lang="en-US" altLang="en-US" sz="1000" dirty="0">
              <a:solidFill>
                <a:schemeClr val="tx1"/>
              </a:solidFill>
              <a:latin typeface="+mj-lt"/>
            </a:endParaRPr>
          </a:p>
          <a:p>
            <a:pPr marL="0" eaLnBrk="0" fontAlgn="base" hangingPunct="0">
              <a:lnSpc>
                <a:spcPct val="100000"/>
              </a:lnSpc>
              <a:spcBef>
                <a:spcPct val="0"/>
              </a:spcBef>
              <a:spcAft>
                <a:spcPct val="0"/>
              </a:spcAft>
              <a:buClrTx/>
              <a:buSzTx/>
            </a:pPr>
            <a:r>
              <a:rPr lang="en-US" altLang="en-US" sz="1100" b="0" dirty="0">
                <a:solidFill>
                  <a:schemeClr val="tx1"/>
                </a:solidFill>
                <a:latin typeface="+mj-lt"/>
              </a:rPr>
              <a:t>An ERD is a visual model showing how databases relate to others. They are created to help database designers organize connected databases.</a:t>
            </a:r>
          </a:p>
          <a:p>
            <a:pPr marL="0" eaLnBrk="0" fontAlgn="base" hangingPunct="0">
              <a:lnSpc>
                <a:spcPct val="100000"/>
              </a:lnSpc>
              <a:spcBef>
                <a:spcPct val="0"/>
              </a:spcBef>
              <a:spcAft>
                <a:spcPct val="0"/>
              </a:spcAft>
              <a:buClrTx/>
              <a:buSzTx/>
              <a:buFontTx/>
              <a:buNone/>
            </a:pPr>
            <a:endParaRPr lang="en-US" altLang="en-US" b="0" dirty="0">
              <a:solidFill>
                <a:schemeClr val="tx1"/>
              </a:solidFill>
              <a:latin typeface="Arial" panose="020B0604020202020204" pitchFamily="34" charset="0"/>
            </a:endParaRPr>
          </a:p>
        </p:txBody>
      </p:sp>
    </p:spTree>
    <p:extLst>
      <p:ext uri="{BB962C8B-B14F-4D97-AF65-F5344CB8AC3E}">
        <p14:creationId xmlns:p14="http://schemas.microsoft.com/office/powerpoint/2010/main" val="5464130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childTnLst>
                          </p:cTn>
                        </p:par>
                        <p:par>
                          <p:cTn id="10" fill="hold">
                            <p:stCondLst>
                              <p:cond delay="75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750"/>
                                        <p:tgtEl>
                                          <p:spTgt spid="12"/>
                                        </p:tgtEl>
                                      </p:cBhvr>
                                    </p:animEffect>
                                    <p:anim calcmode="lin" valueType="num">
                                      <p:cBhvr>
                                        <p:cTn id="14" dur="750" fill="hold"/>
                                        <p:tgtEl>
                                          <p:spTgt spid="12"/>
                                        </p:tgtEl>
                                        <p:attrNameLst>
                                          <p:attrName>ppt_x</p:attrName>
                                        </p:attrNameLst>
                                      </p:cBhvr>
                                      <p:tavLst>
                                        <p:tav tm="0">
                                          <p:val>
                                            <p:strVal val="#ppt_x"/>
                                          </p:val>
                                        </p:tav>
                                        <p:tav tm="100000">
                                          <p:val>
                                            <p:strVal val="#ppt_x"/>
                                          </p:val>
                                        </p:tav>
                                      </p:tavLst>
                                    </p:anim>
                                    <p:anim calcmode="lin" valueType="num">
                                      <p:cBhvr>
                                        <p:cTn id="15" dur="750" fill="hold"/>
                                        <p:tgtEl>
                                          <p:spTgt spid="12"/>
                                        </p:tgtEl>
                                        <p:attrNameLst>
                                          <p:attrName>ppt_y</p:attrName>
                                        </p:attrNameLst>
                                      </p:cBhvr>
                                      <p:tavLst>
                                        <p:tav tm="0">
                                          <p:val>
                                            <p:strVal val="#ppt_y+.1"/>
                                          </p:val>
                                        </p:tav>
                                        <p:tav tm="100000">
                                          <p:val>
                                            <p:strVal val="#ppt_y"/>
                                          </p:val>
                                        </p:tav>
                                      </p:tavLst>
                                    </p:anim>
                                  </p:childTnLst>
                                </p:cTn>
                              </p:par>
                              <p:par>
                                <p:cTn id="16" presetID="53" presetClass="entr" presetSubtype="16"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750" fill="hold"/>
                                        <p:tgtEl>
                                          <p:spTgt spid="6"/>
                                        </p:tgtEl>
                                        <p:attrNameLst>
                                          <p:attrName>ppt_w</p:attrName>
                                        </p:attrNameLst>
                                      </p:cBhvr>
                                      <p:tavLst>
                                        <p:tav tm="0">
                                          <p:val>
                                            <p:fltVal val="0"/>
                                          </p:val>
                                        </p:tav>
                                        <p:tav tm="100000">
                                          <p:val>
                                            <p:strVal val="#ppt_w"/>
                                          </p:val>
                                        </p:tav>
                                      </p:tavLst>
                                    </p:anim>
                                    <p:anim calcmode="lin" valueType="num">
                                      <p:cBhvr>
                                        <p:cTn id="19" dur="750" fill="hold"/>
                                        <p:tgtEl>
                                          <p:spTgt spid="6"/>
                                        </p:tgtEl>
                                        <p:attrNameLst>
                                          <p:attrName>ppt_h</p:attrName>
                                        </p:attrNameLst>
                                      </p:cBhvr>
                                      <p:tavLst>
                                        <p:tav tm="0">
                                          <p:val>
                                            <p:fltVal val="0"/>
                                          </p:val>
                                        </p:tav>
                                        <p:tav tm="100000">
                                          <p:val>
                                            <p:strVal val="#ppt_h"/>
                                          </p:val>
                                        </p:tav>
                                      </p:tavLst>
                                    </p:anim>
                                    <p:animEffect transition="in" filter="fade">
                                      <p:cBhvr>
                                        <p:cTn id="20" dur="750"/>
                                        <p:tgtEl>
                                          <p:spTgt spid="6"/>
                                        </p:tgtEl>
                                      </p:cBhvr>
                                    </p:animEffect>
                                  </p:childTnLst>
                                </p:cTn>
                              </p:par>
                            </p:childTnLst>
                          </p:cTn>
                        </p:par>
                        <p:par>
                          <p:cTn id="21" fill="hold">
                            <p:stCondLst>
                              <p:cond delay="1500"/>
                            </p:stCondLst>
                            <p:childTnLst>
                              <p:par>
                                <p:cTn id="22" presetID="42" presetClass="entr" presetSubtype="0" fill="hold" grpId="0" nodeType="afterEffect">
                                  <p:stCondLst>
                                    <p:cond delay="0"/>
                                  </p:stCondLst>
                                  <p:childTnLst>
                                    <p:set>
                                      <p:cBhvr>
                                        <p:cTn id="23" dur="1" fill="hold">
                                          <p:stCondLst>
                                            <p:cond delay="0"/>
                                          </p:stCondLst>
                                        </p:cTn>
                                        <p:tgtEl>
                                          <p:spTgt spid="10">
                                            <p:txEl>
                                              <p:pRg st="0" end="0"/>
                                            </p:txEl>
                                          </p:spTgt>
                                        </p:tgtEl>
                                        <p:attrNameLst>
                                          <p:attrName>style.visibility</p:attrName>
                                        </p:attrNameLst>
                                      </p:cBhvr>
                                      <p:to>
                                        <p:strVal val="visible"/>
                                      </p:to>
                                    </p:set>
                                    <p:animEffect transition="in" filter="fade">
                                      <p:cBhvr>
                                        <p:cTn id="24" dur="750"/>
                                        <p:tgtEl>
                                          <p:spTgt spid="10">
                                            <p:txEl>
                                              <p:pRg st="0" end="0"/>
                                            </p:txEl>
                                          </p:spTgt>
                                        </p:tgtEl>
                                      </p:cBhvr>
                                    </p:animEffect>
                                    <p:anim calcmode="lin" valueType="num">
                                      <p:cBhvr>
                                        <p:cTn id="25" dur="75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6" dur="75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par>
                          <p:cTn id="27" fill="hold">
                            <p:stCondLst>
                              <p:cond delay="2250"/>
                            </p:stCondLst>
                            <p:childTnLst>
                              <p:par>
                                <p:cTn id="28" presetID="42" presetClass="entr" presetSubtype="0" fill="hold" grpId="0" nodeType="afterEffect">
                                  <p:stCondLst>
                                    <p:cond delay="0"/>
                                  </p:stCondLst>
                                  <p:childTnLst>
                                    <p:set>
                                      <p:cBhvr>
                                        <p:cTn id="29" dur="1" fill="hold">
                                          <p:stCondLst>
                                            <p:cond delay="0"/>
                                          </p:stCondLst>
                                        </p:cTn>
                                        <p:tgtEl>
                                          <p:spTgt spid="10">
                                            <p:txEl>
                                              <p:pRg st="2" end="2"/>
                                            </p:txEl>
                                          </p:spTgt>
                                        </p:tgtEl>
                                        <p:attrNameLst>
                                          <p:attrName>style.visibility</p:attrName>
                                        </p:attrNameLst>
                                      </p:cBhvr>
                                      <p:to>
                                        <p:strVal val="visible"/>
                                      </p:to>
                                    </p:set>
                                    <p:animEffect transition="in" filter="fade">
                                      <p:cBhvr>
                                        <p:cTn id="30" dur="750"/>
                                        <p:tgtEl>
                                          <p:spTgt spid="10">
                                            <p:txEl>
                                              <p:pRg st="2" end="2"/>
                                            </p:txEl>
                                          </p:spTgt>
                                        </p:tgtEl>
                                      </p:cBhvr>
                                    </p:animEffect>
                                    <p:anim calcmode="lin" valueType="num">
                                      <p:cBhvr>
                                        <p:cTn id="31" dur="75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32" dur="750" fill="hold"/>
                                        <p:tgtEl>
                                          <p:spTgt spid="10">
                                            <p:txEl>
                                              <p:pRg st="2" end="2"/>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0">
                                            <p:txEl>
                                              <p:pRg st="3" end="3"/>
                                            </p:txEl>
                                          </p:spTgt>
                                        </p:tgtEl>
                                        <p:attrNameLst>
                                          <p:attrName>style.visibility</p:attrName>
                                        </p:attrNameLst>
                                      </p:cBhvr>
                                      <p:to>
                                        <p:strVal val="visible"/>
                                      </p:to>
                                    </p:set>
                                    <p:animEffect transition="in" filter="fade">
                                      <p:cBhvr>
                                        <p:cTn id="35" dur="750"/>
                                        <p:tgtEl>
                                          <p:spTgt spid="10">
                                            <p:txEl>
                                              <p:pRg st="3" end="3"/>
                                            </p:txEl>
                                          </p:spTgt>
                                        </p:tgtEl>
                                      </p:cBhvr>
                                    </p:animEffect>
                                    <p:anim calcmode="lin" valueType="num">
                                      <p:cBhvr>
                                        <p:cTn id="36" dur="75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37" dur="75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par>
                          <p:cTn id="38" fill="hold">
                            <p:stCondLst>
                              <p:cond delay="3000"/>
                            </p:stCondLst>
                            <p:childTnLst>
                              <p:par>
                                <p:cTn id="39" presetID="42" presetClass="entr" presetSubtype="0" fill="hold" grpId="0" nodeType="afterEffect">
                                  <p:stCondLst>
                                    <p:cond delay="0"/>
                                  </p:stCondLst>
                                  <p:childTnLst>
                                    <p:set>
                                      <p:cBhvr>
                                        <p:cTn id="40" dur="1" fill="hold">
                                          <p:stCondLst>
                                            <p:cond delay="0"/>
                                          </p:stCondLst>
                                        </p:cTn>
                                        <p:tgtEl>
                                          <p:spTgt spid="10">
                                            <p:txEl>
                                              <p:pRg st="5" end="5"/>
                                            </p:txEl>
                                          </p:spTgt>
                                        </p:tgtEl>
                                        <p:attrNameLst>
                                          <p:attrName>style.visibility</p:attrName>
                                        </p:attrNameLst>
                                      </p:cBhvr>
                                      <p:to>
                                        <p:strVal val="visible"/>
                                      </p:to>
                                    </p:set>
                                    <p:animEffect transition="in" filter="fade">
                                      <p:cBhvr>
                                        <p:cTn id="41" dur="750"/>
                                        <p:tgtEl>
                                          <p:spTgt spid="10">
                                            <p:txEl>
                                              <p:pRg st="5" end="5"/>
                                            </p:txEl>
                                          </p:spTgt>
                                        </p:tgtEl>
                                      </p:cBhvr>
                                    </p:animEffect>
                                    <p:anim calcmode="lin" valueType="num">
                                      <p:cBhvr>
                                        <p:cTn id="42" dur="75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43" dur="750" fill="hold"/>
                                        <p:tgtEl>
                                          <p:spTgt spid="10">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0">
                                            <p:txEl>
                                              <p:pRg st="6" end="6"/>
                                            </p:txEl>
                                          </p:spTgt>
                                        </p:tgtEl>
                                        <p:attrNameLst>
                                          <p:attrName>style.visibility</p:attrName>
                                        </p:attrNameLst>
                                      </p:cBhvr>
                                      <p:to>
                                        <p:strVal val="visible"/>
                                      </p:to>
                                    </p:set>
                                    <p:animEffect transition="in" filter="fade">
                                      <p:cBhvr>
                                        <p:cTn id="46" dur="750"/>
                                        <p:tgtEl>
                                          <p:spTgt spid="10">
                                            <p:txEl>
                                              <p:pRg st="6" end="6"/>
                                            </p:txEl>
                                          </p:spTgt>
                                        </p:tgtEl>
                                      </p:cBhvr>
                                    </p:animEffect>
                                    <p:anim calcmode="lin" valueType="num">
                                      <p:cBhvr>
                                        <p:cTn id="47" dur="750" fill="hold"/>
                                        <p:tgtEl>
                                          <p:spTgt spid="10">
                                            <p:txEl>
                                              <p:pRg st="6" end="6"/>
                                            </p:txEl>
                                          </p:spTgt>
                                        </p:tgtEl>
                                        <p:attrNameLst>
                                          <p:attrName>ppt_x</p:attrName>
                                        </p:attrNameLst>
                                      </p:cBhvr>
                                      <p:tavLst>
                                        <p:tav tm="0">
                                          <p:val>
                                            <p:strVal val="#ppt_x"/>
                                          </p:val>
                                        </p:tav>
                                        <p:tav tm="100000">
                                          <p:val>
                                            <p:strVal val="#ppt_x"/>
                                          </p:val>
                                        </p:tav>
                                      </p:tavLst>
                                    </p:anim>
                                    <p:anim calcmode="lin" valueType="num">
                                      <p:cBhvr>
                                        <p:cTn id="48" dur="750" fill="hold"/>
                                        <p:tgtEl>
                                          <p:spTgt spid="10">
                                            <p:txEl>
                                              <p:pRg st="6" end="6"/>
                                            </p:txEl>
                                          </p:spTgt>
                                        </p:tgtEl>
                                        <p:attrNameLst>
                                          <p:attrName>ppt_y</p:attrName>
                                        </p:attrNameLst>
                                      </p:cBhvr>
                                      <p:tavLst>
                                        <p:tav tm="0">
                                          <p:val>
                                            <p:strVal val="#ppt_y+.1"/>
                                          </p:val>
                                        </p:tav>
                                        <p:tav tm="100000">
                                          <p:val>
                                            <p:strVal val="#ppt_y"/>
                                          </p:val>
                                        </p:tav>
                                      </p:tavLst>
                                    </p:anim>
                                  </p:childTnLst>
                                </p:cTn>
                              </p:par>
                            </p:childTnLst>
                          </p:cTn>
                        </p:par>
                        <p:par>
                          <p:cTn id="49" fill="hold">
                            <p:stCondLst>
                              <p:cond delay="3750"/>
                            </p:stCondLst>
                            <p:childTnLst>
                              <p:par>
                                <p:cTn id="50" presetID="42" presetClass="entr" presetSubtype="0" fill="hold" grpId="0" nodeType="afterEffect">
                                  <p:stCondLst>
                                    <p:cond delay="0"/>
                                  </p:stCondLst>
                                  <p:childTnLst>
                                    <p:set>
                                      <p:cBhvr>
                                        <p:cTn id="51" dur="1" fill="hold">
                                          <p:stCondLst>
                                            <p:cond delay="0"/>
                                          </p:stCondLst>
                                        </p:cTn>
                                        <p:tgtEl>
                                          <p:spTgt spid="10">
                                            <p:txEl>
                                              <p:pRg st="8" end="8"/>
                                            </p:txEl>
                                          </p:spTgt>
                                        </p:tgtEl>
                                        <p:attrNameLst>
                                          <p:attrName>style.visibility</p:attrName>
                                        </p:attrNameLst>
                                      </p:cBhvr>
                                      <p:to>
                                        <p:strVal val="visible"/>
                                      </p:to>
                                    </p:set>
                                    <p:animEffect transition="in" filter="fade">
                                      <p:cBhvr>
                                        <p:cTn id="52" dur="750"/>
                                        <p:tgtEl>
                                          <p:spTgt spid="10">
                                            <p:txEl>
                                              <p:pRg st="8" end="8"/>
                                            </p:txEl>
                                          </p:spTgt>
                                        </p:tgtEl>
                                      </p:cBhvr>
                                    </p:animEffect>
                                    <p:anim calcmode="lin" valueType="num">
                                      <p:cBhvr>
                                        <p:cTn id="53" dur="750" fill="hold"/>
                                        <p:tgtEl>
                                          <p:spTgt spid="10">
                                            <p:txEl>
                                              <p:pRg st="8" end="8"/>
                                            </p:txEl>
                                          </p:spTgt>
                                        </p:tgtEl>
                                        <p:attrNameLst>
                                          <p:attrName>ppt_x</p:attrName>
                                        </p:attrNameLst>
                                      </p:cBhvr>
                                      <p:tavLst>
                                        <p:tav tm="0">
                                          <p:val>
                                            <p:strVal val="#ppt_x"/>
                                          </p:val>
                                        </p:tav>
                                        <p:tav tm="100000">
                                          <p:val>
                                            <p:strVal val="#ppt_x"/>
                                          </p:val>
                                        </p:tav>
                                      </p:tavLst>
                                    </p:anim>
                                    <p:anim calcmode="lin" valueType="num">
                                      <p:cBhvr>
                                        <p:cTn id="54" dur="750" fill="hold"/>
                                        <p:tgtEl>
                                          <p:spTgt spid="10">
                                            <p:txEl>
                                              <p:pRg st="8" end="8"/>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0">
                                            <p:txEl>
                                              <p:pRg st="9" end="9"/>
                                            </p:txEl>
                                          </p:spTgt>
                                        </p:tgtEl>
                                        <p:attrNameLst>
                                          <p:attrName>style.visibility</p:attrName>
                                        </p:attrNameLst>
                                      </p:cBhvr>
                                      <p:to>
                                        <p:strVal val="visible"/>
                                      </p:to>
                                    </p:set>
                                    <p:animEffect transition="in" filter="fade">
                                      <p:cBhvr>
                                        <p:cTn id="57" dur="750"/>
                                        <p:tgtEl>
                                          <p:spTgt spid="10">
                                            <p:txEl>
                                              <p:pRg st="9" end="9"/>
                                            </p:txEl>
                                          </p:spTgt>
                                        </p:tgtEl>
                                      </p:cBhvr>
                                    </p:animEffect>
                                    <p:anim calcmode="lin" valueType="num">
                                      <p:cBhvr>
                                        <p:cTn id="58" dur="750" fill="hold"/>
                                        <p:tgtEl>
                                          <p:spTgt spid="10">
                                            <p:txEl>
                                              <p:pRg st="9" end="9"/>
                                            </p:txEl>
                                          </p:spTgt>
                                        </p:tgtEl>
                                        <p:attrNameLst>
                                          <p:attrName>ppt_x</p:attrName>
                                        </p:attrNameLst>
                                      </p:cBhvr>
                                      <p:tavLst>
                                        <p:tav tm="0">
                                          <p:val>
                                            <p:strVal val="#ppt_x"/>
                                          </p:val>
                                        </p:tav>
                                        <p:tav tm="100000">
                                          <p:val>
                                            <p:strVal val="#ppt_x"/>
                                          </p:val>
                                        </p:tav>
                                      </p:tavLst>
                                    </p:anim>
                                    <p:anim calcmode="lin" valueType="num">
                                      <p:cBhvr>
                                        <p:cTn id="59" dur="750" fill="hold"/>
                                        <p:tgtEl>
                                          <p:spTgt spid="10">
                                            <p:txEl>
                                              <p:pRg st="9" end="9"/>
                                            </p:txEl>
                                          </p:spTgt>
                                        </p:tgtEl>
                                        <p:attrNameLst>
                                          <p:attrName>ppt_y</p:attrName>
                                        </p:attrNameLst>
                                      </p:cBhvr>
                                      <p:tavLst>
                                        <p:tav tm="0">
                                          <p:val>
                                            <p:strVal val="#ppt_y+.1"/>
                                          </p:val>
                                        </p:tav>
                                        <p:tav tm="100000">
                                          <p:val>
                                            <p:strVal val="#ppt_y"/>
                                          </p:val>
                                        </p:tav>
                                      </p:tavLst>
                                    </p:anim>
                                  </p:childTnLst>
                                </p:cTn>
                              </p:par>
                            </p:childTnLst>
                          </p:cTn>
                        </p:par>
                        <p:par>
                          <p:cTn id="60" fill="hold">
                            <p:stCondLst>
                              <p:cond delay="4500"/>
                            </p:stCondLst>
                            <p:childTnLst>
                              <p:par>
                                <p:cTn id="61" presetID="42" presetClass="entr" presetSubtype="0" fill="hold" grpId="0" nodeType="afterEffect">
                                  <p:stCondLst>
                                    <p:cond delay="0"/>
                                  </p:stCondLst>
                                  <p:childTnLst>
                                    <p:set>
                                      <p:cBhvr>
                                        <p:cTn id="62" dur="1" fill="hold">
                                          <p:stCondLst>
                                            <p:cond delay="0"/>
                                          </p:stCondLst>
                                        </p:cTn>
                                        <p:tgtEl>
                                          <p:spTgt spid="10">
                                            <p:txEl>
                                              <p:pRg st="11" end="11"/>
                                            </p:txEl>
                                          </p:spTgt>
                                        </p:tgtEl>
                                        <p:attrNameLst>
                                          <p:attrName>style.visibility</p:attrName>
                                        </p:attrNameLst>
                                      </p:cBhvr>
                                      <p:to>
                                        <p:strVal val="visible"/>
                                      </p:to>
                                    </p:set>
                                    <p:animEffect transition="in" filter="fade">
                                      <p:cBhvr>
                                        <p:cTn id="63" dur="750"/>
                                        <p:tgtEl>
                                          <p:spTgt spid="10">
                                            <p:txEl>
                                              <p:pRg st="11" end="11"/>
                                            </p:txEl>
                                          </p:spTgt>
                                        </p:tgtEl>
                                      </p:cBhvr>
                                    </p:animEffect>
                                    <p:anim calcmode="lin" valueType="num">
                                      <p:cBhvr>
                                        <p:cTn id="64" dur="750" fill="hold"/>
                                        <p:tgtEl>
                                          <p:spTgt spid="10">
                                            <p:txEl>
                                              <p:pRg st="11" end="11"/>
                                            </p:txEl>
                                          </p:spTgt>
                                        </p:tgtEl>
                                        <p:attrNameLst>
                                          <p:attrName>ppt_x</p:attrName>
                                        </p:attrNameLst>
                                      </p:cBhvr>
                                      <p:tavLst>
                                        <p:tav tm="0">
                                          <p:val>
                                            <p:strVal val="#ppt_x"/>
                                          </p:val>
                                        </p:tav>
                                        <p:tav tm="100000">
                                          <p:val>
                                            <p:strVal val="#ppt_x"/>
                                          </p:val>
                                        </p:tav>
                                      </p:tavLst>
                                    </p:anim>
                                    <p:anim calcmode="lin" valueType="num">
                                      <p:cBhvr>
                                        <p:cTn id="65" dur="750" fill="hold"/>
                                        <p:tgtEl>
                                          <p:spTgt spid="10">
                                            <p:txEl>
                                              <p:pRg st="11" end="11"/>
                                            </p:txEl>
                                          </p:spTgt>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10">
                                            <p:txEl>
                                              <p:pRg st="12" end="12"/>
                                            </p:txEl>
                                          </p:spTgt>
                                        </p:tgtEl>
                                        <p:attrNameLst>
                                          <p:attrName>style.visibility</p:attrName>
                                        </p:attrNameLst>
                                      </p:cBhvr>
                                      <p:to>
                                        <p:strVal val="visible"/>
                                      </p:to>
                                    </p:set>
                                    <p:animEffect transition="in" filter="fade">
                                      <p:cBhvr>
                                        <p:cTn id="68" dur="750"/>
                                        <p:tgtEl>
                                          <p:spTgt spid="10">
                                            <p:txEl>
                                              <p:pRg st="12" end="12"/>
                                            </p:txEl>
                                          </p:spTgt>
                                        </p:tgtEl>
                                      </p:cBhvr>
                                    </p:animEffect>
                                    <p:anim calcmode="lin" valueType="num">
                                      <p:cBhvr>
                                        <p:cTn id="69" dur="750" fill="hold"/>
                                        <p:tgtEl>
                                          <p:spTgt spid="10">
                                            <p:txEl>
                                              <p:pRg st="12" end="12"/>
                                            </p:txEl>
                                          </p:spTgt>
                                        </p:tgtEl>
                                        <p:attrNameLst>
                                          <p:attrName>ppt_x</p:attrName>
                                        </p:attrNameLst>
                                      </p:cBhvr>
                                      <p:tavLst>
                                        <p:tav tm="0">
                                          <p:val>
                                            <p:strVal val="#ppt_x"/>
                                          </p:val>
                                        </p:tav>
                                        <p:tav tm="100000">
                                          <p:val>
                                            <p:strVal val="#ppt_x"/>
                                          </p:val>
                                        </p:tav>
                                      </p:tavLst>
                                    </p:anim>
                                    <p:anim calcmode="lin" valueType="num">
                                      <p:cBhvr>
                                        <p:cTn id="70" dur="750" fill="hold"/>
                                        <p:tgtEl>
                                          <p:spTgt spid="10">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uiExpand="1" build="p"/>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85544" y="812800"/>
            <a:ext cx="8534400" cy="609600"/>
          </a:xfrm>
        </p:spPr>
        <p:txBody>
          <a:bodyPr anchor="t">
            <a:normAutofit/>
          </a:bodyPr>
          <a:lstStyle/>
          <a:p>
            <a:r>
              <a:rPr lang="en-US" dirty="0">
                <a:solidFill>
                  <a:schemeClr val="accent2"/>
                </a:solidFill>
              </a:rPr>
              <a:t>Report 1: Supplier Delivery Performance</a:t>
            </a:r>
          </a:p>
        </p:txBody>
      </p:sp>
      <p:sp>
        <p:nvSpPr>
          <p:cNvPr id="3" name="Content Placeholder 2"/>
          <p:cNvSpPr>
            <a:spLocks noGrp="1"/>
          </p:cNvSpPr>
          <p:nvPr>
            <p:ph idx="1"/>
          </p:nvPr>
        </p:nvSpPr>
        <p:spPr>
          <a:xfrm>
            <a:off x="1217612" y="1752600"/>
            <a:ext cx="4572000" cy="4267200"/>
          </a:xfrm>
        </p:spPr>
        <p:txBody>
          <a:bodyPr vert="horz" lIns="91440" tIns="45720" rIns="91440" bIns="45720" rtlCol="0" anchor="t">
            <a:normAutofit lnSpcReduction="10000"/>
          </a:bodyPr>
          <a:lstStyle/>
          <a:p>
            <a:r>
              <a:rPr lang="en-US" sz="1500" b="1" dirty="0"/>
              <a:t>Purpose:</a:t>
            </a:r>
            <a:r>
              <a:rPr lang="en-US" sz="1500" dirty="0"/>
              <a:t> Tracks whether suppliers deliver on time or late.</a:t>
            </a:r>
          </a:p>
          <a:p>
            <a:r>
              <a:rPr lang="en-US" sz="1500" b="1" dirty="0"/>
              <a:t>What It Shows:</a:t>
            </a:r>
            <a:endParaRPr lang="en-US" sz="1500" dirty="0"/>
          </a:p>
          <a:p>
            <a:pPr marL="457200" lvl="1"/>
            <a:r>
              <a:rPr lang="en-US" sz="1500" dirty="0"/>
              <a:t>Supplier names</a:t>
            </a:r>
          </a:p>
          <a:p>
            <a:pPr marL="457200" lvl="1"/>
            <a:r>
              <a:rPr lang="en-US" sz="1500" dirty="0"/>
              <a:t>Expected vs. actual delivery dates</a:t>
            </a:r>
          </a:p>
          <a:p>
            <a:pPr marL="457200" lvl="1"/>
            <a:r>
              <a:rPr lang="en-US" sz="1500" dirty="0"/>
              <a:t>Number of delayed days. Negative Numbers indicate early arrival.</a:t>
            </a:r>
          </a:p>
          <a:p>
            <a:r>
              <a:rPr lang="en-US" sz="1500" b="1" dirty="0"/>
              <a:t>How It Helps:</a:t>
            </a:r>
            <a:endParaRPr lang="en-US" sz="1500" dirty="0"/>
          </a:p>
          <a:p>
            <a:pPr marL="457200" lvl="1"/>
            <a:r>
              <a:rPr lang="en-US" sz="1500" dirty="0"/>
              <a:t>Identifies reliable suppliers</a:t>
            </a:r>
          </a:p>
          <a:p>
            <a:pPr marL="457200" lvl="1"/>
            <a:r>
              <a:rPr lang="en-US" sz="1500" dirty="0"/>
              <a:t>It helps avoid production delays</a:t>
            </a:r>
          </a:p>
          <a:p>
            <a:r>
              <a:rPr lang="en-US" sz="1500" b="1" dirty="0"/>
              <a:t>Screenshot:</a:t>
            </a:r>
            <a:r>
              <a:rPr lang="en-US" sz="1500" dirty="0"/>
              <a:t> A query result for supplier delivery performance.</a:t>
            </a:r>
          </a:p>
          <a:p>
            <a:endParaRPr lang="en-US" dirty="0"/>
          </a:p>
        </p:txBody>
      </p:sp>
      <p:pic>
        <p:nvPicPr>
          <p:cNvPr id="7" name="Picture 6" descr="Pile of carboard boxes">
            <a:extLst>
              <a:ext uri="{FF2B5EF4-FFF2-40B4-BE49-F238E27FC236}">
                <a16:creationId xmlns:a16="http://schemas.microsoft.com/office/drawing/2014/main" id="{E0F661EA-D04C-5AD9-7655-B87F25DA4E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7639" y="1524000"/>
            <a:ext cx="3848100" cy="2565400"/>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4277AA8A-A13C-22CC-C3E7-C3103729ACFC}"/>
              </a:ext>
            </a:extLst>
          </p:cNvPr>
          <p:cNvPicPr>
            <a:picLocks noChangeAspect="1"/>
          </p:cNvPicPr>
          <p:nvPr/>
        </p:nvPicPr>
        <p:blipFill>
          <a:blip r:embed="rId3"/>
          <a:stretch>
            <a:fillRect/>
          </a:stretch>
        </p:blipFill>
        <p:spPr>
          <a:xfrm>
            <a:off x="6094412" y="4495800"/>
            <a:ext cx="5417390" cy="18542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6373106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childTnLst>
                          </p:cTn>
                        </p:par>
                        <p:par>
                          <p:cTn id="10" fill="hold">
                            <p:stCondLst>
                              <p:cond delay="750"/>
                            </p:stCondLst>
                            <p:childTnLst>
                              <p:par>
                                <p:cTn id="11" presetID="10"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750"/>
                                        <p:tgtEl>
                                          <p:spTgt spid="7"/>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750"/>
                                        <p:tgtEl>
                                          <p:spTgt spid="3">
                                            <p:txEl>
                                              <p:pRg st="0" end="0"/>
                                            </p:txEl>
                                          </p:spTgt>
                                        </p:tgtEl>
                                      </p:cBhvr>
                                    </p:animEffect>
                                    <p:anim calcmode="lin" valueType="num">
                                      <p:cBhvr>
                                        <p:cTn id="17"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8"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42" presetClass="entr" presetSubtype="0" fill="hold" grpId="0" nodeType="after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750"/>
                                        <p:tgtEl>
                                          <p:spTgt spid="3">
                                            <p:txEl>
                                              <p:pRg st="1" end="1"/>
                                            </p:txEl>
                                          </p:spTgt>
                                        </p:tgtEl>
                                      </p:cBhvr>
                                    </p:animEffect>
                                    <p:anim calcmode="lin" valueType="num">
                                      <p:cBhvr>
                                        <p:cTn id="23" dur="7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750" fill="hold"/>
                                        <p:tgtEl>
                                          <p:spTgt spid="3">
                                            <p:txEl>
                                              <p:pRg st="1" end="1"/>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750"/>
                                        <p:tgtEl>
                                          <p:spTgt spid="3">
                                            <p:txEl>
                                              <p:pRg st="2" end="2"/>
                                            </p:txEl>
                                          </p:spTgt>
                                        </p:tgtEl>
                                      </p:cBhvr>
                                    </p:animEffect>
                                    <p:anim calcmode="lin" valueType="num">
                                      <p:cBhvr>
                                        <p:cTn id="28"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750" fill="hold"/>
                                        <p:tgtEl>
                                          <p:spTgt spid="3">
                                            <p:txEl>
                                              <p:pRg st="2" end="2"/>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750"/>
                                        <p:tgtEl>
                                          <p:spTgt spid="3">
                                            <p:txEl>
                                              <p:pRg st="3" end="3"/>
                                            </p:txEl>
                                          </p:spTgt>
                                        </p:tgtEl>
                                      </p:cBhvr>
                                    </p:animEffect>
                                    <p:anim calcmode="lin" valueType="num">
                                      <p:cBhvr>
                                        <p:cTn id="33" dur="7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750" fill="hold"/>
                                        <p:tgtEl>
                                          <p:spTgt spid="3">
                                            <p:txEl>
                                              <p:pRg st="3" end="3"/>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750"/>
                                        <p:tgtEl>
                                          <p:spTgt spid="3">
                                            <p:txEl>
                                              <p:pRg st="4" end="4"/>
                                            </p:txEl>
                                          </p:spTgt>
                                        </p:tgtEl>
                                      </p:cBhvr>
                                    </p:animEffect>
                                    <p:anim calcmode="lin" valueType="num">
                                      <p:cBhvr>
                                        <p:cTn id="38" dur="7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9" dur="7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40" fill="hold">
                            <p:stCondLst>
                              <p:cond delay="2250"/>
                            </p:stCondLst>
                            <p:childTnLst>
                              <p:par>
                                <p:cTn id="41" presetID="42" presetClass="entr" presetSubtype="0" fill="hold" grpId="0" nodeType="after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fade">
                                      <p:cBhvr>
                                        <p:cTn id="43" dur="750"/>
                                        <p:tgtEl>
                                          <p:spTgt spid="3">
                                            <p:txEl>
                                              <p:pRg st="5" end="5"/>
                                            </p:txEl>
                                          </p:spTgt>
                                        </p:tgtEl>
                                      </p:cBhvr>
                                    </p:animEffect>
                                    <p:anim calcmode="lin" valueType="num">
                                      <p:cBhvr>
                                        <p:cTn id="44" dur="75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5" dur="750" fill="hold"/>
                                        <p:tgtEl>
                                          <p:spTgt spid="3">
                                            <p:txEl>
                                              <p:pRg st="5" end="5"/>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Effect transition="in" filter="fade">
                                      <p:cBhvr>
                                        <p:cTn id="48" dur="750"/>
                                        <p:tgtEl>
                                          <p:spTgt spid="3">
                                            <p:txEl>
                                              <p:pRg st="6" end="6"/>
                                            </p:txEl>
                                          </p:spTgt>
                                        </p:tgtEl>
                                      </p:cBhvr>
                                    </p:animEffect>
                                    <p:anim calcmode="lin" valueType="num">
                                      <p:cBhvr>
                                        <p:cTn id="49" dur="75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0" dur="750" fill="hold"/>
                                        <p:tgtEl>
                                          <p:spTgt spid="3">
                                            <p:txEl>
                                              <p:pRg st="6" end="6"/>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Effect transition="in" filter="fade">
                                      <p:cBhvr>
                                        <p:cTn id="53" dur="750"/>
                                        <p:tgtEl>
                                          <p:spTgt spid="3">
                                            <p:txEl>
                                              <p:pRg st="7" end="7"/>
                                            </p:txEl>
                                          </p:spTgt>
                                        </p:tgtEl>
                                      </p:cBhvr>
                                    </p:animEffect>
                                    <p:anim calcmode="lin" valueType="num">
                                      <p:cBhvr>
                                        <p:cTn id="54" dur="75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5" dur="75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par>
                          <p:cTn id="56" fill="hold">
                            <p:stCondLst>
                              <p:cond delay="3000"/>
                            </p:stCondLst>
                            <p:childTnLst>
                              <p:par>
                                <p:cTn id="57" presetID="42" presetClass="entr" presetSubtype="0" fill="hold" grpId="0" nodeType="after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Effect transition="in" filter="fade">
                                      <p:cBhvr>
                                        <p:cTn id="59" dur="750"/>
                                        <p:tgtEl>
                                          <p:spTgt spid="3">
                                            <p:txEl>
                                              <p:pRg st="8" end="8"/>
                                            </p:txEl>
                                          </p:spTgt>
                                        </p:tgtEl>
                                      </p:cBhvr>
                                    </p:animEffect>
                                    <p:anim calcmode="lin" valueType="num">
                                      <p:cBhvr>
                                        <p:cTn id="60" dur="75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1" dur="750" fill="hold"/>
                                        <p:tgtEl>
                                          <p:spTgt spid="3">
                                            <p:txEl>
                                              <p:pRg st="8" end="8"/>
                                            </p:txEl>
                                          </p:spTgt>
                                        </p:tgtEl>
                                        <p:attrNameLst>
                                          <p:attrName>ppt_y</p:attrName>
                                        </p:attrNameLst>
                                      </p:cBhvr>
                                      <p:tavLst>
                                        <p:tav tm="0">
                                          <p:val>
                                            <p:strVal val="#ppt_y+.1"/>
                                          </p:val>
                                        </p:tav>
                                        <p:tav tm="100000">
                                          <p:val>
                                            <p:strVal val="#ppt_y"/>
                                          </p:val>
                                        </p:tav>
                                      </p:tavLst>
                                    </p:anim>
                                  </p:childTnLst>
                                </p:cTn>
                              </p:par>
                              <p:par>
                                <p:cTn id="62" presetID="22" presetClass="entr" presetSubtype="4" fill="hold" nodeType="with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wipe(down)">
                                      <p:cBhvr>
                                        <p:cTn id="64"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012" y="703457"/>
            <a:ext cx="6096000" cy="609600"/>
          </a:xfrm>
        </p:spPr>
        <p:txBody>
          <a:bodyPr anchor="t">
            <a:normAutofit/>
          </a:bodyPr>
          <a:lstStyle/>
          <a:p>
            <a:r>
              <a:rPr lang="en-US" dirty="0">
                <a:solidFill>
                  <a:schemeClr val="accent2"/>
                </a:solidFill>
              </a:rPr>
              <a:t>Report 2: Wine Sales Trends</a:t>
            </a:r>
          </a:p>
        </p:txBody>
      </p:sp>
      <p:sp>
        <p:nvSpPr>
          <p:cNvPr id="3" name="Content Placeholder 2"/>
          <p:cNvSpPr>
            <a:spLocks noGrp="1"/>
          </p:cNvSpPr>
          <p:nvPr>
            <p:ph idx="14"/>
          </p:nvPr>
        </p:nvSpPr>
        <p:spPr>
          <a:xfrm>
            <a:off x="6170612" y="1600199"/>
            <a:ext cx="5791200" cy="4553171"/>
          </a:xfrm>
        </p:spPr>
        <p:txBody>
          <a:bodyPr vert="horz" lIns="91440" tIns="45720" rIns="91440" bIns="45720" rtlCol="0">
            <a:normAutofit fontScale="85000" lnSpcReduction="20000"/>
          </a:bodyPr>
          <a:lstStyle/>
          <a:p>
            <a:pPr marL="45720" indent="0">
              <a:buNone/>
            </a:pPr>
            <a:r>
              <a:rPr lang="en-US" b="1" dirty="0"/>
              <a:t>Purpose:</a:t>
            </a:r>
            <a:r>
              <a:rPr lang="en-US" dirty="0"/>
              <a:t> Identifies best-selling and slow-moving wines.</a:t>
            </a:r>
          </a:p>
          <a:p>
            <a:pPr marL="45720" indent="0">
              <a:buNone/>
            </a:pPr>
            <a:r>
              <a:rPr lang="en-US" b="1" dirty="0"/>
              <a:t>What It Shows:</a:t>
            </a:r>
            <a:endParaRPr lang="en-US" dirty="0"/>
          </a:p>
          <a:p>
            <a:pPr marL="457200" lvl="1" indent="0">
              <a:buNone/>
            </a:pPr>
            <a:r>
              <a:rPr lang="en-US" dirty="0"/>
              <a:t>Product Name and Distributor</a:t>
            </a:r>
          </a:p>
          <a:p>
            <a:pPr marL="457200" lvl="1" indent="0">
              <a:buNone/>
            </a:pPr>
            <a:r>
              <a:rPr lang="en-US" dirty="0"/>
              <a:t>Total wine sales per distributor</a:t>
            </a:r>
          </a:p>
          <a:p>
            <a:pPr marL="457200" lvl="1" indent="0">
              <a:buNone/>
            </a:pPr>
            <a:r>
              <a:rPr lang="en-US" dirty="0"/>
              <a:t>Revenue generated per wine</a:t>
            </a:r>
          </a:p>
          <a:p>
            <a:pPr marL="457200" lvl="1" indent="0">
              <a:buNone/>
            </a:pPr>
            <a:r>
              <a:rPr lang="en-US" dirty="0"/>
              <a:t>Which wines are underperforming</a:t>
            </a:r>
          </a:p>
          <a:p>
            <a:pPr marL="45720" indent="0">
              <a:buNone/>
            </a:pPr>
            <a:r>
              <a:rPr lang="en-US" b="1" dirty="0"/>
              <a:t>How It Helps:</a:t>
            </a:r>
            <a:endParaRPr lang="en-US" dirty="0"/>
          </a:p>
          <a:p>
            <a:pPr marL="457200" lvl="1" indent="0">
              <a:buNone/>
            </a:pPr>
            <a:r>
              <a:rPr lang="en-US" dirty="0"/>
              <a:t>Optimizes production by increasing focus on top-selling wines.</a:t>
            </a:r>
          </a:p>
          <a:p>
            <a:pPr marL="457200" lvl="1" indent="0">
              <a:buNone/>
            </a:pPr>
            <a:r>
              <a:rPr lang="en-US" dirty="0"/>
              <a:t>Helps adjust marketing strategies for slow-selling wines.</a:t>
            </a:r>
          </a:p>
          <a:p>
            <a:pPr marL="457200" lvl="1" indent="0">
              <a:buNone/>
            </a:pPr>
            <a:r>
              <a:rPr lang="en-US" dirty="0"/>
              <a:t>Strengthens relationships with high-performing distributors.</a:t>
            </a:r>
          </a:p>
          <a:p>
            <a:pPr marL="45720" indent="0">
              <a:buNone/>
            </a:pPr>
            <a:r>
              <a:rPr lang="en-US" b="1" dirty="0"/>
              <a:t>Screenshot:</a:t>
            </a:r>
            <a:r>
              <a:rPr lang="en-US" dirty="0"/>
              <a:t> SQL query result for wine sales trends.</a:t>
            </a:r>
          </a:p>
        </p:txBody>
      </p:sp>
      <p:pic>
        <p:nvPicPr>
          <p:cNvPr id="10" name="Picture 9" descr="Pile of used corks">
            <a:extLst>
              <a:ext uri="{FF2B5EF4-FFF2-40B4-BE49-F238E27FC236}">
                <a16:creationId xmlns:a16="http://schemas.microsoft.com/office/drawing/2014/main" id="{4FC7F5A7-8CC4-7052-F470-2A8A736AC2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7261" y="1524000"/>
            <a:ext cx="3729696" cy="2488406"/>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B161AA20-4587-41F8-36E6-A8182E39B0AD}"/>
              </a:ext>
            </a:extLst>
          </p:cNvPr>
          <p:cNvPicPr>
            <a:picLocks noChangeAspect="1"/>
          </p:cNvPicPr>
          <p:nvPr/>
        </p:nvPicPr>
        <p:blipFill>
          <a:blip r:embed="rId3"/>
          <a:stretch>
            <a:fillRect/>
          </a:stretch>
        </p:blipFill>
        <p:spPr>
          <a:xfrm>
            <a:off x="1141412" y="4419600"/>
            <a:ext cx="4731314" cy="173377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38813980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childTnLst>
                          </p:cTn>
                        </p:par>
                        <p:par>
                          <p:cTn id="10" fill="hold">
                            <p:stCondLst>
                              <p:cond delay="750"/>
                            </p:stCondLst>
                            <p:childTnLst>
                              <p:par>
                                <p:cTn id="11" presetID="10"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750"/>
                                        <p:tgtEl>
                                          <p:spTgt spid="3">
                                            <p:txEl>
                                              <p:pRg st="0" end="0"/>
                                            </p:txEl>
                                          </p:spTgt>
                                        </p:tgtEl>
                                      </p:cBhvr>
                                    </p:animEffect>
                                    <p:anim calcmode="lin" valueType="num">
                                      <p:cBhvr>
                                        <p:cTn id="17"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8"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42" presetClass="entr" presetSubtype="0" fill="hold" grpId="0" nodeType="after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750"/>
                                        <p:tgtEl>
                                          <p:spTgt spid="3">
                                            <p:txEl>
                                              <p:pRg st="1" end="1"/>
                                            </p:txEl>
                                          </p:spTgt>
                                        </p:tgtEl>
                                      </p:cBhvr>
                                    </p:animEffect>
                                    <p:anim calcmode="lin" valueType="num">
                                      <p:cBhvr>
                                        <p:cTn id="23" dur="7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750" fill="hold"/>
                                        <p:tgtEl>
                                          <p:spTgt spid="3">
                                            <p:txEl>
                                              <p:pRg st="1" end="1"/>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750"/>
                                        <p:tgtEl>
                                          <p:spTgt spid="3">
                                            <p:txEl>
                                              <p:pRg st="2" end="2"/>
                                            </p:txEl>
                                          </p:spTgt>
                                        </p:tgtEl>
                                      </p:cBhvr>
                                    </p:animEffect>
                                    <p:anim calcmode="lin" valueType="num">
                                      <p:cBhvr>
                                        <p:cTn id="28"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750" fill="hold"/>
                                        <p:tgtEl>
                                          <p:spTgt spid="3">
                                            <p:txEl>
                                              <p:pRg st="2" end="2"/>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750"/>
                                        <p:tgtEl>
                                          <p:spTgt spid="3">
                                            <p:txEl>
                                              <p:pRg st="3" end="3"/>
                                            </p:txEl>
                                          </p:spTgt>
                                        </p:tgtEl>
                                      </p:cBhvr>
                                    </p:animEffect>
                                    <p:anim calcmode="lin" valueType="num">
                                      <p:cBhvr>
                                        <p:cTn id="33" dur="7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750" fill="hold"/>
                                        <p:tgtEl>
                                          <p:spTgt spid="3">
                                            <p:txEl>
                                              <p:pRg st="3" end="3"/>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750"/>
                                        <p:tgtEl>
                                          <p:spTgt spid="3">
                                            <p:txEl>
                                              <p:pRg st="4" end="4"/>
                                            </p:txEl>
                                          </p:spTgt>
                                        </p:tgtEl>
                                      </p:cBhvr>
                                    </p:animEffect>
                                    <p:anim calcmode="lin" valueType="num">
                                      <p:cBhvr>
                                        <p:cTn id="38" dur="7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9" dur="750" fill="hold"/>
                                        <p:tgtEl>
                                          <p:spTgt spid="3">
                                            <p:txEl>
                                              <p:pRg st="4" end="4"/>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750"/>
                                        <p:tgtEl>
                                          <p:spTgt spid="3">
                                            <p:txEl>
                                              <p:pRg st="5" end="5"/>
                                            </p:txEl>
                                          </p:spTgt>
                                        </p:tgtEl>
                                      </p:cBhvr>
                                    </p:animEffect>
                                    <p:anim calcmode="lin" valueType="num">
                                      <p:cBhvr>
                                        <p:cTn id="43" dur="75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75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45" fill="hold">
                            <p:stCondLst>
                              <p:cond delay="2250"/>
                            </p:stCondLst>
                            <p:childTnLst>
                              <p:par>
                                <p:cTn id="46" presetID="42" presetClass="entr" presetSubtype="0" fill="hold" grpId="0" nodeType="after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Effect transition="in" filter="fade">
                                      <p:cBhvr>
                                        <p:cTn id="48" dur="750"/>
                                        <p:tgtEl>
                                          <p:spTgt spid="3">
                                            <p:txEl>
                                              <p:pRg st="6" end="6"/>
                                            </p:txEl>
                                          </p:spTgt>
                                        </p:tgtEl>
                                      </p:cBhvr>
                                    </p:animEffect>
                                    <p:anim calcmode="lin" valueType="num">
                                      <p:cBhvr>
                                        <p:cTn id="49" dur="75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0" dur="750" fill="hold"/>
                                        <p:tgtEl>
                                          <p:spTgt spid="3">
                                            <p:txEl>
                                              <p:pRg st="6" end="6"/>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Effect transition="in" filter="fade">
                                      <p:cBhvr>
                                        <p:cTn id="53" dur="750"/>
                                        <p:tgtEl>
                                          <p:spTgt spid="3">
                                            <p:txEl>
                                              <p:pRg st="7" end="7"/>
                                            </p:txEl>
                                          </p:spTgt>
                                        </p:tgtEl>
                                      </p:cBhvr>
                                    </p:animEffect>
                                    <p:anim calcmode="lin" valueType="num">
                                      <p:cBhvr>
                                        <p:cTn id="54" dur="75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5" dur="750" fill="hold"/>
                                        <p:tgtEl>
                                          <p:spTgt spid="3">
                                            <p:txEl>
                                              <p:pRg st="7" end="7"/>
                                            </p:tx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3">
                                            <p:txEl>
                                              <p:pRg st="8" end="8"/>
                                            </p:txEl>
                                          </p:spTgt>
                                        </p:tgtEl>
                                        <p:attrNameLst>
                                          <p:attrName>style.visibility</p:attrName>
                                        </p:attrNameLst>
                                      </p:cBhvr>
                                      <p:to>
                                        <p:strVal val="visible"/>
                                      </p:to>
                                    </p:set>
                                    <p:animEffect transition="in" filter="fade">
                                      <p:cBhvr>
                                        <p:cTn id="58" dur="750"/>
                                        <p:tgtEl>
                                          <p:spTgt spid="3">
                                            <p:txEl>
                                              <p:pRg st="8" end="8"/>
                                            </p:txEl>
                                          </p:spTgt>
                                        </p:tgtEl>
                                      </p:cBhvr>
                                    </p:animEffect>
                                    <p:anim calcmode="lin" valueType="num">
                                      <p:cBhvr>
                                        <p:cTn id="59" dur="75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0" dur="750" fill="hold"/>
                                        <p:tgtEl>
                                          <p:spTgt spid="3">
                                            <p:txEl>
                                              <p:pRg st="8" end="8"/>
                                            </p:txEl>
                                          </p:spTgt>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750"/>
                                        <p:tgtEl>
                                          <p:spTgt spid="3">
                                            <p:txEl>
                                              <p:pRg st="9" end="9"/>
                                            </p:txEl>
                                          </p:spTgt>
                                        </p:tgtEl>
                                      </p:cBhvr>
                                    </p:animEffect>
                                    <p:anim calcmode="lin" valueType="num">
                                      <p:cBhvr>
                                        <p:cTn id="64" dur="75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5" dur="75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par>
                          <p:cTn id="66" fill="hold">
                            <p:stCondLst>
                              <p:cond delay="3000"/>
                            </p:stCondLst>
                            <p:childTnLst>
                              <p:par>
                                <p:cTn id="67" presetID="42" presetClass="entr" presetSubtype="0" fill="hold" grpId="0" nodeType="afterEffect">
                                  <p:stCondLst>
                                    <p:cond delay="0"/>
                                  </p:stCondLst>
                                  <p:childTnLst>
                                    <p:set>
                                      <p:cBhvr>
                                        <p:cTn id="68" dur="1" fill="hold">
                                          <p:stCondLst>
                                            <p:cond delay="0"/>
                                          </p:stCondLst>
                                        </p:cTn>
                                        <p:tgtEl>
                                          <p:spTgt spid="3">
                                            <p:txEl>
                                              <p:pRg st="10" end="10"/>
                                            </p:txEl>
                                          </p:spTgt>
                                        </p:tgtEl>
                                        <p:attrNameLst>
                                          <p:attrName>style.visibility</p:attrName>
                                        </p:attrNameLst>
                                      </p:cBhvr>
                                      <p:to>
                                        <p:strVal val="visible"/>
                                      </p:to>
                                    </p:set>
                                    <p:animEffect transition="in" filter="fade">
                                      <p:cBhvr>
                                        <p:cTn id="69" dur="750"/>
                                        <p:tgtEl>
                                          <p:spTgt spid="3">
                                            <p:txEl>
                                              <p:pRg st="10" end="10"/>
                                            </p:txEl>
                                          </p:spTgt>
                                        </p:tgtEl>
                                      </p:cBhvr>
                                    </p:animEffect>
                                    <p:anim calcmode="lin" valueType="num">
                                      <p:cBhvr>
                                        <p:cTn id="70" dur="75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1" dur="750" fill="hold"/>
                                        <p:tgtEl>
                                          <p:spTgt spid="3">
                                            <p:txEl>
                                              <p:pRg st="10" end="10"/>
                                            </p:txEl>
                                          </p:spTgt>
                                        </p:tgtEl>
                                        <p:attrNameLst>
                                          <p:attrName>ppt_y</p:attrName>
                                        </p:attrNameLst>
                                      </p:cBhvr>
                                      <p:tavLst>
                                        <p:tav tm="0">
                                          <p:val>
                                            <p:strVal val="#ppt_y+.1"/>
                                          </p:val>
                                        </p:tav>
                                        <p:tav tm="100000">
                                          <p:val>
                                            <p:strVal val="#ppt_y"/>
                                          </p:val>
                                        </p:tav>
                                      </p:tavLst>
                                    </p:anim>
                                  </p:childTnLst>
                                </p:cTn>
                              </p:par>
                              <p:par>
                                <p:cTn id="72" presetID="21" presetClass="entr" presetSubtype="1" fill="hold" nodeType="withEffect">
                                  <p:stCondLst>
                                    <p:cond delay="0"/>
                                  </p:stCondLst>
                                  <p:childTnLst>
                                    <p:set>
                                      <p:cBhvr>
                                        <p:cTn id="73" dur="1" fill="hold">
                                          <p:stCondLst>
                                            <p:cond delay="0"/>
                                          </p:stCondLst>
                                        </p:cTn>
                                        <p:tgtEl>
                                          <p:spTgt spid="5"/>
                                        </p:tgtEl>
                                        <p:attrNameLst>
                                          <p:attrName>style.visibility</p:attrName>
                                        </p:attrNameLst>
                                      </p:cBhvr>
                                      <p:to>
                                        <p:strVal val="visible"/>
                                      </p:to>
                                    </p:set>
                                    <p:animEffect transition="in" filter="wheel(1)">
                                      <p:cBhvr>
                                        <p:cTn id="7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741350"/>
            <a:ext cx="6324600" cy="609600"/>
          </a:xfrm>
        </p:spPr>
        <p:txBody>
          <a:bodyPr anchor="t">
            <a:normAutofit/>
          </a:bodyPr>
          <a:lstStyle/>
          <a:p>
            <a:r>
              <a:rPr lang="en-US" dirty="0">
                <a:solidFill>
                  <a:schemeClr val="accent2"/>
                </a:solidFill>
              </a:rPr>
              <a:t>Report 3: Employee Work Hours</a:t>
            </a:r>
          </a:p>
        </p:txBody>
      </p:sp>
      <p:sp>
        <p:nvSpPr>
          <p:cNvPr id="57" name="Content Placeholder 3">
            <a:extLst>
              <a:ext uri="{FF2B5EF4-FFF2-40B4-BE49-F238E27FC236}">
                <a16:creationId xmlns:a16="http://schemas.microsoft.com/office/drawing/2014/main" id="{1605DBE3-7F65-9190-B2E5-E61B7FA5C10F}"/>
              </a:ext>
            </a:extLst>
          </p:cNvPr>
          <p:cNvSpPr>
            <a:spLocks noGrp="1"/>
          </p:cNvSpPr>
          <p:nvPr>
            <p:ph idx="1"/>
          </p:nvPr>
        </p:nvSpPr>
        <p:spPr>
          <a:xfrm>
            <a:off x="1065212" y="1600200"/>
            <a:ext cx="5105400" cy="4800600"/>
          </a:xfrm>
        </p:spPr>
        <p:txBody>
          <a:bodyPr>
            <a:normAutofit/>
          </a:bodyPr>
          <a:lstStyle/>
          <a:p>
            <a:pPr marL="45720" indent="0">
              <a:buNone/>
            </a:pPr>
            <a:r>
              <a:rPr lang="en-US" sz="1500" b="1" dirty="0">
                <a:solidFill>
                  <a:schemeClr val="tx1"/>
                </a:solidFill>
              </a:rPr>
              <a:t>Purpose:</a:t>
            </a:r>
            <a:r>
              <a:rPr lang="en-US" sz="1500" dirty="0">
                <a:solidFill>
                  <a:schemeClr val="tx1"/>
                </a:solidFill>
              </a:rPr>
              <a:t> Tracks workload distribution.</a:t>
            </a:r>
          </a:p>
          <a:p>
            <a:pPr marL="45720" indent="0">
              <a:buNone/>
            </a:pPr>
            <a:r>
              <a:rPr lang="en-US" sz="1500" b="1" dirty="0">
                <a:solidFill>
                  <a:schemeClr val="tx1"/>
                </a:solidFill>
              </a:rPr>
              <a:t>What It Shows:</a:t>
            </a:r>
            <a:endParaRPr lang="en-US" sz="1500" dirty="0">
              <a:solidFill>
                <a:schemeClr val="tx1"/>
              </a:solidFill>
            </a:endParaRPr>
          </a:p>
          <a:p>
            <a:pPr marL="457200" lvl="1" indent="0">
              <a:buNone/>
            </a:pPr>
            <a:r>
              <a:rPr lang="en-US" sz="1500" dirty="0">
                <a:solidFill>
                  <a:schemeClr val="tx1"/>
                </a:solidFill>
              </a:rPr>
              <a:t>Employee Names and Departments</a:t>
            </a:r>
          </a:p>
          <a:p>
            <a:pPr marL="457200" lvl="1" indent="0">
              <a:buNone/>
            </a:pPr>
            <a:r>
              <a:rPr lang="en-US" sz="1500" dirty="0">
                <a:solidFill>
                  <a:schemeClr val="tx1"/>
                </a:solidFill>
              </a:rPr>
              <a:t>Employee hours worked per quarter. Hours may seem low as this is a prototype</a:t>
            </a:r>
          </a:p>
          <a:p>
            <a:pPr marL="457200" lvl="1" indent="0">
              <a:buNone/>
            </a:pPr>
            <a:r>
              <a:rPr lang="en-US" sz="1500" dirty="0">
                <a:solidFill>
                  <a:schemeClr val="tx1"/>
                </a:solidFill>
              </a:rPr>
              <a:t>Departmental workload analysis</a:t>
            </a:r>
          </a:p>
          <a:p>
            <a:pPr marL="45720" indent="0">
              <a:buNone/>
            </a:pPr>
            <a:r>
              <a:rPr lang="en-US" sz="1500" b="1" dirty="0">
                <a:solidFill>
                  <a:schemeClr val="tx1"/>
                </a:solidFill>
              </a:rPr>
              <a:t>How It Helps:</a:t>
            </a:r>
            <a:endParaRPr lang="en-US" sz="1500" dirty="0">
              <a:solidFill>
                <a:schemeClr val="tx1"/>
              </a:solidFill>
            </a:endParaRPr>
          </a:p>
          <a:p>
            <a:pPr marL="457200" lvl="1" indent="0">
              <a:buNone/>
            </a:pPr>
            <a:r>
              <a:rPr lang="en-US" sz="1500" dirty="0">
                <a:solidFill>
                  <a:schemeClr val="tx1"/>
                </a:solidFill>
              </a:rPr>
              <a:t>Prevents over/understaffing</a:t>
            </a:r>
          </a:p>
          <a:p>
            <a:pPr marL="457200" lvl="1" indent="0">
              <a:buNone/>
            </a:pPr>
            <a:r>
              <a:rPr lang="en-US" sz="1500" dirty="0">
                <a:solidFill>
                  <a:schemeClr val="tx1"/>
                </a:solidFill>
              </a:rPr>
              <a:t>Balances work hours for efficiency</a:t>
            </a:r>
          </a:p>
          <a:p>
            <a:pPr marL="457200" lvl="1" indent="0">
              <a:buNone/>
            </a:pPr>
            <a:r>
              <a:rPr lang="en-US" sz="1500" dirty="0">
                <a:solidFill>
                  <a:schemeClr val="tx1"/>
                </a:solidFill>
              </a:rPr>
              <a:t>Forecasting for quarterly/yearly overhead costs</a:t>
            </a:r>
          </a:p>
          <a:p>
            <a:pPr marL="45720" indent="0">
              <a:buNone/>
            </a:pPr>
            <a:r>
              <a:rPr lang="en-US" sz="1500" b="1" dirty="0">
                <a:solidFill>
                  <a:schemeClr val="tx1"/>
                </a:solidFill>
              </a:rPr>
              <a:t>Screenshot:</a:t>
            </a:r>
            <a:r>
              <a:rPr lang="en-US" sz="1500" dirty="0">
                <a:solidFill>
                  <a:schemeClr val="tx1"/>
                </a:solidFill>
              </a:rPr>
              <a:t> SQL query result for employee work hours.</a:t>
            </a:r>
          </a:p>
          <a:p>
            <a:endParaRPr lang="en-US" dirty="0"/>
          </a:p>
        </p:txBody>
      </p:sp>
      <p:pic>
        <p:nvPicPr>
          <p:cNvPr id="10" name="Picture 9" descr="Hand holding bunch of grapes on vine">
            <a:extLst>
              <a:ext uri="{FF2B5EF4-FFF2-40B4-BE49-F238E27FC236}">
                <a16:creationId xmlns:a16="http://schemas.microsoft.com/office/drawing/2014/main" id="{80538AF0-3478-FF3F-D966-70382355BA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70612" y="1871650"/>
            <a:ext cx="3545700" cy="2363800"/>
          </a:xfrm>
          <a:prstGeom prst="rect">
            <a:avLst/>
          </a:prstGeom>
          <a:ln>
            <a:noFill/>
          </a:ln>
          <a:effectLst>
            <a:softEdge rad="112500"/>
          </a:effectLst>
        </p:spPr>
      </p:pic>
      <p:pic>
        <p:nvPicPr>
          <p:cNvPr id="8" name="Picture 7" descr="Barrels in distillery">
            <a:extLst>
              <a:ext uri="{FF2B5EF4-FFF2-40B4-BE49-F238E27FC236}">
                <a16:creationId xmlns:a16="http://schemas.microsoft.com/office/drawing/2014/main" id="{F452FD93-EDFB-D0EC-FEF4-607D998F15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8200" y="741350"/>
            <a:ext cx="3390900" cy="2260600"/>
          </a:xfrm>
          <a:prstGeom prst="rect">
            <a:avLst/>
          </a:prstGeom>
          <a:ln>
            <a:noFill/>
          </a:ln>
          <a:effectLst>
            <a:softEdge rad="112500"/>
          </a:effectLst>
        </p:spPr>
      </p:pic>
      <p:pic>
        <p:nvPicPr>
          <p:cNvPr id="4" name="Picture 3">
            <a:extLst>
              <a:ext uri="{FF2B5EF4-FFF2-40B4-BE49-F238E27FC236}">
                <a16:creationId xmlns:a16="http://schemas.microsoft.com/office/drawing/2014/main" id="{79092107-2BCC-1CE5-AA97-0AB65751CF06}"/>
              </a:ext>
            </a:extLst>
          </p:cNvPr>
          <p:cNvPicPr>
            <a:picLocks noChangeAspect="1"/>
          </p:cNvPicPr>
          <p:nvPr/>
        </p:nvPicPr>
        <p:blipFill>
          <a:blip r:embed="rId4"/>
          <a:stretch>
            <a:fillRect/>
          </a:stretch>
        </p:blipFill>
        <p:spPr>
          <a:xfrm>
            <a:off x="6562696" y="4495800"/>
            <a:ext cx="4811684" cy="17526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7287783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par>
                                <p:cTn id="10" presetID="10"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750"/>
                                        <p:tgtEl>
                                          <p:spTgt spid="10"/>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57">
                                            <p:txEl>
                                              <p:pRg st="0" end="0"/>
                                            </p:txEl>
                                          </p:spTgt>
                                        </p:tgtEl>
                                        <p:attrNameLst>
                                          <p:attrName>style.visibility</p:attrName>
                                        </p:attrNameLst>
                                      </p:cBhvr>
                                      <p:to>
                                        <p:strVal val="visible"/>
                                      </p:to>
                                    </p:set>
                                    <p:animEffect transition="in" filter="fade">
                                      <p:cBhvr>
                                        <p:cTn id="15" dur="750"/>
                                        <p:tgtEl>
                                          <p:spTgt spid="57">
                                            <p:txEl>
                                              <p:pRg st="0" end="0"/>
                                            </p:txEl>
                                          </p:spTgt>
                                        </p:tgtEl>
                                      </p:cBhvr>
                                    </p:animEffect>
                                    <p:anim calcmode="lin" valueType="num">
                                      <p:cBhvr>
                                        <p:cTn id="16" dur="750" fill="hold"/>
                                        <p:tgtEl>
                                          <p:spTgt spid="57">
                                            <p:txEl>
                                              <p:pRg st="0" end="0"/>
                                            </p:txEl>
                                          </p:spTgt>
                                        </p:tgtEl>
                                        <p:attrNameLst>
                                          <p:attrName>ppt_x</p:attrName>
                                        </p:attrNameLst>
                                      </p:cBhvr>
                                      <p:tavLst>
                                        <p:tav tm="0">
                                          <p:val>
                                            <p:strVal val="#ppt_x"/>
                                          </p:val>
                                        </p:tav>
                                        <p:tav tm="100000">
                                          <p:val>
                                            <p:strVal val="#ppt_x"/>
                                          </p:val>
                                        </p:tav>
                                      </p:tavLst>
                                    </p:anim>
                                    <p:anim calcmode="lin" valueType="num">
                                      <p:cBhvr>
                                        <p:cTn id="17" dur="750" fill="hold"/>
                                        <p:tgtEl>
                                          <p:spTgt spid="57">
                                            <p:txEl>
                                              <p:pRg st="0" end="0"/>
                                            </p:txEl>
                                          </p:spTgt>
                                        </p:tgtEl>
                                        <p:attrNameLst>
                                          <p:attrName>ppt_y</p:attrName>
                                        </p:attrNameLst>
                                      </p:cBhvr>
                                      <p:tavLst>
                                        <p:tav tm="0">
                                          <p:val>
                                            <p:strVal val="#ppt_y+.1"/>
                                          </p:val>
                                        </p:tav>
                                        <p:tav tm="100000">
                                          <p:val>
                                            <p:strVal val="#ppt_y"/>
                                          </p:val>
                                        </p:tav>
                                      </p:tavLst>
                                    </p:anim>
                                  </p:childTnLst>
                                </p:cTn>
                              </p:par>
                            </p:childTnLst>
                          </p:cTn>
                        </p:par>
                        <p:par>
                          <p:cTn id="18" fill="hold">
                            <p:stCondLst>
                              <p:cond delay="750"/>
                            </p:stCondLst>
                            <p:childTnLst>
                              <p:par>
                                <p:cTn id="19" presetID="42" presetClass="entr" presetSubtype="0" fill="hold" grpId="0" nodeType="afterEffect">
                                  <p:stCondLst>
                                    <p:cond delay="0"/>
                                  </p:stCondLst>
                                  <p:childTnLst>
                                    <p:set>
                                      <p:cBhvr>
                                        <p:cTn id="20" dur="1" fill="hold">
                                          <p:stCondLst>
                                            <p:cond delay="0"/>
                                          </p:stCondLst>
                                        </p:cTn>
                                        <p:tgtEl>
                                          <p:spTgt spid="57">
                                            <p:txEl>
                                              <p:pRg st="1" end="1"/>
                                            </p:txEl>
                                          </p:spTgt>
                                        </p:tgtEl>
                                        <p:attrNameLst>
                                          <p:attrName>style.visibility</p:attrName>
                                        </p:attrNameLst>
                                      </p:cBhvr>
                                      <p:to>
                                        <p:strVal val="visible"/>
                                      </p:to>
                                    </p:set>
                                    <p:animEffect transition="in" filter="fade">
                                      <p:cBhvr>
                                        <p:cTn id="21" dur="750"/>
                                        <p:tgtEl>
                                          <p:spTgt spid="57">
                                            <p:txEl>
                                              <p:pRg st="1" end="1"/>
                                            </p:txEl>
                                          </p:spTgt>
                                        </p:tgtEl>
                                      </p:cBhvr>
                                    </p:animEffect>
                                    <p:anim calcmode="lin" valueType="num">
                                      <p:cBhvr>
                                        <p:cTn id="22" dur="750" fill="hold"/>
                                        <p:tgtEl>
                                          <p:spTgt spid="57">
                                            <p:txEl>
                                              <p:pRg st="1" end="1"/>
                                            </p:txEl>
                                          </p:spTgt>
                                        </p:tgtEl>
                                        <p:attrNameLst>
                                          <p:attrName>ppt_x</p:attrName>
                                        </p:attrNameLst>
                                      </p:cBhvr>
                                      <p:tavLst>
                                        <p:tav tm="0">
                                          <p:val>
                                            <p:strVal val="#ppt_x"/>
                                          </p:val>
                                        </p:tav>
                                        <p:tav tm="100000">
                                          <p:val>
                                            <p:strVal val="#ppt_x"/>
                                          </p:val>
                                        </p:tav>
                                      </p:tavLst>
                                    </p:anim>
                                    <p:anim calcmode="lin" valueType="num">
                                      <p:cBhvr>
                                        <p:cTn id="23" dur="750" fill="hold"/>
                                        <p:tgtEl>
                                          <p:spTgt spid="57">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57">
                                            <p:txEl>
                                              <p:pRg st="2" end="2"/>
                                            </p:txEl>
                                          </p:spTgt>
                                        </p:tgtEl>
                                        <p:attrNameLst>
                                          <p:attrName>style.visibility</p:attrName>
                                        </p:attrNameLst>
                                      </p:cBhvr>
                                      <p:to>
                                        <p:strVal val="visible"/>
                                      </p:to>
                                    </p:set>
                                    <p:animEffect transition="in" filter="fade">
                                      <p:cBhvr>
                                        <p:cTn id="26" dur="750"/>
                                        <p:tgtEl>
                                          <p:spTgt spid="57">
                                            <p:txEl>
                                              <p:pRg st="2" end="2"/>
                                            </p:txEl>
                                          </p:spTgt>
                                        </p:tgtEl>
                                      </p:cBhvr>
                                    </p:animEffect>
                                    <p:anim calcmode="lin" valueType="num">
                                      <p:cBhvr>
                                        <p:cTn id="27" dur="750" fill="hold"/>
                                        <p:tgtEl>
                                          <p:spTgt spid="57">
                                            <p:txEl>
                                              <p:pRg st="2" end="2"/>
                                            </p:txEl>
                                          </p:spTgt>
                                        </p:tgtEl>
                                        <p:attrNameLst>
                                          <p:attrName>ppt_x</p:attrName>
                                        </p:attrNameLst>
                                      </p:cBhvr>
                                      <p:tavLst>
                                        <p:tav tm="0">
                                          <p:val>
                                            <p:strVal val="#ppt_x"/>
                                          </p:val>
                                        </p:tav>
                                        <p:tav tm="100000">
                                          <p:val>
                                            <p:strVal val="#ppt_x"/>
                                          </p:val>
                                        </p:tav>
                                      </p:tavLst>
                                    </p:anim>
                                    <p:anim calcmode="lin" valueType="num">
                                      <p:cBhvr>
                                        <p:cTn id="28" dur="750" fill="hold"/>
                                        <p:tgtEl>
                                          <p:spTgt spid="57">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57">
                                            <p:txEl>
                                              <p:pRg st="3" end="3"/>
                                            </p:txEl>
                                          </p:spTgt>
                                        </p:tgtEl>
                                        <p:attrNameLst>
                                          <p:attrName>style.visibility</p:attrName>
                                        </p:attrNameLst>
                                      </p:cBhvr>
                                      <p:to>
                                        <p:strVal val="visible"/>
                                      </p:to>
                                    </p:set>
                                    <p:animEffect transition="in" filter="fade">
                                      <p:cBhvr>
                                        <p:cTn id="31" dur="750"/>
                                        <p:tgtEl>
                                          <p:spTgt spid="57">
                                            <p:txEl>
                                              <p:pRg st="3" end="3"/>
                                            </p:txEl>
                                          </p:spTgt>
                                        </p:tgtEl>
                                      </p:cBhvr>
                                    </p:animEffect>
                                    <p:anim calcmode="lin" valueType="num">
                                      <p:cBhvr>
                                        <p:cTn id="32" dur="750" fill="hold"/>
                                        <p:tgtEl>
                                          <p:spTgt spid="57">
                                            <p:txEl>
                                              <p:pRg st="3" end="3"/>
                                            </p:txEl>
                                          </p:spTgt>
                                        </p:tgtEl>
                                        <p:attrNameLst>
                                          <p:attrName>ppt_x</p:attrName>
                                        </p:attrNameLst>
                                      </p:cBhvr>
                                      <p:tavLst>
                                        <p:tav tm="0">
                                          <p:val>
                                            <p:strVal val="#ppt_x"/>
                                          </p:val>
                                        </p:tav>
                                        <p:tav tm="100000">
                                          <p:val>
                                            <p:strVal val="#ppt_x"/>
                                          </p:val>
                                        </p:tav>
                                      </p:tavLst>
                                    </p:anim>
                                    <p:anim calcmode="lin" valueType="num">
                                      <p:cBhvr>
                                        <p:cTn id="33" dur="750" fill="hold"/>
                                        <p:tgtEl>
                                          <p:spTgt spid="57">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7">
                                            <p:txEl>
                                              <p:pRg st="4" end="4"/>
                                            </p:txEl>
                                          </p:spTgt>
                                        </p:tgtEl>
                                        <p:attrNameLst>
                                          <p:attrName>style.visibility</p:attrName>
                                        </p:attrNameLst>
                                      </p:cBhvr>
                                      <p:to>
                                        <p:strVal val="visible"/>
                                      </p:to>
                                    </p:set>
                                    <p:animEffect transition="in" filter="fade">
                                      <p:cBhvr>
                                        <p:cTn id="36" dur="750"/>
                                        <p:tgtEl>
                                          <p:spTgt spid="57">
                                            <p:txEl>
                                              <p:pRg st="4" end="4"/>
                                            </p:txEl>
                                          </p:spTgt>
                                        </p:tgtEl>
                                      </p:cBhvr>
                                    </p:animEffect>
                                    <p:anim calcmode="lin" valueType="num">
                                      <p:cBhvr>
                                        <p:cTn id="37" dur="750" fill="hold"/>
                                        <p:tgtEl>
                                          <p:spTgt spid="57">
                                            <p:txEl>
                                              <p:pRg st="4" end="4"/>
                                            </p:txEl>
                                          </p:spTgt>
                                        </p:tgtEl>
                                        <p:attrNameLst>
                                          <p:attrName>ppt_x</p:attrName>
                                        </p:attrNameLst>
                                      </p:cBhvr>
                                      <p:tavLst>
                                        <p:tav tm="0">
                                          <p:val>
                                            <p:strVal val="#ppt_x"/>
                                          </p:val>
                                        </p:tav>
                                        <p:tav tm="100000">
                                          <p:val>
                                            <p:strVal val="#ppt_x"/>
                                          </p:val>
                                        </p:tav>
                                      </p:tavLst>
                                    </p:anim>
                                    <p:anim calcmode="lin" valueType="num">
                                      <p:cBhvr>
                                        <p:cTn id="38" dur="750" fill="hold"/>
                                        <p:tgtEl>
                                          <p:spTgt spid="57">
                                            <p:txEl>
                                              <p:pRg st="4" end="4"/>
                                            </p:txEl>
                                          </p:spTgt>
                                        </p:tgtEl>
                                        <p:attrNameLst>
                                          <p:attrName>ppt_y</p:attrName>
                                        </p:attrNameLst>
                                      </p:cBhvr>
                                      <p:tavLst>
                                        <p:tav tm="0">
                                          <p:val>
                                            <p:strVal val="#ppt_y+.1"/>
                                          </p:val>
                                        </p:tav>
                                        <p:tav tm="100000">
                                          <p:val>
                                            <p:strVal val="#ppt_y"/>
                                          </p:val>
                                        </p:tav>
                                      </p:tavLst>
                                    </p:anim>
                                  </p:childTnLst>
                                </p:cTn>
                              </p:par>
                            </p:childTnLst>
                          </p:cTn>
                        </p:par>
                        <p:par>
                          <p:cTn id="39" fill="hold">
                            <p:stCondLst>
                              <p:cond delay="1500"/>
                            </p:stCondLst>
                            <p:childTnLst>
                              <p:par>
                                <p:cTn id="40" presetID="42" presetClass="entr" presetSubtype="0" fill="hold" grpId="0" nodeType="afterEffect">
                                  <p:stCondLst>
                                    <p:cond delay="0"/>
                                  </p:stCondLst>
                                  <p:childTnLst>
                                    <p:set>
                                      <p:cBhvr>
                                        <p:cTn id="41" dur="1" fill="hold">
                                          <p:stCondLst>
                                            <p:cond delay="0"/>
                                          </p:stCondLst>
                                        </p:cTn>
                                        <p:tgtEl>
                                          <p:spTgt spid="57">
                                            <p:txEl>
                                              <p:pRg st="5" end="5"/>
                                            </p:txEl>
                                          </p:spTgt>
                                        </p:tgtEl>
                                        <p:attrNameLst>
                                          <p:attrName>style.visibility</p:attrName>
                                        </p:attrNameLst>
                                      </p:cBhvr>
                                      <p:to>
                                        <p:strVal val="visible"/>
                                      </p:to>
                                    </p:set>
                                    <p:animEffect transition="in" filter="fade">
                                      <p:cBhvr>
                                        <p:cTn id="42" dur="750"/>
                                        <p:tgtEl>
                                          <p:spTgt spid="57">
                                            <p:txEl>
                                              <p:pRg st="5" end="5"/>
                                            </p:txEl>
                                          </p:spTgt>
                                        </p:tgtEl>
                                      </p:cBhvr>
                                    </p:animEffect>
                                    <p:anim calcmode="lin" valueType="num">
                                      <p:cBhvr>
                                        <p:cTn id="43" dur="750" fill="hold"/>
                                        <p:tgtEl>
                                          <p:spTgt spid="57">
                                            <p:txEl>
                                              <p:pRg st="5" end="5"/>
                                            </p:txEl>
                                          </p:spTgt>
                                        </p:tgtEl>
                                        <p:attrNameLst>
                                          <p:attrName>ppt_x</p:attrName>
                                        </p:attrNameLst>
                                      </p:cBhvr>
                                      <p:tavLst>
                                        <p:tav tm="0">
                                          <p:val>
                                            <p:strVal val="#ppt_x"/>
                                          </p:val>
                                        </p:tav>
                                        <p:tav tm="100000">
                                          <p:val>
                                            <p:strVal val="#ppt_x"/>
                                          </p:val>
                                        </p:tav>
                                      </p:tavLst>
                                    </p:anim>
                                    <p:anim calcmode="lin" valueType="num">
                                      <p:cBhvr>
                                        <p:cTn id="44" dur="750" fill="hold"/>
                                        <p:tgtEl>
                                          <p:spTgt spid="57">
                                            <p:txEl>
                                              <p:pRg st="5" end="5"/>
                                            </p:txEl>
                                          </p:spTgt>
                                        </p:tgtEl>
                                        <p:attrNameLst>
                                          <p:attrName>ppt_y</p:attrName>
                                        </p:attrNameLst>
                                      </p:cBhvr>
                                      <p:tavLst>
                                        <p:tav tm="0">
                                          <p:val>
                                            <p:strVal val="#ppt_y+.1"/>
                                          </p:val>
                                        </p:tav>
                                        <p:tav tm="100000">
                                          <p:val>
                                            <p:strVal val="#ppt_y"/>
                                          </p:val>
                                        </p:tav>
                                      </p:tavLst>
                                    </p:anim>
                                  </p:childTnLst>
                                </p:cTn>
                              </p:par>
                            </p:childTnLst>
                          </p:cTn>
                        </p:par>
                        <p:par>
                          <p:cTn id="45" fill="hold">
                            <p:stCondLst>
                              <p:cond delay="2250"/>
                            </p:stCondLst>
                            <p:childTnLst>
                              <p:par>
                                <p:cTn id="46" presetID="10" presetClass="entr" presetSubtype="0" fill="hold" nodeType="after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750"/>
                                        <p:tgtEl>
                                          <p:spTgt spid="8"/>
                                        </p:tgtEl>
                                      </p:cBhvr>
                                    </p:animEffect>
                                  </p:childTnLst>
                                </p:cTn>
                              </p:par>
                              <p:par>
                                <p:cTn id="49" presetID="42" presetClass="entr" presetSubtype="0" fill="hold" grpId="0" nodeType="withEffect">
                                  <p:stCondLst>
                                    <p:cond delay="0"/>
                                  </p:stCondLst>
                                  <p:childTnLst>
                                    <p:set>
                                      <p:cBhvr>
                                        <p:cTn id="50" dur="1" fill="hold">
                                          <p:stCondLst>
                                            <p:cond delay="0"/>
                                          </p:stCondLst>
                                        </p:cTn>
                                        <p:tgtEl>
                                          <p:spTgt spid="57">
                                            <p:txEl>
                                              <p:pRg st="6" end="6"/>
                                            </p:txEl>
                                          </p:spTgt>
                                        </p:tgtEl>
                                        <p:attrNameLst>
                                          <p:attrName>style.visibility</p:attrName>
                                        </p:attrNameLst>
                                      </p:cBhvr>
                                      <p:to>
                                        <p:strVal val="visible"/>
                                      </p:to>
                                    </p:set>
                                    <p:animEffect transition="in" filter="fade">
                                      <p:cBhvr>
                                        <p:cTn id="51" dur="750"/>
                                        <p:tgtEl>
                                          <p:spTgt spid="57">
                                            <p:txEl>
                                              <p:pRg st="6" end="6"/>
                                            </p:txEl>
                                          </p:spTgt>
                                        </p:tgtEl>
                                      </p:cBhvr>
                                    </p:animEffect>
                                    <p:anim calcmode="lin" valueType="num">
                                      <p:cBhvr>
                                        <p:cTn id="52" dur="750" fill="hold"/>
                                        <p:tgtEl>
                                          <p:spTgt spid="57">
                                            <p:txEl>
                                              <p:pRg st="6" end="6"/>
                                            </p:txEl>
                                          </p:spTgt>
                                        </p:tgtEl>
                                        <p:attrNameLst>
                                          <p:attrName>ppt_x</p:attrName>
                                        </p:attrNameLst>
                                      </p:cBhvr>
                                      <p:tavLst>
                                        <p:tav tm="0">
                                          <p:val>
                                            <p:strVal val="#ppt_x"/>
                                          </p:val>
                                        </p:tav>
                                        <p:tav tm="100000">
                                          <p:val>
                                            <p:strVal val="#ppt_x"/>
                                          </p:val>
                                        </p:tav>
                                      </p:tavLst>
                                    </p:anim>
                                    <p:anim calcmode="lin" valueType="num">
                                      <p:cBhvr>
                                        <p:cTn id="53" dur="750" fill="hold"/>
                                        <p:tgtEl>
                                          <p:spTgt spid="57">
                                            <p:txEl>
                                              <p:pRg st="6" end="6"/>
                                            </p:tx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57">
                                            <p:txEl>
                                              <p:pRg st="7" end="7"/>
                                            </p:txEl>
                                          </p:spTgt>
                                        </p:tgtEl>
                                        <p:attrNameLst>
                                          <p:attrName>style.visibility</p:attrName>
                                        </p:attrNameLst>
                                      </p:cBhvr>
                                      <p:to>
                                        <p:strVal val="visible"/>
                                      </p:to>
                                    </p:set>
                                    <p:animEffect transition="in" filter="fade">
                                      <p:cBhvr>
                                        <p:cTn id="56" dur="750"/>
                                        <p:tgtEl>
                                          <p:spTgt spid="57">
                                            <p:txEl>
                                              <p:pRg st="7" end="7"/>
                                            </p:txEl>
                                          </p:spTgt>
                                        </p:tgtEl>
                                      </p:cBhvr>
                                    </p:animEffect>
                                    <p:anim calcmode="lin" valueType="num">
                                      <p:cBhvr>
                                        <p:cTn id="57" dur="750" fill="hold"/>
                                        <p:tgtEl>
                                          <p:spTgt spid="57">
                                            <p:txEl>
                                              <p:pRg st="7" end="7"/>
                                            </p:txEl>
                                          </p:spTgt>
                                        </p:tgtEl>
                                        <p:attrNameLst>
                                          <p:attrName>ppt_x</p:attrName>
                                        </p:attrNameLst>
                                      </p:cBhvr>
                                      <p:tavLst>
                                        <p:tav tm="0">
                                          <p:val>
                                            <p:strVal val="#ppt_x"/>
                                          </p:val>
                                        </p:tav>
                                        <p:tav tm="100000">
                                          <p:val>
                                            <p:strVal val="#ppt_x"/>
                                          </p:val>
                                        </p:tav>
                                      </p:tavLst>
                                    </p:anim>
                                    <p:anim calcmode="lin" valueType="num">
                                      <p:cBhvr>
                                        <p:cTn id="58" dur="750" fill="hold"/>
                                        <p:tgtEl>
                                          <p:spTgt spid="57">
                                            <p:txEl>
                                              <p:pRg st="7" end="7"/>
                                            </p:txEl>
                                          </p:spTgt>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57">
                                            <p:txEl>
                                              <p:pRg st="8" end="8"/>
                                            </p:txEl>
                                          </p:spTgt>
                                        </p:tgtEl>
                                        <p:attrNameLst>
                                          <p:attrName>style.visibility</p:attrName>
                                        </p:attrNameLst>
                                      </p:cBhvr>
                                      <p:to>
                                        <p:strVal val="visible"/>
                                      </p:to>
                                    </p:set>
                                    <p:animEffect transition="in" filter="fade">
                                      <p:cBhvr>
                                        <p:cTn id="61" dur="750"/>
                                        <p:tgtEl>
                                          <p:spTgt spid="57">
                                            <p:txEl>
                                              <p:pRg st="8" end="8"/>
                                            </p:txEl>
                                          </p:spTgt>
                                        </p:tgtEl>
                                      </p:cBhvr>
                                    </p:animEffect>
                                    <p:anim calcmode="lin" valueType="num">
                                      <p:cBhvr>
                                        <p:cTn id="62" dur="750" fill="hold"/>
                                        <p:tgtEl>
                                          <p:spTgt spid="57">
                                            <p:txEl>
                                              <p:pRg st="8" end="8"/>
                                            </p:txEl>
                                          </p:spTgt>
                                        </p:tgtEl>
                                        <p:attrNameLst>
                                          <p:attrName>ppt_x</p:attrName>
                                        </p:attrNameLst>
                                      </p:cBhvr>
                                      <p:tavLst>
                                        <p:tav tm="0">
                                          <p:val>
                                            <p:strVal val="#ppt_x"/>
                                          </p:val>
                                        </p:tav>
                                        <p:tav tm="100000">
                                          <p:val>
                                            <p:strVal val="#ppt_x"/>
                                          </p:val>
                                        </p:tav>
                                      </p:tavLst>
                                    </p:anim>
                                    <p:anim calcmode="lin" valueType="num">
                                      <p:cBhvr>
                                        <p:cTn id="63" dur="750" fill="hold"/>
                                        <p:tgtEl>
                                          <p:spTgt spid="57">
                                            <p:txEl>
                                              <p:pRg st="8" end="8"/>
                                            </p:txEl>
                                          </p:spTgt>
                                        </p:tgtEl>
                                        <p:attrNameLst>
                                          <p:attrName>ppt_y</p:attrName>
                                        </p:attrNameLst>
                                      </p:cBhvr>
                                      <p:tavLst>
                                        <p:tav tm="0">
                                          <p:val>
                                            <p:strVal val="#ppt_y+.1"/>
                                          </p:val>
                                        </p:tav>
                                        <p:tav tm="100000">
                                          <p:val>
                                            <p:strVal val="#ppt_y"/>
                                          </p:val>
                                        </p:tav>
                                      </p:tavLst>
                                    </p:anim>
                                  </p:childTnLst>
                                </p:cTn>
                              </p:par>
                            </p:childTnLst>
                          </p:cTn>
                        </p:par>
                        <p:par>
                          <p:cTn id="64" fill="hold">
                            <p:stCondLst>
                              <p:cond delay="3000"/>
                            </p:stCondLst>
                            <p:childTnLst>
                              <p:par>
                                <p:cTn id="65" presetID="42" presetClass="entr" presetSubtype="0" fill="hold" grpId="0" nodeType="afterEffect">
                                  <p:stCondLst>
                                    <p:cond delay="0"/>
                                  </p:stCondLst>
                                  <p:childTnLst>
                                    <p:set>
                                      <p:cBhvr>
                                        <p:cTn id="66" dur="1" fill="hold">
                                          <p:stCondLst>
                                            <p:cond delay="0"/>
                                          </p:stCondLst>
                                        </p:cTn>
                                        <p:tgtEl>
                                          <p:spTgt spid="57">
                                            <p:txEl>
                                              <p:pRg st="9" end="9"/>
                                            </p:txEl>
                                          </p:spTgt>
                                        </p:tgtEl>
                                        <p:attrNameLst>
                                          <p:attrName>style.visibility</p:attrName>
                                        </p:attrNameLst>
                                      </p:cBhvr>
                                      <p:to>
                                        <p:strVal val="visible"/>
                                      </p:to>
                                    </p:set>
                                    <p:animEffect transition="in" filter="fade">
                                      <p:cBhvr>
                                        <p:cTn id="67" dur="750"/>
                                        <p:tgtEl>
                                          <p:spTgt spid="57">
                                            <p:txEl>
                                              <p:pRg st="9" end="9"/>
                                            </p:txEl>
                                          </p:spTgt>
                                        </p:tgtEl>
                                      </p:cBhvr>
                                    </p:animEffect>
                                    <p:anim calcmode="lin" valueType="num">
                                      <p:cBhvr>
                                        <p:cTn id="68" dur="750" fill="hold"/>
                                        <p:tgtEl>
                                          <p:spTgt spid="57">
                                            <p:txEl>
                                              <p:pRg st="9" end="9"/>
                                            </p:txEl>
                                          </p:spTgt>
                                        </p:tgtEl>
                                        <p:attrNameLst>
                                          <p:attrName>ppt_x</p:attrName>
                                        </p:attrNameLst>
                                      </p:cBhvr>
                                      <p:tavLst>
                                        <p:tav tm="0">
                                          <p:val>
                                            <p:strVal val="#ppt_x"/>
                                          </p:val>
                                        </p:tav>
                                        <p:tav tm="100000">
                                          <p:val>
                                            <p:strVal val="#ppt_x"/>
                                          </p:val>
                                        </p:tav>
                                      </p:tavLst>
                                    </p:anim>
                                    <p:anim calcmode="lin" valueType="num">
                                      <p:cBhvr>
                                        <p:cTn id="69" dur="750" fill="hold"/>
                                        <p:tgtEl>
                                          <p:spTgt spid="57">
                                            <p:txEl>
                                              <p:pRg st="9" end="9"/>
                                            </p:txEl>
                                          </p:spTgt>
                                        </p:tgtEl>
                                        <p:attrNameLst>
                                          <p:attrName>ppt_y</p:attrName>
                                        </p:attrNameLst>
                                      </p:cBhvr>
                                      <p:tavLst>
                                        <p:tav tm="0">
                                          <p:val>
                                            <p:strVal val="#ppt_y+.1"/>
                                          </p:val>
                                        </p:tav>
                                        <p:tav tm="100000">
                                          <p:val>
                                            <p:strVal val="#ppt_y"/>
                                          </p:val>
                                        </p:tav>
                                      </p:tavLst>
                                    </p:anim>
                                  </p:childTnLst>
                                </p:cTn>
                              </p:par>
                              <p:par>
                                <p:cTn id="70" presetID="16" presetClass="entr" presetSubtype="21" fill="hold" nodeType="withEffect">
                                  <p:stCondLst>
                                    <p:cond delay="0"/>
                                  </p:stCondLst>
                                  <p:childTnLst>
                                    <p:set>
                                      <p:cBhvr>
                                        <p:cTn id="71" dur="1" fill="hold">
                                          <p:stCondLst>
                                            <p:cond delay="0"/>
                                          </p:stCondLst>
                                        </p:cTn>
                                        <p:tgtEl>
                                          <p:spTgt spid="4"/>
                                        </p:tgtEl>
                                        <p:attrNameLst>
                                          <p:attrName>style.visibility</p:attrName>
                                        </p:attrNameLst>
                                      </p:cBhvr>
                                      <p:to>
                                        <p:strVal val="visible"/>
                                      </p:to>
                                    </p:set>
                                    <p:animEffect transition="in" filter="barn(inVertical)">
                                      <p:cBhvr>
                                        <p:cTn id="7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7"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209674" y="656502"/>
            <a:ext cx="3302168" cy="564185"/>
          </a:xfrm>
        </p:spPr>
        <p:txBody>
          <a:bodyPr anchor="t"/>
          <a:lstStyle/>
          <a:p>
            <a:r>
              <a:rPr lang="en-US" dirty="0">
                <a:solidFill>
                  <a:schemeClr val="accent2"/>
                </a:solidFill>
              </a:rPr>
              <a:t>Conclusion</a:t>
            </a:r>
          </a:p>
        </p:txBody>
      </p:sp>
      <p:sp>
        <p:nvSpPr>
          <p:cNvPr id="8" name="Rectangle 2">
            <a:extLst>
              <a:ext uri="{FF2B5EF4-FFF2-40B4-BE49-F238E27FC236}">
                <a16:creationId xmlns:a16="http://schemas.microsoft.com/office/drawing/2014/main" id="{F33542BE-CEB7-A5F5-7685-03E1C3736937}"/>
              </a:ext>
            </a:extLst>
          </p:cNvPr>
          <p:cNvSpPr>
            <a:spLocks noGrp="1" noChangeArrowheads="1"/>
          </p:cNvSpPr>
          <p:nvPr>
            <p:ph idx="13"/>
          </p:nvPr>
        </p:nvSpPr>
        <p:spPr bwMode="auto">
          <a:xfrm>
            <a:off x="1217612" y="1220688"/>
            <a:ext cx="8077199" cy="1985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1400" b="1" i="0" u="none" strike="noStrike" cap="none" normalizeH="0" baseline="0" dirty="0">
                <a:ln>
                  <a:noFill/>
                </a:ln>
                <a:solidFill>
                  <a:schemeClr val="accent2"/>
                </a:solidFill>
                <a:effectLst/>
              </a:rPr>
              <a:t>How This Database Solution Helps Bacchus Winery:</a:t>
            </a:r>
            <a:endParaRPr kumimoji="0" lang="en-US" altLang="en-US" sz="1400" b="0" i="0" u="none" strike="noStrike" cap="none" normalizeH="0" baseline="0" dirty="0">
              <a:ln>
                <a:noFill/>
              </a:ln>
              <a:solidFill>
                <a:schemeClr val="accent2"/>
              </a:solidFill>
              <a:effectLst/>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rPr>
              <a:t>Improves inventory tracking</a:t>
            </a:r>
            <a:r>
              <a:rPr kumimoji="0" lang="en-US" altLang="en-US" sz="1400" b="0" i="0" u="none" strike="noStrike" cap="none" normalizeH="0" baseline="0" dirty="0">
                <a:ln>
                  <a:noFill/>
                </a:ln>
                <a:solidFill>
                  <a:schemeClr val="tx1"/>
                </a:solidFill>
                <a:effectLst/>
              </a:rPr>
              <a:t> → Prevents supply shortages.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rPr>
              <a:t>Optimizes supplier management</a:t>
            </a:r>
            <a:r>
              <a:rPr kumimoji="0" lang="en-US" altLang="en-US" sz="1400" b="0" i="0" u="none" strike="noStrike" cap="none" normalizeH="0" baseline="0" dirty="0">
                <a:ln>
                  <a:noFill/>
                </a:ln>
                <a:solidFill>
                  <a:schemeClr val="tx1"/>
                </a:solidFill>
                <a:effectLst/>
              </a:rPr>
              <a:t> → Reduces delivery delays.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rPr>
              <a:t>Enhances sales analytics</a:t>
            </a:r>
            <a:r>
              <a:rPr kumimoji="0" lang="en-US" altLang="en-US" sz="1400" b="0" i="0" u="none" strike="noStrike" cap="none" normalizeH="0" baseline="0" dirty="0">
                <a:ln>
                  <a:noFill/>
                </a:ln>
                <a:solidFill>
                  <a:schemeClr val="tx1"/>
                </a:solidFill>
                <a:effectLst/>
              </a:rPr>
              <a:t> → Supports better marketing and production decisions.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rPr>
              <a:t>Ensures workforce efficiency</a:t>
            </a:r>
            <a:r>
              <a:rPr kumimoji="0" lang="en-US" altLang="en-US" sz="1400" b="0" i="0" u="none" strike="noStrike" cap="none" normalizeH="0" baseline="0" dirty="0">
                <a:ln>
                  <a:noFill/>
                </a:ln>
                <a:solidFill>
                  <a:schemeClr val="tx1"/>
                </a:solidFill>
                <a:effectLst/>
              </a:rPr>
              <a:t> → Prevents burnout and underutilization.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6">
            <a:extLst>
              <a:ext uri="{FF2B5EF4-FFF2-40B4-BE49-F238E27FC236}">
                <a16:creationId xmlns:a16="http://schemas.microsoft.com/office/drawing/2014/main" id="{1320EA20-75AE-C70D-2094-E2E7A1D63CAB}"/>
              </a:ext>
            </a:extLst>
          </p:cNvPr>
          <p:cNvSpPr>
            <a:spLocks noChangeArrowheads="1"/>
          </p:cNvSpPr>
          <p:nvPr/>
        </p:nvSpPr>
        <p:spPr bwMode="auto">
          <a:xfrm>
            <a:off x="3889374" y="3205847"/>
            <a:ext cx="81534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1400" b="1" i="0" u="none" strike="noStrike" cap="none" normalizeH="0" baseline="0" dirty="0">
                <a:ln>
                  <a:noFill/>
                </a:ln>
                <a:solidFill>
                  <a:schemeClr val="accent2"/>
                </a:solidFill>
                <a:effectLst/>
              </a:rPr>
              <a:t>Potential Future Enhancements:</a:t>
            </a:r>
            <a:endParaRPr kumimoji="0" lang="en-US" altLang="en-US" sz="1400" b="0" i="0" u="none" strike="noStrike" cap="none" normalizeH="0" baseline="0" dirty="0">
              <a:ln>
                <a:noFill/>
              </a:ln>
              <a:solidFill>
                <a:schemeClr val="accent2"/>
              </a:solidFill>
              <a:effectLst/>
            </a:endParaRPr>
          </a:p>
          <a:p>
            <a:pPr marL="742950" lvl="1" indent="-285750" eaLnBrk="0" fontAlgn="base" hangingPunct="0">
              <a:lnSpc>
                <a:spcPct val="150000"/>
              </a:lnSpc>
              <a:spcBef>
                <a:spcPct val="0"/>
              </a:spcBef>
              <a:spcAft>
                <a:spcPct val="0"/>
              </a:spcAft>
              <a:buFont typeface="Arial" panose="020B0604020202020204" pitchFamily="34" charset="0"/>
              <a:buChar char="•"/>
            </a:pPr>
            <a:r>
              <a:rPr kumimoji="0" lang="en-US" altLang="en-US" sz="1400" b="1" i="0" u="none" strike="noStrike" cap="none" normalizeH="0" baseline="0" dirty="0">
                <a:ln>
                  <a:noFill/>
                </a:ln>
                <a:solidFill>
                  <a:schemeClr val="tx1"/>
                </a:solidFill>
                <a:effectLst/>
              </a:rPr>
              <a:t>More Detailed Reporting:</a:t>
            </a:r>
            <a:r>
              <a:rPr kumimoji="0" lang="en-US" altLang="en-US" sz="1400" b="0" i="0" u="none" strike="noStrike" cap="none" normalizeH="0" baseline="0" dirty="0">
                <a:ln>
                  <a:noFill/>
                </a:ln>
                <a:solidFill>
                  <a:schemeClr val="tx1"/>
                </a:solidFill>
                <a:effectLst/>
              </a:rPr>
              <a:t> Advanced sales and production analytics.</a:t>
            </a:r>
          </a:p>
          <a:p>
            <a:pPr marL="742950" lvl="1" indent="-285750" eaLnBrk="0" fontAlgn="base" hangingPunct="0">
              <a:lnSpc>
                <a:spcPct val="150000"/>
              </a:lnSpc>
              <a:spcBef>
                <a:spcPct val="0"/>
              </a:spcBef>
              <a:spcAft>
                <a:spcPct val="0"/>
              </a:spcAft>
              <a:buFont typeface="Arial" panose="020B0604020202020204" pitchFamily="34" charset="0"/>
              <a:buChar char="•"/>
            </a:pPr>
            <a:r>
              <a:rPr kumimoji="0" lang="en-US" altLang="en-US" sz="1400" b="1" i="0" u="none" strike="noStrike" cap="none" normalizeH="0" baseline="0" dirty="0">
                <a:ln>
                  <a:noFill/>
                </a:ln>
                <a:solidFill>
                  <a:schemeClr val="tx1"/>
                </a:solidFill>
                <a:effectLst/>
              </a:rPr>
              <a:t>Notification System:</a:t>
            </a:r>
            <a:r>
              <a:rPr kumimoji="0" lang="en-US" altLang="en-US" sz="1400" b="0" i="0" u="none" strike="noStrike" cap="none" normalizeH="0" baseline="0" dirty="0">
                <a:ln>
                  <a:noFill/>
                </a:ln>
                <a:solidFill>
                  <a:schemeClr val="tx1"/>
                </a:solidFill>
                <a:effectLst/>
              </a:rPr>
              <a:t> Alerts about overtime, low work hours, or supplier delivery delays.</a:t>
            </a:r>
          </a:p>
          <a:p>
            <a:pPr marL="742950" lvl="1" indent="-285750" eaLnBrk="0" fontAlgn="base" hangingPunct="0">
              <a:lnSpc>
                <a:spcPct val="150000"/>
              </a:lnSpc>
              <a:spcBef>
                <a:spcPct val="0"/>
              </a:spcBef>
              <a:spcAft>
                <a:spcPct val="0"/>
              </a:spcAft>
              <a:buFont typeface="Arial" panose="020B0604020202020204" pitchFamily="34" charset="0"/>
              <a:buChar char="•"/>
            </a:pPr>
            <a:r>
              <a:rPr kumimoji="0" lang="en-US" altLang="en-US" sz="1400" b="1" i="0" u="none" strike="noStrike" cap="none" normalizeH="0" baseline="0" dirty="0">
                <a:ln>
                  <a:noFill/>
                </a:ln>
                <a:solidFill>
                  <a:schemeClr val="tx1"/>
                </a:solidFill>
                <a:effectLst/>
              </a:rPr>
              <a:t>Automated Supplier Performance Evaluation:</a:t>
            </a:r>
            <a:r>
              <a:rPr kumimoji="0" lang="en-US" altLang="en-US" sz="1400" b="0" i="0" u="none" strike="noStrike" cap="none" normalizeH="0" baseline="0" dirty="0">
                <a:ln>
                  <a:noFill/>
                </a:ln>
                <a:solidFill>
                  <a:schemeClr val="tx1"/>
                </a:solidFill>
                <a:effectLst/>
              </a:rPr>
              <a:t> Tracks consistent delivery issues and suggests alternative suppliers.</a:t>
            </a:r>
          </a:p>
          <a:p>
            <a:pPr marL="742950" lvl="1" indent="-285750" eaLnBrk="0" fontAlgn="base" hangingPunct="0">
              <a:lnSpc>
                <a:spcPct val="150000"/>
              </a:lnSpc>
              <a:spcBef>
                <a:spcPct val="0"/>
              </a:spcBef>
              <a:spcAft>
                <a:spcPct val="0"/>
              </a:spcAft>
              <a:buFont typeface="Arial" panose="020B0604020202020204" pitchFamily="34" charset="0"/>
              <a:buChar char="•"/>
            </a:pPr>
            <a:r>
              <a:rPr kumimoji="0" lang="en-US" altLang="en-US" sz="1400" b="1" i="0" u="none" strike="noStrike" cap="none" normalizeH="0" baseline="0" dirty="0">
                <a:ln>
                  <a:noFill/>
                </a:ln>
                <a:solidFill>
                  <a:schemeClr val="tx1"/>
                </a:solidFill>
                <a:effectLst/>
              </a:rPr>
              <a:t>Customer Demand Forecasting:</a:t>
            </a:r>
            <a:r>
              <a:rPr kumimoji="0" lang="en-US" altLang="en-US" sz="1400" b="0" i="0" u="none" strike="noStrike" cap="none" normalizeH="0" baseline="0" dirty="0">
                <a:ln>
                  <a:noFill/>
                </a:ln>
                <a:solidFill>
                  <a:schemeClr val="tx1"/>
                </a:solidFill>
                <a:effectLst/>
              </a:rPr>
              <a:t> Uses past sales data to predict future wine demand and optimize production.</a:t>
            </a:r>
          </a:p>
          <a:p>
            <a:pPr marL="742950" lvl="1" indent="-285750" eaLnBrk="0" fontAlgn="base" hangingPunct="0">
              <a:lnSpc>
                <a:spcPct val="150000"/>
              </a:lnSpc>
              <a:spcBef>
                <a:spcPct val="0"/>
              </a:spcBef>
              <a:spcAft>
                <a:spcPct val="0"/>
              </a:spcAft>
              <a:buFont typeface="Arial" panose="020B0604020202020204" pitchFamily="34" charset="0"/>
              <a:buChar char="•"/>
            </a:pPr>
            <a:r>
              <a:rPr kumimoji="0" lang="en-US" altLang="en-US" sz="1400" b="1" i="0" u="none" strike="noStrike" cap="none" normalizeH="0" baseline="0" dirty="0">
                <a:ln>
                  <a:noFill/>
                </a:ln>
                <a:solidFill>
                  <a:schemeClr val="tx1"/>
                </a:solidFill>
                <a:effectLst/>
              </a:rPr>
              <a:t>Predictive Ordering System:</a:t>
            </a:r>
            <a:r>
              <a:rPr kumimoji="0" lang="en-US" altLang="en-US" sz="1400" b="0" i="0" u="none" strike="noStrike" cap="none" normalizeH="0" baseline="0" dirty="0">
                <a:ln>
                  <a:noFill/>
                </a:ln>
                <a:solidFill>
                  <a:schemeClr val="tx1"/>
                </a:solidFill>
                <a:effectLst/>
              </a:rPr>
              <a:t> Automatically suggests inventory orders based on past trends.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16" name="Picture 15" descr="Close-up of wine tasting">
            <a:extLst>
              <a:ext uri="{FF2B5EF4-FFF2-40B4-BE49-F238E27FC236}">
                <a16:creationId xmlns:a16="http://schemas.microsoft.com/office/drawing/2014/main" id="{5B6137C8-E11A-799A-AB87-E9146D82F3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9763" y="3962400"/>
            <a:ext cx="2853485" cy="1903809"/>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566262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750"/>
                                        <p:tgtEl>
                                          <p:spTgt spid="8">
                                            <p:txEl>
                                              <p:pRg st="0" end="0"/>
                                            </p:txEl>
                                          </p:spTgt>
                                        </p:tgtEl>
                                      </p:cBhvr>
                                    </p:animEffect>
                                    <p:anim calcmode="lin" valueType="num">
                                      <p:cBhvr>
                                        <p:cTn id="14"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75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1250"/>
                            </p:stCondLst>
                            <p:childTnLst>
                              <p:par>
                                <p:cTn id="17" presetID="42" presetClass="entr" presetSubtype="0" fill="hold" grpId="0" nodeType="after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Effect transition="in" filter="fade">
                                      <p:cBhvr>
                                        <p:cTn id="19" dur="750"/>
                                        <p:tgtEl>
                                          <p:spTgt spid="8">
                                            <p:txEl>
                                              <p:pRg st="1" end="1"/>
                                            </p:txEl>
                                          </p:spTgt>
                                        </p:tgtEl>
                                      </p:cBhvr>
                                    </p:animEffect>
                                    <p:anim calcmode="lin" valueType="num">
                                      <p:cBhvr>
                                        <p:cTn id="20" dur="75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1" dur="75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Effect transition="in" filter="fade">
                                      <p:cBhvr>
                                        <p:cTn id="25" dur="750"/>
                                        <p:tgtEl>
                                          <p:spTgt spid="8">
                                            <p:txEl>
                                              <p:pRg st="2" end="2"/>
                                            </p:txEl>
                                          </p:spTgt>
                                        </p:tgtEl>
                                      </p:cBhvr>
                                    </p:animEffect>
                                    <p:anim calcmode="lin" valueType="num">
                                      <p:cBhvr>
                                        <p:cTn id="26" dur="75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7" dur="75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par>
                          <p:cTn id="28" fill="hold">
                            <p:stCondLst>
                              <p:cond delay="2750"/>
                            </p:stCondLst>
                            <p:childTnLst>
                              <p:par>
                                <p:cTn id="29" presetID="42" presetClass="entr" presetSubtype="0" fill="hold" grpId="0" nodeType="after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animEffect transition="in" filter="fade">
                                      <p:cBhvr>
                                        <p:cTn id="31" dur="750"/>
                                        <p:tgtEl>
                                          <p:spTgt spid="8">
                                            <p:txEl>
                                              <p:pRg st="3" end="3"/>
                                            </p:txEl>
                                          </p:spTgt>
                                        </p:tgtEl>
                                      </p:cBhvr>
                                    </p:animEffect>
                                    <p:anim calcmode="lin" valueType="num">
                                      <p:cBhvr>
                                        <p:cTn id="32" dur="75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3" dur="75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par>
                          <p:cTn id="34" fill="hold">
                            <p:stCondLst>
                              <p:cond delay="3500"/>
                            </p:stCondLst>
                            <p:childTnLst>
                              <p:par>
                                <p:cTn id="35" presetID="42" presetClass="entr" presetSubtype="0" fill="hold" grpId="0" nodeType="after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animEffect transition="in" filter="fade">
                                      <p:cBhvr>
                                        <p:cTn id="37" dur="750"/>
                                        <p:tgtEl>
                                          <p:spTgt spid="8">
                                            <p:txEl>
                                              <p:pRg st="4" end="4"/>
                                            </p:txEl>
                                          </p:spTgt>
                                        </p:tgtEl>
                                      </p:cBhvr>
                                    </p:animEffect>
                                    <p:anim calcmode="lin" valueType="num">
                                      <p:cBhvr>
                                        <p:cTn id="38" dur="75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9" dur="75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par>
                          <p:cTn id="40" fill="hold">
                            <p:stCondLst>
                              <p:cond delay="4250"/>
                            </p:stCondLst>
                            <p:childTnLst>
                              <p:par>
                                <p:cTn id="41" presetID="10" presetClass="entr" presetSubtype="0" fill="hold"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750"/>
                                        <p:tgtEl>
                                          <p:spTgt spid="16"/>
                                        </p:tgtEl>
                                      </p:cBhvr>
                                    </p:animEffect>
                                  </p:childTnLst>
                                </p:cTn>
                              </p:par>
                              <p:par>
                                <p:cTn id="44" presetID="42" presetClass="entr" presetSubtype="0"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750"/>
                                        <p:tgtEl>
                                          <p:spTgt spid="14"/>
                                        </p:tgtEl>
                                      </p:cBhvr>
                                    </p:animEffect>
                                    <p:anim calcmode="lin" valueType="num">
                                      <p:cBhvr>
                                        <p:cTn id="47" dur="750" fill="hold"/>
                                        <p:tgtEl>
                                          <p:spTgt spid="14"/>
                                        </p:tgtEl>
                                        <p:attrNameLst>
                                          <p:attrName>ppt_x</p:attrName>
                                        </p:attrNameLst>
                                      </p:cBhvr>
                                      <p:tavLst>
                                        <p:tav tm="0">
                                          <p:val>
                                            <p:strVal val="#ppt_x"/>
                                          </p:val>
                                        </p:tav>
                                        <p:tav tm="100000">
                                          <p:val>
                                            <p:strVal val="#ppt_x"/>
                                          </p:val>
                                        </p:tav>
                                      </p:tavLst>
                                    </p:anim>
                                    <p:anim calcmode="lin" valueType="num">
                                      <p:cBhvr>
                                        <p:cTn id="48" dur="75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1870075" y="2800350"/>
            <a:ext cx="3581400" cy="1257300"/>
          </a:xfrm>
        </p:spPr>
        <p:txBody>
          <a:bodyPr>
            <a:normAutofit/>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body" sz="quarter" idx="14"/>
          </p:nvPr>
        </p:nvSpPr>
        <p:spPr>
          <a:xfrm>
            <a:off x="6704012" y="1838325"/>
            <a:ext cx="5181600" cy="3181350"/>
          </a:xfrm>
        </p:spPr>
        <p:txBody>
          <a:bodyPr anchor="ctr">
            <a:normAutofit/>
          </a:bodyPr>
          <a:lstStyle/>
          <a:p>
            <a:r>
              <a:rPr lang="en-US" sz="2000" dirty="0"/>
              <a:t>Creators: Julio </a:t>
            </a:r>
            <a:r>
              <a:rPr lang="en-US" sz="2000" dirty="0" err="1"/>
              <a:t>Pochet</a:t>
            </a:r>
            <a:r>
              <a:rPr lang="en-US" dirty="0"/>
              <a:t>, </a:t>
            </a:r>
            <a:r>
              <a:rPr lang="en-US" sz="2000" dirty="0"/>
              <a:t>Andrew Stiles</a:t>
            </a:r>
          </a:p>
          <a:p>
            <a:r>
              <a:rPr lang="en-US" dirty="0"/>
              <a:t>a</a:t>
            </a:r>
            <a:r>
              <a:rPr lang="en-US" sz="2000" dirty="0"/>
              <a:t>nd James Cortes</a:t>
            </a:r>
          </a:p>
          <a:p>
            <a:r>
              <a:rPr lang="en-US" sz="2000" dirty="0"/>
              <a:t>Course: CSD-310</a:t>
            </a:r>
          </a:p>
          <a:p>
            <a:r>
              <a:rPr lang="en-US" sz="2000" dirty="0"/>
              <a:t>Assignment: Milestone 4</a:t>
            </a:r>
          </a:p>
          <a:p>
            <a:r>
              <a:rPr lang="en-US" sz="2000" dirty="0"/>
              <a:t>Date: 2-28-2025</a:t>
            </a:r>
          </a:p>
        </p:txBody>
      </p:sp>
    </p:spTree>
    <p:extLst>
      <p:ext uri="{BB962C8B-B14F-4D97-AF65-F5344CB8AC3E}">
        <p14:creationId xmlns:p14="http://schemas.microsoft.com/office/powerpoint/2010/main" val="310368368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anim calcmode="lin" valueType="num">
                                      <p:cBhvr>
                                        <p:cTn id="13"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2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2000"/>
                                        <p:tgtEl>
                                          <p:spTgt spid="3">
                                            <p:txEl>
                                              <p:pRg st="1" end="1"/>
                                            </p:txEl>
                                          </p:spTgt>
                                        </p:tgtEl>
                                      </p:cBhvr>
                                    </p:animEffect>
                                    <p:anim calcmode="lin" valueType="num">
                                      <p:cBhvr>
                                        <p:cTn id="18"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2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2000"/>
                                        <p:tgtEl>
                                          <p:spTgt spid="3">
                                            <p:txEl>
                                              <p:pRg st="2" end="2"/>
                                            </p:txEl>
                                          </p:spTgt>
                                        </p:tgtEl>
                                      </p:cBhvr>
                                    </p:animEffect>
                                    <p:anim calcmode="lin" valueType="num">
                                      <p:cBhvr>
                                        <p:cTn id="23"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2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2000"/>
                                        <p:tgtEl>
                                          <p:spTgt spid="3">
                                            <p:txEl>
                                              <p:pRg st="3" end="3"/>
                                            </p:txEl>
                                          </p:spTgt>
                                        </p:tgtEl>
                                      </p:cBhvr>
                                    </p:animEffect>
                                    <p:anim calcmode="lin" valueType="num">
                                      <p:cBhvr>
                                        <p:cTn id="28"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2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2000"/>
                                        <p:tgtEl>
                                          <p:spTgt spid="3">
                                            <p:txEl>
                                              <p:pRg st="4" end="4"/>
                                            </p:txEl>
                                          </p:spTgt>
                                        </p:tgtEl>
                                      </p:cBhvr>
                                    </p:animEffect>
                                    <p:anim calcmode="lin" valueType="num">
                                      <p:cBhvr>
                                        <p:cTn id="33"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2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Custom">
  <a:themeElements>
    <a:clrScheme name="Custom 174">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E1EAED"/>
      </a:accent6>
      <a:hlink>
        <a:srgbClr val="9454C3"/>
      </a:hlink>
      <a:folHlink>
        <a:srgbClr val="3EBBF0"/>
      </a:folHlink>
    </a:clrScheme>
    <a:fontScheme name="Custom 30">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TM03460663_win32_LW_V7.potx" id="{B4376E67-A46A-4922-AE0D-3354FC109E20}" vid="{F49CC2A7-BC98-4F28-8A83-D1D23E8024B9}"/>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F050606-E255-48B6-AE23-CE03A589EB22}">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2.xml><?xml version="1.0" encoding="utf-8"?>
<ds:datastoreItem xmlns:ds="http://schemas.openxmlformats.org/officeDocument/2006/customXml" ds:itemID="{4C37B52A-9EC8-4B7A-85C4-31F7EAFE403D}">
  <ds:schemaRefs>
    <ds:schemaRef ds:uri="http://schemas.microsoft.com/sharepoint/v3/contenttype/forms"/>
  </ds:schemaRefs>
</ds:datastoreItem>
</file>

<file path=customXml/itemProps3.xml><?xml version="1.0" encoding="utf-8"?>
<ds:datastoreItem xmlns:ds="http://schemas.openxmlformats.org/officeDocument/2006/customXml" ds:itemID="{20C06458-EC9A-428C-9123-A760B9587A60}">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Business strategy slides</Template>
  <TotalTime>195</TotalTime>
  <Words>668</Words>
  <Application>Microsoft Office PowerPoint</Application>
  <PresentationFormat>Custom</PresentationFormat>
  <Paragraphs>96</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Palatino Linotype</vt:lpstr>
      <vt:lpstr>Custom</vt:lpstr>
      <vt:lpstr> Milestone 4: Bacchus Winery Case Study Solution</vt:lpstr>
      <vt:lpstr>Overview:</vt:lpstr>
      <vt:lpstr>Introduction</vt:lpstr>
      <vt:lpstr>Entity Relationship Diagram</vt:lpstr>
      <vt:lpstr>Report 1: Supplier Delivery Performance</vt:lpstr>
      <vt:lpstr>Report 2: Wine Sales Trends</vt:lpstr>
      <vt:lpstr>Report 3: Employee Work Hours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Bacchus Winery Database Solution</dc:title>
  <dc:creator>Andrew Stiles</dc:creator>
  <cp:lastModifiedBy>Andrew Stiles</cp:lastModifiedBy>
  <cp:revision>6</cp:revision>
  <dcterms:created xsi:type="dcterms:W3CDTF">2025-02-28T15:52:53Z</dcterms:created>
  <dcterms:modified xsi:type="dcterms:W3CDTF">2025-03-10T00:31:34Z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MediaServiceImageTags">
    <vt:lpwstr/>
  </property>
</Properties>
</file>