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7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6" r:id="rId18"/>
    <p:sldId id="264" r:id="rId19"/>
    <p:sldId id="269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27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outlineViewPr>
    <p:cViewPr>
      <p:scale>
        <a:sx n="33" d="100"/>
        <a:sy n="33" d="100"/>
      </p:scale>
      <p:origin x="0" y="-92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ADAA5-61B9-409F-8348-D2E1A8833272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095B2-1594-4E48-8B81-09F84C57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95B2-1594-4E48-8B81-09F84C57D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95B2-1594-4E48-8B81-09F84C57D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95B2-1594-4E48-8B81-09F84C57D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442D-E9AE-4BAD-BF42-60C0738E1354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6753-862A-411F-9FD1-3088F216234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5E4A-1767-432C-98DB-E4A981D3FD64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B5FD-FDCB-4908-B454-4676D4B7B35C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69C-BB89-4FB2-9964-D4F36E5F3CF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377-915E-4205-B980-1E05C4CEE54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E187-AEB4-46E0-A3C2-4527E978037B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503-81AA-492F-83D3-715A192592CF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8CD-216D-4F41-9DF0-C51DB7F75C3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168-8CCC-480F-9298-56122181B11D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EB1-C6BF-4A96-9831-B7605233D172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7D5-490B-4813-ABDC-7047CFA4FD0E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05AB-8B22-4041-ACBB-43439F86EC52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A203-A2CB-4810-81BC-3D34895ED3AD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CE61-C450-489D-842E-4A465148721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C87-833A-41D2-A823-CCD5B04EE1E7}" type="datetime1">
              <a:rPr lang="en-US" smtClean="0"/>
              <a:t>7/8/2016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1907-8186-4EDD-B1A9-95A33C127C4A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147" y="2286000"/>
            <a:ext cx="9049110" cy="1764836"/>
          </a:xfrm>
        </p:spPr>
        <p:txBody>
          <a:bodyPr/>
          <a:lstStyle/>
          <a:p>
            <a:r>
              <a:rPr lang="en-US" dirty="0" err="1" smtClean="0"/>
              <a:t>TowsonBook</a:t>
            </a:r>
            <a:r>
              <a:rPr lang="en-US" dirty="0" smtClean="0"/>
              <a:t>: A Social Networking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16495" cy="157359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and Presented By Group 2: 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Bathmann</a:t>
            </a:r>
            <a:endParaRPr lang="en-US" dirty="0" smtClean="0"/>
          </a:p>
          <a:p>
            <a:r>
              <a:rPr lang="en-US" dirty="0" err="1" smtClean="0"/>
              <a:t>Jlaja</a:t>
            </a:r>
            <a:r>
              <a:rPr lang="en-US" dirty="0" smtClean="0"/>
              <a:t> Pandora Podier</a:t>
            </a:r>
          </a:p>
          <a:p>
            <a:r>
              <a:rPr lang="en-US" dirty="0" smtClean="0"/>
              <a:t>Jose </a:t>
            </a:r>
            <a:r>
              <a:rPr lang="en-US" dirty="0" err="1" smtClean="0"/>
              <a:t>Quinchuela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003"/>
            <a:ext cx="8596668" cy="4516257"/>
          </a:xfrm>
        </p:spPr>
        <p:txBody>
          <a:bodyPr/>
          <a:lstStyle/>
          <a:p>
            <a:r>
              <a:rPr lang="en-US" dirty="0" smtClean="0"/>
              <a:t>Devise- </a:t>
            </a:r>
            <a:r>
              <a:rPr lang="en-US" dirty="0"/>
              <a:t>It is a flexible authentication solution for Rails based on Warden. We </a:t>
            </a:r>
            <a:r>
              <a:rPr lang="en-US" dirty="0" smtClean="0"/>
              <a:t>used </a:t>
            </a:r>
            <a:r>
              <a:rPr lang="en-US" dirty="0"/>
              <a:t>the Devise Gem to generate the login screen and authenticate user login credentials and </a:t>
            </a:r>
            <a:r>
              <a:rPr lang="en-US" dirty="0" smtClean="0"/>
              <a:t>it also allows users </a:t>
            </a:r>
            <a:r>
              <a:rPr lang="en-US" dirty="0"/>
              <a:t>to sign up for the </a:t>
            </a:r>
            <a:r>
              <a:rPr lang="en-US" dirty="0" err="1" smtClean="0"/>
              <a:t>TowsonBook</a:t>
            </a:r>
            <a:r>
              <a:rPr lang="en-US" dirty="0" smtClean="0"/>
              <a:t> </a:t>
            </a:r>
            <a:r>
              <a:rPr lang="en-US" dirty="0"/>
              <a:t>app if they currently do not possess login credentials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Carrierwave</a:t>
            </a:r>
            <a:r>
              <a:rPr lang="en-US" dirty="0" smtClean="0"/>
              <a:t>- </a:t>
            </a:r>
            <a:r>
              <a:rPr lang="en-US" dirty="0"/>
              <a:t>this </a:t>
            </a:r>
            <a:r>
              <a:rPr lang="en-US" dirty="0" smtClean="0"/>
              <a:t>handles file and photo </a:t>
            </a:r>
            <a:r>
              <a:rPr lang="en-US" dirty="0"/>
              <a:t>uploads on our </a:t>
            </a:r>
            <a:r>
              <a:rPr lang="en-US" dirty="0" err="1" smtClean="0"/>
              <a:t>TowsonBook</a:t>
            </a:r>
            <a:r>
              <a:rPr lang="en-US" dirty="0" smtClean="0"/>
              <a:t> </a:t>
            </a:r>
            <a:r>
              <a:rPr lang="en-US" dirty="0"/>
              <a:t>application.</a:t>
            </a:r>
          </a:p>
          <a:p>
            <a:r>
              <a:rPr lang="en-US" dirty="0" smtClean="0"/>
              <a:t>Twitter-bootstrap-rails- </a:t>
            </a:r>
            <a:r>
              <a:rPr lang="en-US" dirty="0"/>
              <a:t>Bootstrap is a toolkit from Twitter designed to </a:t>
            </a:r>
            <a:r>
              <a:rPr lang="en-US" dirty="0" err="1"/>
              <a:t>kickstart</a:t>
            </a:r>
            <a:r>
              <a:rPr lang="en-US" dirty="0"/>
              <a:t> development of </a:t>
            </a:r>
            <a:r>
              <a:rPr lang="en-US" dirty="0" err="1"/>
              <a:t>webapps</a:t>
            </a:r>
            <a:r>
              <a:rPr lang="en-US" dirty="0"/>
              <a:t> and sites. It includes base CSS and HTML for typography, forms, buttons, tables, grids, navigation, and more.</a:t>
            </a:r>
            <a:endParaRPr lang="en-US" dirty="0" smtClean="0"/>
          </a:p>
          <a:p>
            <a:r>
              <a:rPr lang="en-US" dirty="0" err="1" smtClean="0"/>
              <a:t>Sdoc</a:t>
            </a:r>
            <a:r>
              <a:rPr lang="en-US" dirty="0" smtClean="0"/>
              <a:t>- </a:t>
            </a:r>
            <a:r>
              <a:rPr lang="en-US" dirty="0"/>
              <a:t>is an HTML template built on top of the </a:t>
            </a:r>
            <a:r>
              <a:rPr lang="en-US" dirty="0" err="1"/>
              <a:t>RDoc</a:t>
            </a:r>
            <a:r>
              <a:rPr lang="en-US" dirty="0"/>
              <a:t> documentation generator for Ruby code.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3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Splash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9391"/>
            <a:ext cx="8596312" cy="40310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9177"/>
            <a:ext cx="8895588" cy="44648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69042"/>
            <a:ext cx="8596312" cy="38645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Profile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7705"/>
            <a:ext cx="8394134" cy="453078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2822"/>
            <a:ext cx="8596312" cy="34969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3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Sign-Out/Logout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932" y="1499080"/>
            <a:ext cx="8977431" cy="43496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Demonstrated By: Jose </a:t>
            </a:r>
          </a:p>
          <a:p>
            <a:r>
              <a:rPr lang="en-US" dirty="0" smtClean="0"/>
              <a:t>Explained By: Robert and Pandora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5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in having an online configuration management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1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Responsibilities: Who Did What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77334" y="1487729"/>
            <a:ext cx="4184035" cy="3880772"/>
          </a:xfrm>
        </p:spPr>
        <p:txBody>
          <a:bodyPr/>
          <a:lstStyle/>
          <a:p>
            <a:r>
              <a:rPr lang="en-US" b="1" dirty="0" smtClean="0"/>
              <a:t>Robert </a:t>
            </a:r>
            <a:r>
              <a:rPr lang="en-US" b="1" dirty="0" err="1" smtClean="0"/>
              <a:t>Bathmann</a:t>
            </a:r>
            <a:endParaRPr lang="en-US" b="1" dirty="0" smtClean="0"/>
          </a:p>
          <a:p>
            <a:pPr lvl="1"/>
            <a:r>
              <a:rPr lang="en-US" dirty="0" smtClean="0"/>
              <a:t>Project Creation</a:t>
            </a:r>
          </a:p>
          <a:p>
            <a:pPr lvl="1"/>
            <a:r>
              <a:rPr lang="en-US" dirty="0" smtClean="0"/>
              <a:t>Friendship model</a:t>
            </a:r>
          </a:p>
          <a:p>
            <a:pPr lvl="1"/>
            <a:r>
              <a:rPr lang="en-US" dirty="0" smtClean="0"/>
              <a:t>Adding Users to Groups</a:t>
            </a:r>
          </a:p>
          <a:p>
            <a:endParaRPr lang="en-US" dirty="0" smtClean="0"/>
          </a:p>
          <a:p>
            <a:r>
              <a:rPr lang="en-US" b="1" dirty="0" err="1" smtClean="0"/>
              <a:t>Jlaja</a:t>
            </a:r>
            <a:r>
              <a:rPr lang="en-US" b="1" dirty="0" smtClean="0"/>
              <a:t> Pandora Podier</a:t>
            </a:r>
          </a:p>
          <a:p>
            <a:pPr lvl="1"/>
            <a:r>
              <a:rPr lang="en-US" dirty="0" smtClean="0"/>
              <a:t>Established GitHub Repository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Login (Facebook Authentication Login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Wall Post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89968" y="1487729"/>
            <a:ext cx="4184034" cy="3880773"/>
          </a:xfrm>
        </p:spPr>
        <p:txBody>
          <a:bodyPr/>
          <a:lstStyle/>
          <a:p>
            <a:r>
              <a:rPr lang="en-US" b="1" dirty="0" smtClean="0"/>
              <a:t>Jose </a:t>
            </a:r>
            <a:r>
              <a:rPr lang="en-US" b="1" dirty="0" err="1" smtClean="0"/>
              <a:t>Quinchuela</a:t>
            </a:r>
            <a:endParaRPr lang="en-US" b="1" dirty="0" smtClean="0"/>
          </a:p>
          <a:p>
            <a:pPr lvl="1"/>
            <a:r>
              <a:rPr lang="en-US" dirty="0" smtClean="0"/>
              <a:t>File/Photo Upload</a:t>
            </a:r>
          </a:p>
          <a:p>
            <a:pPr lvl="1"/>
            <a:r>
              <a:rPr lang="en-US" dirty="0" smtClean="0"/>
              <a:t>Search for Users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332"/>
            <a:ext cx="8596668" cy="4809555"/>
          </a:xfrm>
        </p:spPr>
        <p:txBody>
          <a:bodyPr>
            <a:noAutofit/>
          </a:bodyPr>
          <a:lstStyle/>
          <a:p>
            <a:r>
              <a:rPr lang="en-US" dirty="0" smtClean="0"/>
              <a:t>Project Aim and Motivation</a:t>
            </a:r>
          </a:p>
          <a:p>
            <a:r>
              <a:rPr lang="en-US" dirty="0" smtClean="0"/>
              <a:t>Main </a:t>
            </a:r>
            <a:r>
              <a:rPr lang="en-US" dirty="0"/>
              <a:t>Stories</a:t>
            </a:r>
          </a:p>
          <a:p>
            <a:r>
              <a:rPr lang="en-US" dirty="0"/>
              <a:t>Software Process</a:t>
            </a:r>
          </a:p>
          <a:p>
            <a:r>
              <a:rPr lang="en-US" dirty="0"/>
              <a:t>Lead to the solution through your user stories/uses cases.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External </a:t>
            </a:r>
            <a:r>
              <a:rPr lang="en-US" dirty="0"/>
              <a:t>Resources</a:t>
            </a:r>
          </a:p>
          <a:p>
            <a:r>
              <a:rPr lang="en-US" dirty="0"/>
              <a:t>Applied Rails Features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Responsibilities</a:t>
            </a:r>
          </a:p>
          <a:p>
            <a:r>
              <a:rPr lang="en-US" dirty="0"/>
              <a:t>Learned Lessons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7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en-US" dirty="0" smtClean="0"/>
              <a:t>Wanted a way to connect Towson University current students, alumni, and faculty members via an online social networking website</a:t>
            </a:r>
          </a:p>
          <a:p>
            <a:r>
              <a:rPr lang="en-US" dirty="0" smtClean="0"/>
              <a:t>Allow students and alumni to keep in touch with one another long distance</a:t>
            </a:r>
          </a:p>
          <a:p>
            <a:r>
              <a:rPr lang="en-US" dirty="0" smtClean="0"/>
              <a:t>Provide a platform for students to form relationships based on similar interests, activities, and field of studies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Current Students</a:t>
            </a:r>
          </a:p>
          <a:p>
            <a:pPr lvl="1"/>
            <a:r>
              <a:rPr lang="en-US" dirty="0" smtClean="0"/>
              <a:t>Alumni</a:t>
            </a:r>
          </a:p>
          <a:p>
            <a:pPr lvl="1"/>
            <a:r>
              <a:rPr lang="en-US" dirty="0" smtClean="0"/>
              <a:t>Faculty/Staff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521" y="1435294"/>
            <a:ext cx="2722566" cy="460673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435295"/>
            <a:ext cx="4184034" cy="4606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Establish Account</a:t>
            </a:r>
          </a:p>
          <a:p>
            <a:pPr lvl="1"/>
            <a:r>
              <a:rPr lang="en-US" dirty="0" smtClean="0"/>
              <a:t>Sign-up</a:t>
            </a:r>
          </a:p>
          <a:p>
            <a:pPr lvl="1"/>
            <a:r>
              <a:rPr lang="en-US" dirty="0" smtClean="0"/>
              <a:t>Sign-In/Login</a:t>
            </a:r>
          </a:p>
          <a:p>
            <a:pPr lvl="1"/>
            <a:r>
              <a:rPr lang="en-US" dirty="0" smtClean="0"/>
              <a:t>Sign-Out/Logout</a:t>
            </a:r>
          </a:p>
          <a:p>
            <a:r>
              <a:rPr lang="en-US" dirty="0" smtClean="0"/>
              <a:t>Create Profile</a:t>
            </a:r>
          </a:p>
          <a:p>
            <a:pPr lvl="1"/>
            <a:r>
              <a:rPr lang="en-US" dirty="0" smtClean="0"/>
              <a:t>Add Personal Information</a:t>
            </a:r>
          </a:p>
          <a:p>
            <a:pPr lvl="1"/>
            <a:r>
              <a:rPr lang="en-US" dirty="0" smtClean="0"/>
              <a:t>Add Interests</a:t>
            </a:r>
          </a:p>
          <a:p>
            <a:pPr lvl="1"/>
            <a:r>
              <a:rPr lang="en-US" dirty="0" smtClean="0"/>
              <a:t>Add Pictures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Login via username and password</a:t>
            </a:r>
          </a:p>
          <a:p>
            <a:r>
              <a:rPr lang="en-US" dirty="0" smtClean="0"/>
              <a:t>Establish Friendships with other users</a:t>
            </a:r>
          </a:p>
          <a:p>
            <a:pPr lvl="1"/>
            <a:r>
              <a:rPr lang="en-US" dirty="0" smtClean="0"/>
              <a:t>Request friendships</a:t>
            </a:r>
          </a:p>
          <a:p>
            <a:pPr lvl="2"/>
            <a:r>
              <a:rPr lang="en-US" dirty="0" smtClean="0"/>
              <a:t>Accept/Reject Friendship</a:t>
            </a:r>
          </a:p>
          <a:p>
            <a:pPr lvl="1"/>
            <a:r>
              <a:rPr lang="en-US" dirty="0" smtClean="0"/>
              <a:t>Post to wall</a:t>
            </a:r>
          </a:p>
          <a:p>
            <a:pPr lvl="1"/>
            <a:r>
              <a:rPr lang="en-US" dirty="0" smtClean="0"/>
              <a:t>Join Groups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5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332"/>
            <a:ext cx="8596668" cy="4809555"/>
          </a:xfrm>
        </p:spPr>
        <p:txBody>
          <a:bodyPr>
            <a:noAutofit/>
          </a:bodyPr>
          <a:lstStyle/>
          <a:p>
            <a:r>
              <a:rPr lang="en-US" dirty="0" smtClean="0"/>
              <a:t>We developed the User Stories, discussed the approached and divided the User stories amongst team members</a:t>
            </a:r>
          </a:p>
          <a:p>
            <a:pPr lvl="1"/>
            <a:r>
              <a:rPr lang="en-US" dirty="0" smtClean="0"/>
              <a:t>Design and Layout (Robert, Pandora, and Jose)</a:t>
            </a:r>
          </a:p>
          <a:p>
            <a:pPr lvl="1"/>
            <a:r>
              <a:rPr lang="en-US" dirty="0" smtClean="0"/>
              <a:t>Initialize Controllers, Models, and Views (Robert</a:t>
            </a:r>
            <a:r>
              <a:rPr lang="en-US" dirty="0"/>
              <a:t>, Pandora, and </a:t>
            </a:r>
            <a:r>
              <a:rPr lang="en-US" dirty="0" smtClean="0"/>
              <a:t>Jose)</a:t>
            </a:r>
          </a:p>
          <a:p>
            <a:pPr lvl="1"/>
            <a:r>
              <a:rPr lang="en-US" dirty="0" smtClean="0"/>
              <a:t>User Interface- (Robert)</a:t>
            </a:r>
          </a:p>
          <a:p>
            <a:pPr lvl="1"/>
            <a:r>
              <a:rPr lang="en-US" dirty="0" smtClean="0"/>
              <a:t>Sign-in, Sign-out, and Sign-Up (Robert and Pandora)</a:t>
            </a:r>
          </a:p>
          <a:p>
            <a:pPr lvl="1"/>
            <a:r>
              <a:rPr lang="en-US" dirty="0" smtClean="0"/>
              <a:t>Establishing Friendships (Robert)</a:t>
            </a:r>
          </a:p>
          <a:p>
            <a:pPr lvl="1"/>
            <a:r>
              <a:rPr lang="en-US" dirty="0" smtClean="0"/>
              <a:t>Joining Groups –(Robert)</a:t>
            </a:r>
          </a:p>
          <a:p>
            <a:pPr lvl="1"/>
            <a:r>
              <a:rPr lang="en-US" dirty="0" smtClean="0"/>
              <a:t>Search For Users- (Jose)</a:t>
            </a:r>
          </a:p>
          <a:p>
            <a:pPr lvl="1"/>
            <a:r>
              <a:rPr lang="en-US" dirty="0" smtClean="0"/>
              <a:t>Allow Users to Write Wall Posts and Update Status (Pandora)</a:t>
            </a:r>
          </a:p>
          <a:p>
            <a:pPr lvl="1"/>
            <a:r>
              <a:rPr lang="en-US" dirty="0" smtClean="0"/>
              <a:t>Upload Files and Photos (Jose)</a:t>
            </a:r>
            <a:endParaRPr lang="en-US" dirty="0"/>
          </a:p>
          <a:p>
            <a:r>
              <a:rPr lang="en-US" dirty="0" smtClean="0"/>
              <a:t>Used GitHub Repository for collaboration and version control</a:t>
            </a:r>
            <a:endParaRPr lang="en-US" dirty="0"/>
          </a:p>
          <a:p>
            <a:r>
              <a:rPr lang="en-US" dirty="0" smtClean="0"/>
              <a:t>Scheduled weekly meetings to discuss progress and work on the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79102"/>
            <a:ext cx="4184035" cy="417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Friendships</a:t>
            </a:r>
          </a:p>
          <a:p>
            <a:pPr lvl="1"/>
            <a:r>
              <a:rPr lang="en-US" dirty="0" err="1" smtClean="0"/>
              <a:t>Requester_id</a:t>
            </a:r>
            <a:r>
              <a:rPr lang="en-US" dirty="0" smtClean="0"/>
              <a:t> (FK)</a:t>
            </a:r>
          </a:p>
          <a:p>
            <a:pPr lvl="1"/>
            <a:r>
              <a:rPr lang="en-US" dirty="0" err="1" smtClean="0"/>
              <a:t>Granter_id</a:t>
            </a:r>
            <a:r>
              <a:rPr lang="en-US" dirty="0" smtClean="0"/>
              <a:t> (FK)</a:t>
            </a:r>
          </a:p>
          <a:p>
            <a:pPr lvl="1"/>
            <a:r>
              <a:rPr lang="en-US" dirty="0" smtClean="0"/>
              <a:t>Accepted</a:t>
            </a:r>
          </a:p>
          <a:p>
            <a:endParaRPr lang="en-US" dirty="0" smtClean="0"/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Group_id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Groups_people</a:t>
            </a:r>
            <a:endParaRPr lang="en-US" dirty="0" smtClean="0"/>
          </a:p>
          <a:p>
            <a:pPr lvl="1"/>
            <a:r>
              <a:rPr lang="en-US" dirty="0" err="1" smtClean="0"/>
              <a:t>Person_id</a:t>
            </a:r>
            <a:endParaRPr lang="en-US" dirty="0" smtClean="0"/>
          </a:p>
          <a:p>
            <a:pPr lvl="1"/>
            <a:r>
              <a:rPr lang="en-US" dirty="0" err="1" smtClean="0"/>
              <a:t>Group_id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68" y="1479101"/>
            <a:ext cx="4184034" cy="43264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Interests</a:t>
            </a:r>
            <a:endParaRPr lang="en-US" dirty="0"/>
          </a:p>
          <a:p>
            <a:pPr lvl="1"/>
            <a:r>
              <a:rPr lang="en-US" dirty="0"/>
              <a:t>Hobbies</a:t>
            </a:r>
          </a:p>
          <a:p>
            <a:pPr lvl="1"/>
            <a:r>
              <a:rPr lang="en-US" dirty="0"/>
              <a:t>Relationship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Encrypted Password</a:t>
            </a:r>
          </a:p>
          <a:p>
            <a:pPr lvl="1"/>
            <a:r>
              <a:rPr lang="en-US" dirty="0" err="1"/>
              <a:t>Reset_password_token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Wall_Posts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err="1" smtClean="0"/>
              <a:t>Person_id</a:t>
            </a:r>
            <a:endParaRPr lang="en-US" dirty="0" smtClean="0"/>
          </a:p>
          <a:p>
            <a:pPr lvl="1"/>
            <a:r>
              <a:rPr lang="en-US" dirty="0" err="1" smtClean="0"/>
              <a:t>Author_id</a:t>
            </a:r>
            <a:r>
              <a:rPr lang="en-US" dirty="0" smtClean="0"/>
              <a:t> (FK)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117" y="5745192"/>
            <a:ext cx="36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**NOTE: Id is explicitly created.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6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Stories/Use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02589"/>
          </a:xfrm>
        </p:spPr>
        <p:txBody>
          <a:bodyPr>
            <a:noAutofit/>
          </a:bodyPr>
          <a:lstStyle/>
          <a:p>
            <a:r>
              <a:rPr lang="en-US" sz="1200" dirty="0" smtClean="0"/>
              <a:t>Creating Profile</a:t>
            </a:r>
          </a:p>
          <a:p>
            <a:pPr marL="457200" lvl="1" indent="0">
              <a:buNone/>
            </a:pPr>
            <a:r>
              <a:rPr lang="en-US" sz="1200" dirty="0" smtClean="0"/>
              <a:t>1. Go to the Welcome Page of </a:t>
            </a:r>
            <a:r>
              <a:rPr lang="en-US" sz="1200" dirty="0" err="1" smtClean="0"/>
              <a:t>TowsonBook</a:t>
            </a:r>
            <a:r>
              <a:rPr lang="en-US" sz="1200" dirty="0" smtClean="0"/>
              <a:t> and select Get Started</a:t>
            </a:r>
          </a:p>
          <a:p>
            <a:pPr marL="457200" lvl="1" indent="0">
              <a:buNone/>
            </a:pPr>
            <a:r>
              <a:rPr lang="en-US" sz="1200" dirty="0" smtClean="0"/>
              <a:t>2. Select Sign-Up Link at the lower left</a:t>
            </a:r>
          </a:p>
          <a:p>
            <a:pPr marL="457200" lvl="1" indent="0">
              <a:buNone/>
            </a:pPr>
            <a:r>
              <a:rPr lang="en-US" sz="1200" dirty="0" smtClean="0"/>
              <a:t>3. Enter in email address and create password with a minimum of 6 characters</a:t>
            </a:r>
          </a:p>
          <a:p>
            <a:pPr marL="457200" lvl="1" indent="0">
              <a:buNone/>
            </a:pPr>
            <a:r>
              <a:rPr lang="en-US" sz="1200" dirty="0" smtClean="0"/>
              <a:t>4. Click the Sign Up Button</a:t>
            </a:r>
          </a:p>
          <a:p>
            <a:r>
              <a:rPr lang="en-US" sz="1200" dirty="0" smtClean="0"/>
              <a:t>Updating Profile Information</a:t>
            </a:r>
          </a:p>
          <a:p>
            <a:pPr marL="457200" lvl="1" indent="0">
              <a:buNone/>
            </a:pPr>
            <a:r>
              <a:rPr lang="en-US" sz="1200" dirty="0" smtClean="0"/>
              <a:t>1. Login </a:t>
            </a:r>
            <a:r>
              <a:rPr lang="en-US" sz="1200" dirty="0"/>
              <a:t>to your </a:t>
            </a:r>
            <a:r>
              <a:rPr lang="en-US" sz="1200" dirty="0" err="1"/>
              <a:t>Towsonbook</a:t>
            </a:r>
            <a:r>
              <a:rPr lang="en-US" sz="1200" dirty="0"/>
              <a:t> account</a:t>
            </a:r>
          </a:p>
          <a:p>
            <a:pPr marL="457200" lvl="1" indent="0">
              <a:buNone/>
            </a:pPr>
            <a:r>
              <a:rPr lang="en-US" sz="1200" dirty="0" smtClean="0"/>
              <a:t>2</a:t>
            </a:r>
            <a:r>
              <a:rPr lang="en-US" sz="1200" dirty="0"/>
              <a:t>. </a:t>
            </a:r>
            <a:r>
              <a:rPr lang="en-US" sz="1200" dirty="0" smtClean="0"/>
              <a:t>Click the My Profile Link at the top of the page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3. Click the Edit My Profile Button</a:t>
            </a:r>
          </a:p>
          <a:p>
            <a:pPr marL="457200" lvl="1" indent="0">
              <a:buNone/>
            </a:pPr>
            <a:r>
              <a:rPr lang="en-US" sz="1200" dirty="0" smtClean="0"/>
              <a:t>4. Update any of the fields you want to change (Name, email, profile photo, Relationship status, Hobbies, Interest, etc.)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 </a:t>
            </a:r>
            <a:r>
              <a:rPr lang="en-US" sz="1200" dirty="0"/>
              <a:t>Click the </a:t>
            </a:r>
            <a:r>
              <a:rPr lang="en-US" sz="1200" dirty="0" smtClean="0"/>
              <a:t>Update Person Button to save the changes</a:t>
            </a:r>
            <a:endParaRPr lang="en-US" sz="1200" dirty="0"/>
          </a:p>
          <a:p>
            <a:r>
              <a:rPr lang="en-US" sz="1200" dirty="0" smtClean="0"/>
              <a:t>Adding Friends</a:t>
            </a:r>
          </a:p>
          <a:p>
            <a:pPr marL="457200" lvl="1" indent="0">
              <a:buNone/>
            </a:pPr>
            <a:r>
              <a:rPr lang="en-US" sz="1200" dirty="0"/>
              <a:t>1. Login to your </a:t>
            </a:r>
            <a:r>
              <a:rPr lang="en-US" sz="1200" dirty="0" err="1"/>
              <a:t>Towsonbook</a:t>
            </a:r>
            <a:r>
              <a:rPr lang="en-US" sz="1200" dirty="0"/>
              <a:t> account</a:t>
            </a:r>
          </a:p>
          <a:p>
            <a:pPr marL="457200" lvl="1" indent="0">
              <a:buNone/>
            </a:pPr>
            <a:r>
              <a:rPr lang="en-US" sz="1200" dirty="0"/>
              <a:t>2. Click the </a:t>
            </a:r>
            <a:r>
              <a:rPr lang="en-US" sz="1200" dirty="0" smtClean="0"/>
              <a:t>People Link </a:t>
            </a:r>
            <a:r>
              <a:rPr lang="en-US" sz="1200" dirty="0"/>
              <a:t>at the top of the page</a:t>
            </a:r>
          </a:p>
          <a:p>
            <a:pPr marL="457200" lvl="1" indent="0">
              <a:buNone/>
            </a:pPr>
            <a:r>
              <a:rPr lang="en-US" sz="1200" dirty="0"/>
              <a:t>3. </a:t>
            </a:r>
            <a:r>
              <a:rPr lang="en-US" sz="1200" dirty="0" smtClean="0"/>
              <a:t>Friendships can be managed here via the radio buttons. User can request to Add a Friend, Confirm a Friend, or Cancel Friend Request </a:t>
            </a:r>
            <a:r>
              <a:rPr lang="en-US" sz="1200" dirty="0"/>
              <a:t>of the fields you want Relationship status, Hobbies, Interest, etc.)</a:t>
            </a:r>
            <a:r>
              <a:rPr lang="en-US" sz="1200" dirty="0" smtClean="0"/>
              <a:t>to </a:t>
            </a:r>
            <a:r>
              <a:rPr lang="en-US" sz="1200" dirty="0"/>
              <a:t>change (Name, email, profile photo, </a:t>
            </a:r>
          </a:p>
          <a:p>
            <a:pPr marL="457200" lvl="1" indent="0">
              <a:buNone/>
            </a:pPr>
            <a:r>
              <a:rPr lang="en-US" sz="1200" dirty="0" smtClean="0"/>
              <a:t>4. </a:t>
            </a:r>
            <a:r>
              <a:rPr lang="en-US" sz="1200" dirty="0"/>
              <a:t>Click the </a:t>
            </a:r>
            <a:r>
              <a:rPr lang="en-US" sz="1200" dirty="0" smtClean="0"/>
              <a:t>Button of your choice </a:t>
            </a:r>
            <a:r>
              <a:rPr lang="en-US" sz="1200" dirty="0"/>
              <a:t>to </a:t>
            </a:r>
            <a:r>
              <a:rPr lang="en-US" sz="1200" dirty="0" smtClean="0"/>
              <a:t>manage friendship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7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Stories/Use Cases (cont’d)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554"/>
            <a:ext cx="8596668" cy="5199434"/>
          </a:xfrm>
        </p:spPr>
        <p:txBody>
          <a:bodyPr>
            <a:noAutofit/>
          </a:bodyPr>
          <a:lstStyle/>
          <a:p>
            <a:r>
              <a:rPr lang="en-US" sz="1400" dirty="0" smtClean="0"/>
              <a:t>Joining Groups</a:t>
            </a:r>
          </a:p>
          <a:p>
            <a:pPr marL="457200" lvl="1" indent="0">
              <a:buNone/>
            </a:pPr>
            <a:r>
              <a:rPr lang="en-US" sz="1400" dirty="0"/>
              <a:t>1. Login to your </a:t>
            </a:r>
            <a:r>
              <a:rPr lang="en-US" sz="1400" dirty="0" err="1"/>
              <a:t>Towsonbook</a:t>
            </a:r>
            <a:r>
              <a:rPr lang="en-US" sz="1400" dirty="0"/>
              <a:t> account</a:t>
            </a:r>
          </a:p>
          <a:p>
            <a:pPr marL="457200" lvl="1" indent="0">
              <a:buNone/>
            </a:pPr>
            <a:r>
              <a:rPr lang="en-US" sz="1400" dirty="0"/>
              <a:t>2. Click the </a:t>
            </a:r>
            <a:r>
              <a:rPr lang="en-US" sz="1400" dirty="0" smtClean="0"/>
              <a:t>Groups Link </a:t>
            </a:r>
            <a:r>
              <a:rPr lang="en-US" sz="1400" dirty="0"/>
              <a:t>at the top of the page</a:t>
            </a:r>
          </a:p>
          <a:p>
            <a:pPr marL="457200" lvl="1" indent="0">
              <a:buNone/>
            </a:pPr>
            <a:r>
              <a:rPr lang="en-US" sz="1400" dirty="0"/>
              <a:t>3. </a:t>
            </a:r>
            <a:r>
              <a:rPr lang="en-US" sz="1400" dirty="0" smtClean="0"/>
              <a:t> Manage Groups There (Join Groups or Leave Groups)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Writing Wall Posts</a:t>
            </a:r>
          </a:p>
          <a:p>
            <a:pPr marL="457200" lvl="1" indent="0">
              <a:buNone/>
            </a:pPr>
            <a:r>
              <a:rPr lang="en-US" sz="1400" dirty="0"/>
              <a:t>1. Login to your </a:t>
            </a:r>
            <a:r>
              <a:rPr lang="en-US" sz="1400" dirty="0" err="1"/>
              <a:t>Towsonbook</a:t>
            </a:r>
            <a:r>
              <a:rPr lang="en-US" sz="1400" dirty="0"/>
              <a:t> account</a:t>
            </a:r>
          </a:p>
          <a:p>
            <a:pPr marL="457200" lvl="1" indent="0">
              <a:buNone/>
            </a:pPr>
            <a:r>
              <a:rPr lang="en-US" sz="1400" dirty="0" smtClean="0"/>
              <a:t>2. Click the </a:t>
            </a:r>
          </a:p>
          <a:p>
            <a:endParaRPr lang="en-US" sz="1400" dirty="0" smtClean="0"/>
          </a:p>
          <a:p>
            <a:r>
              <a:rPr lang="en-US" sz="1400" dirty="0" smtClean="0"/>
              <a:t>Searching for Users</a:t>
            </a:r>
          </a:p>
          <a:p>
            <a:pPr marL="457200" lvl="1" indent="0">
              <a:buNone/>
            </a:pPr>
            <a:r>
              <a:rPr lang="en-US" sz="1400" dirty="0" smtClean="0"/>
              <a:t>1. Login </a:t>
            </a:r>
            <a:r>
              <a:rPr lang="en-US" sz="1400" dirty="0"/>
              <a:t>to your </a:t>
            </a:r>
            <a:r>
              <a:rPr lang="en-US" sz="1400" dirty="0" err="1"/>
              <a:t>Towsonbook</a:t>
            </a:r>
            <a:r>
              <a:rPr lang="en-US" sz="1400" dirty="0"/>
              <a:t> account</a:t>
            </a:r>
          </a:p>
          <a:p>
            <a:pPr marL="457200" lvl="1" indent="0">
              <a:buNone/>
            </a:pPr>
            <a:r>
              <a:rPr lang="en-US" sz="1400" dirty="0"/>
              <a:t>2. </a:t>
            </a:r>
            <a:r>
              <a:rPr lang="en-US" sz="1400" dirty="0" smtClean="0"/>
              <a:t> </a:t>
            </a:r>
            <a:r>
              <a:rPr lang="en-US" sz="1400" dirty="0"/>
              <a:t>Enter the friend’s name in the search field in the upper left hand side on the People site</a:t>
            </a:r>
          </a:p>
          <a:p>
            <a:pPr marL="457200" lvl="1" indent="0">
              <a:buNone/>
            </a:pPr>
            <a:r>
              <a:rPr lang="en-US" sz="1400" dirty="0" smtClean="0"/>
              <a:t>3</a:t>
            </a:r>
            <a:r>
              <a:rPr lang="en-US" sz="1400" dirty="0"/>
              <a:t>. Click the </a:t>
            </a:r>
            <a:r>
              <a:rPr lang="en-US" sz="1400" dirty="0" smtClean="0"/>
              <a:t>Search Button</a:t>
            </a:r>
          </a:p>
          <a:p>
            <a:pPr marL="457200" lvl="1" indent="0">
              <a:buNone/>
            </a:pPr>
            <a:r>
              <a:rPr lang="en-US" sz="1400" dirty="0" smtClean="0"/>
              <a:t>4</a:t>
            </a:r>
            <a:r>
              <a:rPr lang="en-US" sz="1400" dirty="0"/>
              <a:t>. The results of the search are displayed in the user’s All People page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5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Rails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355"/>
            <a:ext cx="8596668" cy="4110962"/>
          </a:xfrm>
        </p:spPr>
        <p:txBody>
          <a:bodyPr/>
          <a:lstStyle/>
          <a:p>
            <a:r>
              <a:rPr lang="en-US" dirty="0" smtClean="0"/>
              <a:t>Gems</a:t>
            </a:r>
          </a:p>
          <a:p>
            <a:pPr lvl="1"/>
            <a:r>
              <a:rPr lang="en-US" dirty="0" smtClean="0"/>
              <a:t>Devise</a:t>
            </a:r>
          </a:p>
          <a:p>
            <a:pPr lvl="1"/>
            <a:r>
              <a:rPr lang="en-US" dirty="0" err="1" smtClean="0"/>
              <a:t>Carrierwave</a:t>
            </a:r>
            <a:endParaRPr lang="en-US" dirty="0" smtClean="0"/>
          </a:p>
          <a:p>
            <a:pPr lvl="1"/>
            <a:r>
              <a:rPr lang="en-US" dirty="0" smtClean="0"/>
              <a:t>Twitter-bootstrap-rails</a:t>
            </a:r>
          </a:p>
          <a:p>
            <a:pPr lvl="1"/>
            <a:r>
              <a:rPr lang="en-US" dirty="0" err="1" smtClean="0"/>
              <a:t>sdoc</a:t>
            </a:r>
            <a:endParaRPr lang="en-US" dirty="0" smtClean="0"/>
          </a:p>
          <a:p>
            <a:r>
              <a:rPr lang="en-US" dirty="0" smtClean="0"/>
              <a:t>Session Handling</a:t>
            </a:r>
          </a:p>
          <a:p>
            <a:r>
              <a:rPr lang="en-US" dirty="0" smtClean="0"/>
              <a:t>Form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1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839</Words>
  <Application>Microsoft Office PowerPoint</Application>
  <PresentationFormat>Widescreen</PresentationFormat>
  <Paragraphs>178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TowsonBook: A Social Networking Website</vt:lpstr>
      <vt:lpstr>Outline</vt:lpstr>
      <vt:lpstr>Project Aim &amp; Motivation</vt:lpstr>
      <vt:lpstr>Main Stories</vt:lpstr>
      <vt:lpstr>Software Process</vt:lpstr>
      <vt:lpstr>Data Models</vt:lpstr>
      <vt:lpstr>User Stories/Use Cases </vt:lpstr>
      <vt:lpstr>User Stories/Use Cases (cont’d) </vt:lpstr>
      <vt:lpstr>Applied Rails Features</vt:lpstr>
      <vt:lpstr>External Resources</vt:lpstr>
      <vt:lpstr>Welcome Splash Page</vt:lpstr>
      <vt:lpstr>Main Login</vt:lpstr>
      <vt:lpstr>Friendships</vt:lpstr>
      <vt:lpstr>User’s Profile Page</vt:lpstr>
      <vt:lpstr>Manage Groups</vt:lpstr>
      <vt:lpstr>Sign-Out/Logout</vt:lpstr>
      <vt:lpstr>Demo</vt:lpstr>
      <vt:lpstr>Lessons Learned</vt:lpstr>
      <vt:lpstr>Responsibilities: Who Did What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Pandora Podier</dc:creator>
  <cp:lastModifiedBy>Pandora Podier</cp:lastModifiedBy>
  <cp:revision>70</cp:revision>
  <dcterms:created xsi:type="dcterms:W3CDTF">2016-07-08T00:31:05Z</dcterms:created>
  <dcterms:modified xsi:type="dcterms:W3CDTF">2016-07-08T08:14:48Z</dcterms:modified>
</cp:coreProperties>
</file>