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AEAB52-5A2C-4203-AF36-EC6991258726}" type="datetimeFigureOut">
              <a:rPr lang="pt-BR" smtClean="0"/>
              <a:pPr/>
              <a:t>04/03/2010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0A7141-70DF-4562-8745-530159E1DB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AEAB52-5A2C-4203-AF36-EC6991258726}" type="datetimeFigureOut">
              <a:rPr lang="pt-BR" smtClean="0"/>
              <a:pPr/>
              <a:t>04/03/2010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7141-70DF-4562-8745-530159E1DB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AEAB52-5A2C-4203-AF36-EC6991258726}" type="datetimeFigureOut">
              <a:rPr lang="pt-BR" smtClean="0"/>
              <a:pPr/>
              <a:t>04/03/2010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7141-70DF-4562-8745-530159E1DB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AEAB52-5A2C-4203-AF36-EC6991258726}" type="datetimeFigureOut">
              <a:rPr lang="pt-BR" smtClean="0"/>
              <a:pPr/>
              <a:t>04/03/2010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7141-70DF-4562-8745-530159E1DB3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AEAB52-5A2C-4203-AF36-EC6991258726}" type="datetimeFigureOut">
              <a:rPr lang="pt-BR" smtClean="0"/>
              <a:pPr/>
              <a:t>04/03/2010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7141-70DF-4562-8745-530159E1DB3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AEAB52-5A2C-4203-AF36-EC6991258726}" type="datetimeFigureOut">
              <a:rPr lang="pt-BR" smtClean="0"/>
              <a:pPr/>
              <a:t>04/03/2010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7141-70DF-4562-8745-530159E1DB3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AEAB52-5A2C-4203-AF36-EC6991258726}" type="datetimeFigureOut">
              <a:rPr lang="pt-BR" smtClean="0"/>
              <a:pPr/>
              <a:t>04/03/2010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7141-70DF-4562-8745-530159E1DB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AEAB52-5A2C-4203-AF36-EC6991258726}" type="datetimeFigureOut">
              <a:rPr lang="pt-BR" smtClean="0"/>
              <a:pPr/>
              <a:t>04/03/2010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7141-70DF-4562-8745-530159E1DB3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AEAB52-5A2C-4203-AF36-EC6991258726}" type="datetimeFigureOut">
              <a:rPr lang="pt-BR" smtClean="0"/>
              <a:pPr/>
              <a:t>04/03/2010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7141-70DF-4562-8745-530159E1DB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AEAB52-5A2C-4203-AF36-EC6991258726}" type="datetimeFigureOut">
              <a:rPr lang="pt-BR" smtClean="0"/>
              <a:pPr/>
              <a:t>04/03/2010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7141-70DF-4562-8745-530159E1DB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AEAB52-5A2C-4203-AF36-EC6991258726}" type="datetimeFigureOut">
              <a:rPr lang="pt-BR" smtClean="0"/>
              <a:pPr/>
              <a:t>04/03/2010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0A7141-70DF-4562-8745-530159E1DB3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AEAB52-5A2C-4203-AF36-EC6991258726}" type="datetimeFigureOut">
              <a:rPr lang="pt-BR" smtClean="0"/>
              <a:pPr/>
              <a:t>04/03/2010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0A7141-70DF-4562-8745-530159E1DB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Microcomputador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Informática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Administração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um microcomputador?;</a:t>
            </a:r>
          </a:p>
          <a:p>
            <a:r>
              <a:rPr lang="pt-BR" dirty="0" smtClean="0"/>
              <a:t>Quais são os componentes de um microcomputador?;</a:t>
            </a:r>
          </a:p>
          <a:p>
            <a:r>
              <a:rPr lang="pt-BR" dirty="0" smtClean="0"/>
              <a:t>Quais são os tipos de hardware existentes em um microcomputador?;</a:t>
            </a:r>
          </a:p>
          <a:p>
            <a:r>
              <a:rPr lang="pt-BR" dirty="0" smtClean="0"/>
              <a:t>Quais são os periféricos de entrada?;</a:t>
            </a:r>
          </a:p>
          <a:p>
            <a:r>
              <a:rPr lang="pt-BR" dirty="0" smtClean="0"/>
              <a:t>Quais são os periféricos de saída?;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2800" dirty="0" smtClean="0"/>
              <a:t>O microcomputador e seus componentes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Unidades de memória;</a:t>
            </a:r>
          </a:p>
          <a:p>
            <a:r>
              <a:rPr lang="pt-BR" dirty="0" smtClean="0"/>
              <a:t>O que é um bit?;</a:t>
            </a:r>
          </a:p>
          <a:p>
            <a:r>
              <a:rPr lang="pt-BR" dirty="0" smtClean="0"/>
              <a:t>O que é um byte?;</a:t>
            </a:r>
          </a:p>
          <a:p>
            <a:r>
              <a:rPr lang="pt-BR" dirty="0" smtClean="0"/>
              <a:t>O que é um </a:t>
            </a:r>
            <a:r>
              <a:rPr lang="pt-BR" dirty="0" err="1" smtClean="0"/>
              <a:t>kilobyte</a:t>
            </a:r>
            <a:r>
              <a:rPr lang="pt-BR" dirty="0" smtClean="0"/>
              <a:t>?;</a:t>
            </a:r>
          </a:p>
          <a:p>
            <a:r>
              <a:rPr lang="pt-BR" dirty="0" smtClean="0"/>
              <a:t>O que é um megabyte?;</a:t>
            </a:r>
          </a:p>
          <a:p>
            <a:r>
              <a:rPr lang="pt-BR" dirty="0" smtClean="0"/>
              <a:t>O que é um gigabyte?;</a:t>
            </a:r>
          </a:p>
          <a:p>
            <a:r>
              <a:rPr lang="pt-BR" dirty="0" smtClean="0"/>
              <a:t>O que é um </a:t>
            </a:r>
            <a:r>
              <a:rPr lang="pt-BR" dirty="0" err="1" smtClean="0"/>
              <a:t>megabit</a:t>
            </a:r>
            <a:r>
              <a:rPr lang="pt-BR" dirty="0" smtClean="0"/>
              <a:t>?;</a:t>
            </a:r>
          </a:p>
          <a:p>
            <a:r>
              <a:rPr lang="pt-BR" dirty="0" smtClean="0"/>
              <a:t>Tabela </a:t>
            </a:r>
            <a:r>
              <a:rPr lang="pt-BR" dirty="0" err="1" smtClean="0"/>
              <a:t>ascii</a:t>
            </a:r>
            <a:r>
              <a:rPr lang="pt-BR" dirty="0" smtClean="0"/>
              <a:t>;</a:t>
            </a:r>
          </a:p>
          <a:p>
            <a:r>
              <a:rPr lang="pt-BR" dirty="0" smtClean="0"/>
              <a:t>O que é a tabela </a:t>
            </a:r>
            <a:r>
              <a:rPr lang="pt-BR" dirty="0" err="1" smtClean="0"/>
              <a:t>ascii</a:t>
            </a:r>
            <a:r>
              <a:rPr lang="pt-BR" dirty="0" smtClean="0"/>
              <a:t>?;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2800" dirty="0" smtClean="0"/>
              <a:t>O microcomputador e seus componentes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Arquivos;</a:t>
            </a:r>
          </a:p>
          <a:p>
            <a:r>
              <a:rPr lang="pt-BR" smtClean="0"/>
              <a:t>O que é um arquivo?;</a:t>
            </a:r>
          </a:p>
          <a:p>
            <a:r>
              <a:rPr lang="pt-BR" smtClean="0"/>
              <a:t>Software ou programas;</a:t>
            </a:r>
          </a:p>
          <a:p>
            <a:r>
              <a:rPr lang="pt-BR" smtClean="0"/>
              <a:t>O que é um programa ou software?;</a:t>
            </a:r>
          </a:p>
          <a:p>
            <a:r>
              <a:rPr lang="pt-BR" smtClean="0"/>
              <a:t>Quais são os tipos de software existentes?;</a:t>
            </a:r>
          </a:p>
          <a:p>
            <a:r>
              <a:rPr lang="pt-BR" smtClean="0"/>
              <a:t>Quais são as funções principais de um sistema operacional?;</a:t>
            </a:r>
          </a:p>
          <a:p>
            <a:r>
              <a:rPr lang="pt-BR" smtClean="0"/>
              <a:t>Linguagens de programação;</a:t>
            </a:r>
          </a:p>
          <a:p>
            <a:r>
              <a:rPr lang="pt-BR" smtClean="0"/>
              <a:t>O que é uma linguagem de programação?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O microcomputador e seus componentes</a:t>
            </a:r>
            <a:endParaRPr lang="pt-BR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</TotalTime>
  <Words>160</Words>
  <Application>Microsoft Office PowerPoint</Application>
  <PresentationFormat>Apresentação na tela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Concurso</vt:lpstr>
      <vt:lpstr>Introdução ao Microcomputador</vt:lpstr>
      <vt:lpstr>O microcomputador e seus componentes</vt:lpstr>
      <vt:lpstr>O microcomputador e seus componentes</vt:lpstr>
      <vt:lpstr>O microcomputador e seus componentes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Microcomputador</dc:title>
  <dc:creator>Claudio</dc:creator>
  <cp:lastModifiedBy>Claudio</cp:lastModifiedBy>
  <cp:revision>1</cp:revision>
  <dcterms:created xsi:type="dcterms:W3CDTF">2010-03-04T03:16:23Z</dcterms:created>
  <dcterms:modified xsi:type="dcterms:W3CDTF">2010-03-04T11:42:40Z</dcterms:modified>
</cp:coreProperties>
</file>