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f5062ef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f5062ef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2bebd67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2bebd67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2d976a7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2d976a7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8250a008812f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8250a008812f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a21658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a21658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a216588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a216588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216588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216588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b600bf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8b600bf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f5062efd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f5062efd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6bc2d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6bc2d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e897bd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e897bd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0e897bd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0e897bd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0e897bd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0e897bd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2bebd67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2bebd67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2bebd67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2bebd67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2bebd67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2bebd67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SHiP++ Policy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Jonathan Pollard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Writeback Eviction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71600"/>
            <a:ext cx="3689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Evict Writeback blocks before evicting other blocks with RRPV equal to three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evict the typically lower re-used writeback block first in order to keep more useful blocks in cache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324" y="1171602"/>
            <a:ext cx="4742702" cy="1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325" y="3170000"/>
            <a:ext cx="4742702" cy="18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Priority Writeback Eviction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71600"/>
            <a:ext cx="399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Priority Writeback Eviction on sample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to keep updating SHCT as it was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reduce some of the bottlenecks introduced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675" y="1058225"/>
            <a:ext cx="4704527" cy="19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675" y="3120975"/>
            <a:ext cx="4704525" cy="1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Priority Writeback Eviction Implementation 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71600"/>
            <a:ext cx="387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the time do not use Priority Writeback Eviction on sample sets to allow for normal re-learning of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get benefits of previous implementations with less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when added to SHiP++ on its own it is pretty bad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200" y="1171600"/>
            <a:ext cx="4647599" cy="19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200" y="3142775"/>
            <a:ext cx="4647598" cy="18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Bypassing and Priority Writeback Eviction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3809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1 is similar to just Bypassing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2 is better with doing both changes together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00" y="1171600"/>
            <a:ext cx="4717798" cy="193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800" y="3110075"/>
            <a:ext cx="4717801" cy="19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71600"/>
            <a:ext cx="352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in 29 Bytes of overhead compared to SHiP++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175" y="1357738"/>
            <a:ext cx="4797126" cy="302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71600"/>
            <a:ext cx="3864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 1 Speedup over LRU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SHiP++ 2.76% faster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</a:t>
            </a:r>
            <a:r>
              <a:rPr lang="en"/>
              <a:t>SHiP++ is 3.29%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19.2%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 2 Speedup over LRU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SHiP++ 2.07% faster on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Modified SHiP++ is 2.48%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19.8% improvement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600" y="1058225"/>
            <a:ext cx="4650377" cy="19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600" y="2957611"/>
            <a:ext cx="4650375" cy="20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SHiP++: Enhancing Signature-Based Hit Predictor for Improved Cache Performance, V. Young, C. Chou, A. Jaleel, M. Qureshi, 2nd Cache Replacement Championship, 2017.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Topics </a:t>
            </a:r>
            <a:endParaRPr sz="2844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Bypassing with SHiP++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writeback 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Bypassing and </a:t>
            </a:r>
            <a:r>
              <a:rPr lang="en"/>
              <a:t>Priority writeback 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Background-SHiP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 uses RRIP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 History Counter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SHCT </a:t>
            </a:r>
            <a:r>
              <a:rPr lang="en"/>
              <a:t>determines</a:t>
            </a:r>
            <a:r>
              <a:rPr lang="en"/>
              <a:t> insert priority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 sampled sets used for SHCT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14-bit PC signature for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bit for each sampled set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01325"/>
            <a:ext cx="4452575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000" y="1483050"/>
            <a:ext cx="3937151" cy="2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Background-SHiP++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SHCT max value Insert new block at RRPV equals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increment SHCT on first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hits and evictions similarly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Writeback always has RRPV equals three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demand accesses and prefetch accesses in SHCT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(signature = (PC &lt;&lt; 1)+is_prefetch)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Prefetch-Aware RRPV Updates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bypassing to avoid inserting low re-referenced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check effectiveness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Accurately update SHCT even with bypassing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Evict writeback blocks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lower re-use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Accurately </a:t>
            </a:r>
            <a:r>
              <a:rPr lang="en"/>
              <a:t>update</a:t>
            </a:r>
            <a:r>
              <a:rPr lang="en"/>
              <a:t> SHCT with writeback priority 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better performance than SHiP++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Bypassing to SHiP++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Bypass when SHCT is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Bypass to decrease the number of </a:t>
            </a:r>
            <a:r>
              <a:rPr lang="en"/>
              <a:t>unreferenced</a:t>
            </a:r>
            <a:r>
              <a:rPr lang="en"/>
              <a:t> blocks placed in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dynamic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promising benchmarks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better average config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Worse average for config 2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69" y="1171600"/>
            <a:ext cx="4375381" cy="19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775" y="3094600"/>
            <a:ext cx="4375373" cy="187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Bypassing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4169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check every 10k instructions to only use bypassing when helpful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current IPC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opposite method for 500 instructions (no bypass or bypass)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and choose higher IPC method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171600"/>
            <a:ext cx="4494672" cy="1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675" y="3132850"/>
            <a:ext cx="4491301" cy="19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Bypassing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4005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bypassing on sample sets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dynamic checking for initial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is to allow for up to date learning of SHCT while still getting the benefits of bypassing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175" y="997775"/>
            <a:ext cx="4572000" cy="20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175" y="3094655"/>
            <a:ext cx="4571999" cy="19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Bypassing Implementation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71600"/>
            <a:ext cx="4114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dynamic bypassing and no sample set bypassing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dynamic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1 million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current methods IPC over next 10k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</a:t>
            </a:r>
            <a:r>
              <a:rPr lang="en"/>
              <a:t> methods and give 10k instr warmup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IPC over next 10k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IPC and choose better method to use until the next check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807" y="1171600"/>
            <a:ext cx="4358116" cy="207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800" y="3245900"/>
            <a:ext cx="4358123" cy="1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