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C2C7-F78B-4B5D-8F01-D77AA34D1006}" type="datetimeFigureOut">
              <a:rPr lang="en-US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8431C-5459-490B-B8E8-AFCB6DDCE5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8431C-5459-490B-B8E8-AFCB6DDCE58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5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A4CB5-FE62-42FF-ADCC-537E1912ECCB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450617-FDBD-479F-8D66-7D0ACF972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8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Drury Explorer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 level Inception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2872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br>
              <a:rPr lang="en-US" dirty="0"/>
            </a:br>
            <a:r>
              <a:rPr lang="en-US" dirty="0"/>
              <a:t>and Meeting </a:t>
            </a:r>
          </a:p>
        </p:txBody>
      </p:sp>
      <p:pic>
        <p:nvPicPr>
          <p:cNvPr id="3" name="Content Placeholder 2" descr="UseCaseDiagram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486" y="161901"/>
            <a:ext cx="6964174" cy="6482830"/>
          </a:xfrm>
        </p:spPr>
      </p:pic>
    </p:spTree>
    <p:extLst>
      <p:ext uri="{BB962C8B-B14F-4D97-AF65-F5344CB8AC3E}">
        <p14:creationId xmlns:p14="http://schemas.microsoft.com/office/powerpoint/2010/main" val="365247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2" y="1846263"/>
            <a:ext cx="10522121" cy="4022725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Where do we keep the database after deployment?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Who will maintain the app (keep info up to date, add/remove buildings)?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Learning the Android architecture.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How to keep records of student appointments?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is the possiblity/difficulty of porting from Android to Apple?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Apple style apps are "fresh" but will it hold up on Android?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Accuracy of phone GPS (REALLY BAD at pinpointing exact location).</a:t>
            </a:r>
            <a:b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b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b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b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b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</a:b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6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85924" cy="4023360"/>
          </a:xfrm>
        </p:spPr>
        <p:txBody>
          <a:bodyPr/>
          <a:lstStyle/>
          <a:p>
            <a:pPr marL="91440" indent="-91440">
              <a:buFont typeface="Arial" charset="0"/>
              <a:buChar char="•"/>
            </a:pPr>
            <a:r>
              <a:rPr lang="en-US" dirty="0" smtClean="0"/>
              <a:t>Google maps </a:t>
            </a:r>
          </a:p>
          <a:p>
            <a:pPr marL="91440" indent="-91440">
              <a:buFont typeface="Arial" charset="0"/>
              <a:buChar char="•"/>
            </a:pPr>
            <a:r>
              <a:rPr lang="en-US" dirty="0" smtClean="0"/>
              <a:t>My</a:t>
            </a:r>
            <a:r>
              <a:rPr lang="en-US" baseline="0" dirty="0" smtClean="0"/>
              <a:t>Sql</a:t>
            </a:r>
          </a:p>
          <a:p>
            <a:pPr marL="91440" indent="-91440">
              <a:buFont typeface="Arial" charset="0"/>
              <a:buChar char="•"/>
            </a:pPr>
            <a:r>
              <a:rPr lang="en-US" baseline="0" dirty="0" smtClean="0"/>
              <a:t>SQLite </a:t>
            </a:r>
          </a:p>
          <a:p>
            <a:pPr marL="91440" indent="-91440">
              <a:buFont typeface="Arial" charset="0"/>
              <a:buChar char="•"/>
            </a:pPr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3204" y="1845734"/>
            <a:ext cx="3999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Appery.io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Phonegap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Appmakr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App inventor for android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Appcelerator</a:t>
            </a:r>
            <a:r>
              <a:rPr lang="en-US" dirty="0"/>
              <a:t> and titanium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Android Studios</a:t>
            </a:r>
          </a:p>
        </p:txBody>
      </p:sp>
    </p:spTree>
    <p:extLst>
      <p:ext uri="{BB962C8B-B14F-4D97-AF65-F5344CB8AC3E}">
        <p14:creationId xmlns:p14="http://schemas.microsoft.com/office/powerpoint/2010/main" val="11603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 person months for our group</a:t>
            </a:r>
          </a:p>
        </p:txBody>
      </p:sp>
    </p:spTree>
    <p:extLst>
      <p:ext uri="{BB962C8B-B14F-4D97-AF65-F5344CB8AC3E}">
        <p14:creationId xmlns:p14="http://schemas.microsoft.com/office/powerpoint/2010/main" val="22446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</a:t>
            </a:r>
            <a:endParaRPr lang="en-US" dirty="0"/>
          </a:p>
        </p:txBody>
      </p:sp>
      <p:pic>
        <p:nvPicPr>
          <p:cNvPr id="4" name="Content Placeholder 3" descr="DeploymentDiagram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279" y="1955222"/>
            <a:ext cx="8940788" cy="4351249"/>
          </a:xfrm>
        </p:spPr>
      </p:pic>
    </p:spTree>
    <p:extLst>
      <p:ext uri="{BB962C8B-B14F-4D97-AF65-F5344CB8AC3E}">
        <p14:creationId xmlns:p14="http://schemas.microsoft.com/office/powerpoint/2010/main" val="38528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Inception: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Font typeface="Wingdings" charset="0"/>
              <a:buChar char="q"/>
            </a:pPr>
            <a:r>
              <a:rPr lang="en-US" dirty="0"/>
              <a:t> </a:t>
            </a:r>
            <a:r>
              <a:rPr lang="en-US" dirty="0" err="1"/>
              <a:t>Daiv-Use</a:t>
            </a:r>
            <a:r>
              <a:rPr lang="en-US" dirty="0"/>
              <a:t> Case Diagram, Deployment Model</a:t>
            </a:r>
          </a:p>
          <a:p>
            <a:pPr marL="91440" indent="-91440">
              <a:buFont typeface="Wingdings" charset="0"/>
              <a:buChar char="q"/>
            </a:pPr>
            <a:r>
              <a:rPr lang="en-US" baseline="0" dirty="0"/>
              <a:t> Josef-isolate tech plan and establish tech training plan</a:t>
            </a:r>
          </a:p>
          <a:p>
            <a:pPr marL="91440" indent="-91440">
              <a:buFont typeface="Wingdings" charset="0"/>
              <a:buChar char="q"/>
            </a:pPr>
            <a:r>
              <a:rPr lang="en-US" baseline="0"/>
              <a:t> Daniel-Cost and Risk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1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Inception: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Josef - Begin with refined tech plan and train on the technologies</a:t>
            </a:r>
          </a:p>
          <a:p>
            <a:r>
              <a:rPr lang="en-US"/>
              <a:t>Daniel - Learn technologies and start with mock designs </a:t>
            </a:r>
          </a:p>
          <a:p>
            <a:r>
              <a:rPr lang="en-US"/>
              <a:t>Daiv - Continue contact with client and learn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317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Inception: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2032970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34</Words>
  <Application>Microsoft Office PowerPoint</Application>
  <PresentationFormat>Widescreen</PresentationFormat>
  <Paragraphs>11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Drury Explorer </vt:lpstr>
      <vt:lpstr>Use Case  and Meeting </vt:lpstr>
      <vt:lpstr>Risk Analysis </vt:lpstr>
      <vt:lpstr>Technology Plan</vt:lpstr>
      <vt:lpstr>Cost analysis</vt:lpstr>
      <vt:lpstr>Deployment Model</vt:lpstr>
      <vt:lpstr>Sprint 1 Inception: Who</vt:lpstr>
      <vt:lpstr>Sprint 1 Inception: What</vt:lpstr>
      <vt:lpstr>Sprint 1 Inception: When</vt:lpstr>
    </vt:vector>
  </TitlesOfParts>
  <Company>Drury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Drury Explorer </dc:title>
  <dc:creator>Josef Polodna</dc:creator>
  <cp:lastModifiedBy>jpolodna01@drury.edu</cp:lastModifiedBy>
  <cp:revision>20</cp:revision>
  <dcterms:created xsi:type="dcterms:W3CDTF">2014-08-26T22:28:20Z</dcterms:created>
  <dcterms:modified xsi:type="dcterms:W3CDTF">2014-08-27T13:58:23Z</dcterms:modified>
</cp:coreProperties>
</file>