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8" r:id="rId6"/>
    <p:sldId id="259" r:id="rId7"/>
    <p:sldId id="263" r:id="rId8"/>
    <p:sldId id="262" r:id="rId9"/>
    <p:sldId id="264" r:id="rId10"/>
    <p:sldId id="265" r:id="rId11"/>
    <p:sldId id="260" r:id="rId12"/>
    <p:sldId id="267" r:id="rId13"/>
    <p:sldId id="268" r:id="rId14"/>
    <p:sldId id="261" r:id="rId15"/>
    <p:sldId id="266" r:id="rId16"/>
    <p:sldId id="257" r:id="rId17"/>
    <p:sldId id="270" r:id="rId18"/>
    <p:sldId id="269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66F55-BDFE-48B5-BC7C-C3F123611489}" type="datetimeFigureOut">
              <a:rPr lang="en-US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0E4AE-6312-4D1E-809B-81203675BFC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6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6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8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0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3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36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8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47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0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6EBA-DD07-41E9-B4D2-F38C0869F3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Drury Explorer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by: Daiv McBride, Daniel Chick, and Josef </a:t>
            </a:r>
            <a:r>
              <a:rPr lang="en-US" dirty="0" err="1" smtClean="0"/>
              <a:t>Polodna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90" y="3129036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79" y="4568751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2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4" y="747622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648" y="2051050"/>
            <a:ext cx="9540777" cy="47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1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3055" y="3354869"/>
            <a:ext cx="9404475" cy="146869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48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09" y="746003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Content Placeholder 2" descr="erdSprint1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65699" y="2576393"/>
            <a:ext cx="8567290" cy="3125186"/>
          </a:xfrm>
        </p:spPr>
      </p:pic>
    </p:spTree>
    <p:extLst>
      <p:ext uri="{BB962C8B-B14F-4D97-AF65-F5344CB8AC3E}">
        <p14:creationId xmlns:p14="http://schemas.microsoft.com/office/powerpoint/2010/main" val="236167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99" y="-181385"/>
            <a:ext cx="4730892" cy="7651707"/>
          </a:xfrm>
        </p:spPr>
      </p:pic>
      <p:sp>
        <p:nvSpPr>
          <p:cNvPr id="7" name="TextBox 6"/>
          <p:cNvSpPr txBox="1"/>
          <p:nvPr/>
        </p:nvSpPr>
        <p:spPr>
          <a:xfrm>
            <a:off x="819113" y="6002570"/>
            <a:ext cx="3328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mockup was not created by Apple</a:t>
            </a:r>
          </a:p>
          <a:p>
            <a:pPr algn="ctr"/>
            <a:r>
              <a:rPr lang="en-US" sz="1100" dirty="0" smtClean="0"/>
              <a:t>Do not contact them for support or requests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8" y="6433457"/>
            <a:ext cx="5004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Apple and iPhone are trademarks of Apple Inc., registered in the U.S. and other countries.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461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Test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Pull up pages</a:t>
            </a:r>
          </a:p>
          <a:p>
            <a:r>
              <a:rPr lang="en-US"/>
              <a:t>Switch tabs</a:t>
            </a:r>
          </a:p>
          <a:p>
            <a:r>
              <a:rPr lang="en-US"/>
              <a:t>See Correct titles on tabs</a:t>
            </a:r>
          </a:p>
        </p:txBody>
      </p:sp>
    </p:spTree>
    <p:extLst>
      <p:ext uri="{BB962C8B-B14F-4D97-AF65-F5344CB8AC3E}">
        <p14:creationId xmlns:p14="http://schemas.microsoft.com/office/powerpoint/2010/main" val="412114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pic>
        <p:nvPicPr>
          <p:cNvPr id="6" name="Picture 5" descr="unitTest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" y="2059730"/>
            <a:ext cx="10437710" cy="2109160"/>
          </a:xfrm>
          <a:prstGeom prst="rect">
            <a:avLst/>
          </a:prstGeom>
        </p:spPr>
      </p:pic>
      <p:pic>
        <p:nvPicPr>
          <p:cNvPr id="7" name="Picture 6" descr="integrationTesti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4292600"/>
            <a:ext cx="10507494" cy="13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Action bar tabs</a:t>
            </a:r>
          </a:p>
          <a:p>
            <a:pPr lvl="1"/>
            <a:r>
              <a:rPr lang="en-US"/>
              <a:t>Activities are not linked to the tabs</a:t>
            </a:r>
          </a:p>
          <a:p>
            <a:pPr lvl="1"/>
            <a:r>
              <a:rPr lang="en-US"/>
              <a:t>Activities are linked to buttons on action bar</a:t>
            </a:r>
          </a:p>
          <a:p>
            <a:r>
              <a:rPr lang="en-US"/>
              <a:t>Pages</a:t>
            </a:r>
          </a:p>
          <a:p>
            <a:pPr lvl="1"/>
            <a:r>
              <a:rPr lang="en-US"/>
              <a:t>pages are not destroyed when going to new activity page</a:t>
            </a:r>
          </a:p>
          <a:p>
            <a:pPr lvl="1"/>
            <a:r>
              <a:rPr lang="en-US"/>
              <a:t>pages build up could cause a overload on phone</a:t>
            </a:r>
          </a:p>
        </p:txBody>
      </p:sp>
    </p:spTree>
    <p:extLst>
      <p:ext uri="{BB962C8B-B14F-4D97-AF65-F5344CB8AC3E}">
        <p14:creationId xmlns:p14="http://schemas.microsoft.com/office/powerpoint/2010/main" val="145841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Daiv</a:t>
            </a:r>
          </a:p>
          <a:p>
            <a:pPr lvl="1"/>
            <a:r>
              <a:rPr lang="en-US"/>
              <a:t>Use Case, Class Diagram</a:t>
            </a:r>
          </a:p>
          <a:p>
            <a:r>
              <a:rPr lang="en-US"/>
              <a:t>Daniel</a:t>
            </a:r>
          </a:p>
          <a:p>
            <a:pPr lvl="1"/>
            <a:r>
              <a:rPr lang="en-US"/>
              <a:t>Component, Sequence, Risk Analysis</a:t>
            </a:r>
          </a:p>
          <a:p>
            <a:r>
              <a:rPr lang="en-US"/>
              <a:t>Josef</a:t>
            </a:r>
          </a:p>
          <a:p>
            <a:pPr lvl="1"/>
            <a:r>
              <a:rPr lang="en-US"/>
              <a:t>Tech Plan, Deployment Diagram, Risk Analysis</a:t>
            </a:r>
          </a:p>
        </p:txBody>
      </p:sp>
    </p:spTree>
    <p:extLst>
      <p:ext uri="{BB962C8B-B14F-4D97-AF65-F5344CB8AC3E}">
        <p14:creationId xmlns:p14="http://schemas.microsoft.com/office/powerpoint/2010/main" val="66746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326" y="2043113"/>
            <a:ext cx="9146087" cy="45596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285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0938" y="1743714"/>
            <a:ext cx="8468521" cy="499681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606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about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Google Maps API V2</a:t>
            </a:r>
          </a:p>
          <a:p>
            <a:r>
              <a:rPr lang="en-US"/>
              <a:t>Need a key for your app to access Google Maps API</a:t>
            </a:r>
          </a:p>
          <a:p>
            <a:r>
              <a:rPr lang="en-US"/>
              <a:t>SH1 fingerprinted needed to get key</a:t>
            </a:r>
          </a:p>
          <a:p>
            <a:r>
              <a:rPr lang="en-US"/>
              <a:t>make a project on Google Console</a:t>
            </a:r>
          </a:p>
          <a:p>
            <a:r>
              <a:rPr lang="en-US"/>
              <a:t>Give project access to Google Maps API</a:t>
            </a:r>
          </a:p>
          <a:p>
            <a:r>
              <a:rPr lang="en-US"/>
              <a:t>Each computer that is doing testing needs to have access to key</a:t>
            </a:r>
          </a:p>
          <a:p>
            <a:r>
              <a:rPr lang="en-US"/>
              <a:t>uses tile fragments to make the map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57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</a:t>
            </a:r>
            <a:endParaRPr lang="en-US" dirty="0"/>
          </a:p>
        </p:txBody>
      </p:sp>
      <p:pic>
        <p:nvPicPr>
          <p:cNvPr id="6" name="Content Placeholder 5" descr="DeploymentSpint1Con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681" y="1899861"/>
            <a:ext cx="7426948" cy="562777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388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about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interface is not easy to learn</a:t>
            </a:r>
          </a:p>
          <a:p>
            <a:pPr lvl="1"/>
            <a:r>
              <a:rPr lang="en-US"/>
              <a:t>Social features concealed 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You can commit and clone from Android Studio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Great for group projects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Some of the tutorials are not detailed enough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79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about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"Easily" implemented</a:t>
            </a:r>
          </a:p>
          <a:p>
            <a:r>
              <a:rPr lang="en-US"/>
              <a:t>Data stored within the app</a:t>
            </a:r>
          </a:p>
          <a:p>
            <a:r>
              <a:rPr lang="en-US"/>
              <a:t>Controlled in app through java classes</a:t>
            </a:r>
          </a:p>
          <a:p>
            <a:pPr lvl="1"/>
            <a:r>
              <a:rPr lang="en-US"/>
              <a:t>compiled into c</a:t>
            </a:r>
          </a:p>
          <a:p>
            <a:r>
              <a:rPr lang="en-US"/>
              <a:t>Great for small amounts of data that will not require updating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07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325" y="2001838"/>
            <a:ext cx="10668943" cy="463156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12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4" y="747622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24" y="2095500"/>
            <a:ext cx="9832051" cy="4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574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15db5b6-35b0-45af-af67-e8c3da3cba0d">
      <UserInfo>
        <DisplayName>Josef Polodna</DisplayName>
        <AccountId>16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8351C96AEB549A69E338599368392" ma:contentTypeVersion="1" ma:contentTypeDescription="Create a new document." ma:contentTypeScope="" ma:versionID="361a084bfcff9dc65323bd551c15041e">
  <xsd:schema xmlns:xsd="http://www.w3.org/2001/XMLSchema" xmlns:xs="http://www.w3.org/2001/XMLSchema" xmlns:p="http://schemas.microsoft.com/office/2006/metadata/properties" xmlns:ns3="315db5b6-35b0-45af-af67-e8c3da3cba0d" targetNamespace="http://schemas.microsoft.com/office/2006/metadata/properties" ma:root="true" ma:fieldsID="2a5221ad52b974ee70a025d495388104" ns3:_="">
    <xsd:import namespace="315db5b6-35b0-45af-af67-e8c3da3cba0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db5b6-35b0-45af-af67-e8c3da3cba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A82D6-E67B-481B-BFED-4543BFAC301A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315db5b6-35b0-45af-af67-e8c3da3cba0d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C5AD38A-1954-4542-AC96-5EDBB76F5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5db5b6-35b0-45af-af67-e8c3da3cb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6FDE4D-D3B2-4784-8A6C-AD338FC47D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35</TotalTime>
  <Words>283</Words>
  <Application>Microsoft Office PowerPoint</Application>
  <PresentationFormat>Widescreen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Berlin</vt:lpstr>
      <vt:lpstr>Drury Explorer</vt:lpstr>
      <vt:lpstr>Use Case</vt:lpstr>
      <vt:lpstr>Class Diagram</vt:lpstr>
      <vt:lpstr>What we learned about Google Maps</vt:lpstr>
      <vt:lpstr>Deployment Model</vt:lpstr>
      <vt:lpstr>What we learned about Git</vt:lpstr>
      <vt:lpstr>What we learned about SQLite</vt:lpstr>
      <vt:lpstr>Sequence Diagrams</vt:lpstr>
      <vt:lpstr>PowerPoint Presentation</vt:lpstr>
      <vt:lpstr>PowerPoint Presentation</vt:lpstr>
      <vt:lpstr>Component Diagram</vt:lpstr>
      <vt:lpstr>ERD</vt:lpstr>
      <vt:lpstr>Design Template</vt:lpstr>
      <vt:lpstr>Acceptance Test Procedures</vt:lpstr>
      <vt:lpstr>Testing</vt:lpstr>
      <vt:lpstr>Current Issues</vt:lpstr>
      <vt:lpstr>Transition Phase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Chick</dc:creator>
  <cp:lastModifiedBy>Josef Polodna</cp:lastModifiedBy>
  <cp:revision>14</cp:revision>
  <dcterms:created xsi:type="dcterms:W3CDTF">2014-09-24T02:17:25Z</dcterms:created>
  <dcterms:modified xsi:type="dcterms:W3CDTF">2014-10-08T03:47:13Z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0x0101003268351C96AEB549A69E338599368392</vt:lpwstr>
  </property>
</Properties>
</file>