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7272-B96C-45A5-8592-E2D5D7968EB0}" type="datetimeFigureOut">
              <a:rPr lang="en-US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A2394-C0D3-4B42-B153-5DB492B8099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2394-C0D3-4B42-B153-5DB492B8099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2394-C0D3-4B42-B153-5DB492B8099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6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2394-C0D3-4B42-B153-5DB492B8099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2394-C0D3-4B42-B153-5DB492B8099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2394-C0D3-4B42-B153-5DB492B8099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2394-C0D3-4B42-B153-5DB492B8099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2394-C0D3-4B42-B153-5DB492B8099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2394-C0D3-4B42-B153-5DB492B8099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7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6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8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7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45" r:id="rId16"/>
    <p:sldLayoutId id="21474844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Drury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Daniel Chick, Daiv McBride, Josef Polodna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57" y="2951291"/>
            <a:ext cx="1158270" cy="87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5" y="2745341"/>
            <a:ext cx="1390050" cy="1390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 Case &amp; Non-Functional Requirements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357" y="5653087"/>
            <a:ext cx="1158270" cy="87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 descr="Sprint 1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9901" y="2329146"/>
            <a:ext cx="4725936" cy="3598863"/>
          </a:xfrm>
        </p:spPr>
      </p:pic>
      <p:sp>
        <p:nvSpPr>
          <p:cNvPr id="7" name="TextBox 6"/>
          <p:cNvSpPr txBox="1"/>
          <p:nvPr/>
        </p:nvSpPr>
        <p:spPr>
          <a:xfrm>
            <a:off x="6713538" y="2601913"/>
            <a:ext cx="3805237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Have the map open to Drury</a:t>
            </a:r>
          </a:p>
          <a:p>
            <a:pPr algn="ctr"/>
            <a:r>
              <a:rPr lang="en-US"/>
              <a:t>Have a correct list of buildings</a:t>
            </a:r>
          </a:p>
          <a:p>
            <a:pPr algn="ctr"/>
            <a:r>
              <a:rPr lang="en-US"/>
              <a:t>Have a correct list of departments</a:t>
            </a:r>
          </a:p>
        </p:txBody>
      </p:sp>
    </p:spTree>
    <p:extLst>
      <p:ext uri="{BB962C8B-B14F-4D97-AF65-F5344CB8AC3E}">
        <p14:creationId xmlns:p14="http://schemas.microsoft.com/office/powerpoint/2010/main" val="229862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3" y="557376"/>
            <a:ext cx="8596668" cy="1320800"/>
          </a:xfrm>
        </p:spPr>
        <p:txBody>
          <a:bodyPr/>
          <a:lstStyle/>
          <a:p>
            <a:r>
              <a:rPr lang="en-US"/>
              <a:t>Deployment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832" y="5735680"/>
            <a:ext cx="1158270" cy="87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Content Placeholder 3" descr="DeploymentDiagramSprint1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01950" y="2421731"/>
            <a:ext cx="5172075" cy="3429000"/>
          </a:xfrm>
        </p:spPr>
      </p:pic>
    </p:spTree>
    <p:extLst>
      <p:ext uri="{BB962C8B-B14F-4D97-AF65-F5344CB8AC3E}">
        <p14:creationId xmlns:p14="http://schemas.microsoft.com/office/powerpoint/2010/main" val="30904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Josef P</a:t>
            </a:r>
          </a:p>
          <a:p>
            <a:r>
              <a:rPr lang="en-US" dirty="0" smtClean="0"/>
              <a:t>MySQL 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Daniel C and Josef P</a:t>
            </a:r>
          </a:p>
          <a:p>
            <a:r>
              <a:rPr lang="en-US" dirty="0" smtClean="0"/>
              <a:t>Google Maps (Research)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err="1" smtClean="0"/>
              <a:t>Daiv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832" y="5752156"/>
            <a:ext cx="1158270" cy="87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979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62" y="2896991"/>
            <a:ext cx="4025395" cy="27258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75" y="5785108"/>
            <a:ext cx="1158270" cy="87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615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Studio is in Beta and may be buggy or lack features we need.</a:t>
            </a:r>
          </a:p>
          <a:p>
            <a:r>
              <a:rPr lang="en-US" dirty="0"/>
              <a:t>Google doesn’t have many tutorials for android studio, most tutorials are for Eclipse.</a:t>
            </a:r>
          </a:p>
          <a:p>
            <a:r>
              <a:rPr lang="en-US" dirty="0"/>
              <a:t>We need to learn Android architecture.</a:t>
            </a:r>
          </a:p>
          <a:p>
            <a:r>
              <a:rPr lang="en-US" dirty="0"/>
              <a:t>Map </a:t>
            </a:r>
            <a:r>
              <a:rPr lang="en-US" dirty="0" smtClean="0"/>
              <a:t>plugins </a:t>
            </a:r>
            <a:r>
              <a:rPr lang="en-US" dirty="0"/>
              <a:t>may or may not be what we need.</a:t>
            </a:r>
          </a:p>
          <a:p>
            <a:r>
              <a:rPr lang="en-US" dirty="0"/>
              <a:t>We are students and each of us work a lot.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21" y="5801582"/>
            <a:ext cx="1158270" cy="87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772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Eclipse for features that AS may not have.</a:t>
            </a:r>
          </a:p>
          <a:p>
            <a:r>
              <a:rPr lang="en-US" dirty="0" smtClean="0"/>
              <a:t>Find tutorials by developers rather than Google.</a:t>
            </a:r>
          </a:p>
          <a:p>
            <a:r>
              <a:rPr lang="en-US" dirty="0" smtClean="0"/>
              <a:t>If we have problems with the map and Sprint 1 is nearly done, we will stop and work on pages.</a:t>
            </a:r>
          </a:p>
          <a:p>
            <a:r>
              <a:rPr lang="en-US" dirty="0" smtClean="0"/>
              <a:t>Dedicate ALL FREE TIME to this project!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21" y="5801582"/>
            <a:ext cx="1158270" cy="87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160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1 - Elaboration </a:t>
            </a:r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Daiv</a:t>
            </a:r>
            <a:endParaRPr lang="en-US" dirty="0"/>
          </a:p>
          <a:p>
            <a:pPr lvl="1"/>
            <a:r>
              <a:rPr lang="en-US" dirty="0" smtClean="0"/>
              <a:t>Refined use case and class diagram</a:t>
            </a:r>
          </a:p>
          <a:p>
            <a:r>
              <a:rPr lang="en-US" dirty="0" smtClean="0"/>
              <a:t>Daniel </a:t>
            </a:r>
          </a:p>
          <a:p>
            <a:pPr lvl="1"/>
            <a:r>
              <a:rPr lang="en-US" dirty="0" smtClean="0"/>
              <a:t>Sequence Diagram and component diagram</a:t>
            </a:r>
          </a:p>
          <a:p>
            <a:r>
              <a:rPr lang="en-US" dirty="0" smtClean="0"/>
              <a:t>Josef </a:t>
            </a:r>
          </a:p>
          <a:p>
            <a:pPr lvl="1"/>
            <a:r>
              <a:rPr lang="en-US" dirty="0" smtClean="0"/>
              <a:t>Test app construction</a:t>
            </a:r>
          </a:p>
          <a:p>
            <a:pPr lvl="1"/>
            <a:r>
              <a:rPr lang="en-US" dirty="0" smtClean="0"/>
              <a:t>Updated Deployment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07" y="5684526"/>
            <a:ext cx="1194920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81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134</TotalTime>
  <Words>187</Words>
  <Application>Microsoft Office PowerPoint</Application>
  <PresentationFormat>Widescreen</PresentationFormat>
  <Paragraphs>41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Drury Explorer</vt:lpstr>
      <vt:lpstr>Use Case &amp; Non-Functional Requirements</vt:lpstr>
      <vt:lpstr>Deployment Diagram</vt:lpstr>
      <vt:lpstr>Tech Plan</vt:lpstr>
      <vt:lpstr>Cost Analysis</vt:lpstr>
      <vt:lpstr>Risk Analysis</vt:lpstr>
      <vt:lpstr>Mitigation Strategies </vt:lpstr>
      <vt:lpstr>Sprint 1 - Elaboration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Drury Explorer</dc:title>
  <dc:creator/>
  <cp:lastModifiedBy>jpolodna01@drury.edu</cp:lastModifiedBy>
  <cp:revision>18</cp:revision>
  <dcterms:created xsi:type="dcterms:W3CDTF">2012-07-27T01:16:44Z</dcterms:created>
  <dcterms:modified xsi:type="dcterms:W3CDTF">2014-09-05T14:05:20Z</dcterms:modified>
</cp:coreProperties>
</file>