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sldIdLst>
    <p:sldId id="256" r:id="rId5"/>
    <p:sldId id="257" r:id="rId6"/>
    <p:sldId id="263" r:id="rId7"/>
    <p:sldId id="258" r:id="rId8"/>
    <p:sldId id="259" r:id="rId9"/>
    <p:sldId id="260" r:id="rId10"/>
    <p:sldId id="261" r:id="rId11"/>
    <p:sldId id="264" r:id="rId12"/>
    <p:sldId id="265" r:id="rId13"/>
    <p:sldId id="262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4B94E-2E9D-4204-85D5-5917D3D3B510}" type="datetimeFigureOut">
              <a:rPr lang="en-US"/>
              <a:t>10/7/2014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F2450-69FC-4050-867C-059E33DAB2B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40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F2450-69FC-4050-867C-059E33DAB2B0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83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F2450-69FC-4050-867C-059E33DAB2B0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34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F2450-69FC-4050-867C-059E33DAB2B0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68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F2450-69FC-4050-867C-059E33DAB2B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00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F2450-69FC-4050-867C-059E33DAB2B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05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F2450-69FC-4050-867C-059E33DAB2B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45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F2450-69FC-4050-867C-059E33DAB2B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26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F2450-69FC-4050-867C-059E33DAB2B0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94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F2450-69FC-4050-867C-059E33DAB2B0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07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F2450-69FC-4050-867C-059E33DAB2B0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82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F2450-69FC-4050-867C-059E33DAB2B0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27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F555C-F848-46D4-AFB2-9EA290416968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A89EABD-54A7-4C76-B125-DFD912304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9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F555C-F848-46D4-AFB2-9EA290416968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A89EABD-54A7-4C76-B125-DFD912304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94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F555C-F848-46D4-AFB2-9EA290416968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A89EABD-54A7-4C76-B125-DFD912304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55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F555C-F848-46D4-AFB2-9EA290416968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A89EABD-54A7-4C76-B125-DFD912304504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5625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F555C-F848-46D4-AFB2-9EA290416968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A89EABD-54A7-4C76-B125-DFD912304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81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F555C-F848-46D4-AFB2-9EA290416968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EABD-54A7-4C76-B125-DFD912304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04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F555C-F848-46D4-AFB2-9EA290416968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EABD-54A7-4C76-B125-DFD912304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7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F555C-F848-46D4-AFB2-9EA290416968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EABD-54A7-4C76-B125-DFD912304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46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37F555C-F848-46D4-AFB2-9EA290416968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A89EABD-54A7-4C76-B125-DFD912304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60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F555C-F848-46D4-AFB2-9EA290416968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EABD-54A7-4C76-B125-DFD912304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09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F555C-F848-46D4-AFB2-9EA290416968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A89EABD-54A7-4C76-B125-DFD912304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3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F555C-F848-46D4-AFB2-9EA290416968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EABD-54A7-4C76-B125-DFD912304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0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F555C-F848-46D4-AFB2-9EA290416968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EABD-54A7-4C76-B125-DFD912304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7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F555C-F848-46D4-AFB2-9EA290416968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EABD-54A7-4C76-B125-DFD912304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1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F555C-F848-46D4-AFB2-9EA290416968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EABD-54A7-4C76-B125-DFD912304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17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F555C-F848-46D4-AFB2-9EA290416968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EABD-54A7-4C76-B125-DFD912304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F555C-F848-46D4-AFB2-9EA290416968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EABD-54A7-4C76-B125-DFD912304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3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F555C-F848-46D4-AFB2-9EA290416968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9EABD-54A7-4C76-B125-DFD912304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257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Drury Explorer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Developed by: Daniel Chick, Josef </a:t>
            </a:r>
            <a:r>
              <a:rPr lang="en-US" dirty="0" err="1" smtClean="0"/>
              <a:t>Polodna</a:t>
            </a:r>
            <a:r>
              <a:rPr lang="en-US" dirty="0" smtClean="0"/>
              <a:t>, Daiv McBride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920" y="2846568"/>
            <a:ext cx="1524263" cy="11449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004" y="4435166"/>
            <a:ext cx="2153120" cy="215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523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Test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Pull up pages</a:t>
            </a:r>
          </a:p>
          <a:p>
            <a:r>
              <a:rPr lang="en-US" dirty="0"/>
              <a:t>Switch Tabs</a:t>
            </a:r>
          </a:p>
          <a:p>
            <a:r>
              <a:rPr lang="en-US" dirty="0"/>
              <a:t>See Correct Titles</a:t>
            </a:r>
          </a:p>
          <a:p>
            <a:pPr lvl="1"/>
            <a:r>
              <a:rPr lang="en-US" dirty="0"/>
              <a:t>displaced department header</a:t>
            </a:r>
          </a:p>
          <a:p>
            <a:r>
              <a:rPr lang="en-US" dirty="0"/>
              <a:t>Client Meeting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3103" y="856594"/>
            <a:ext cx="1135470" cy="85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165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Sprint 2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Josef</a:t>
            </a:r>
          </a:p>
          <a:p>
            <a:pPr lvl="1"/>
            <a:r>
              <a:rPr lang="en-US"/>
              <a:t>Technology Plan, Deployment Model</a:t>
            </a:r>
          </a:p>
          <a:p>
            <a:r>
              <a:rPr lang="en-US"/>
              <a:t>Daiv</a:t>
            </a:r>
          </a:p>
          <a:p>
            <a:pPr lvl="1"/>
            <a:r>
              <a:rPr lang="en-US"/>
              <a:t>Use Case</a:t>
            </a:r>
          </a:p>
          <a:p>
            <a:r>
              <a:rPr lang="en-US"/>
              <a:t>Daniel</a:t>
            </a:r>
          </a:p>
          <a:p>
            <a:pPr lvl="1"/>
            <a:r>
              <a:rPr lang="en-US"/>
              <a:t>Risk Analysis, Cost Analysis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3103" y="856594"/>
            <a:ext cx="1135470" cy="85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50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699" y="2501445"/>
            <a:ext cx="7206523" cy="3597206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3103" y="856594"/>
            <a:ext cx="1135470" cy="85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545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69202" y="3244334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5969202" y="3244334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3103" y="856594"/>
            <a:ext cx="1135470" cy="852935"/>
          </a:xfrm>
          <a:prstGeom prst="rect">
            <a:avLst/>
          </a:prstGeom>
        </p:spPr>
      </p:pic>
      <p:pic>
        <p:nvPicPr>
          <p:cNvPr id="8" name="Content Placeholder 7" descr="ClassDiagramSprint1.jp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366963" y="2047875"/>
            <a:ext cx="7320787" cy="4699923"/>
          </a:xfrm>
        </p:spPr>
      </p:pic>
    </p:spTree>
    <p:extLst>
      <p:ext uri="{BB962C8B-B14F-4D97-AF65-F5344CB8AC3E}">
        <p14:creationId xmlns:p14="http://schemas.microsoft.com/office/powerpoint/2010/main" val="969751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Studio being in beta has not been an issue. </a:t>
            </a:r>
          </a:p>
          <a:p>
            <a:r>
              <a:rPr lang="en-US" dirty="0"/>
              <a:t>Despite lack of AS tutorials, Eclipse tutorials have been alright.</a:t>
            </a:r>
          </a:p>
          <a:p>
            <a:r>
              <a:rPr lang="en-US" dirty="0"/>
              <a:t>Android architecture isn't too difficult.</a:t>
            </a:r>
          </a:p>
          <a:p>
            <a:r>
              <a:rPr lang="en-US" dirty="0"/>
              <a:t>We don't need map plugins, using only the API provided. </a:t>
            </a:r>
          </a:p>
          <a:p>
            <a:r>
              <a:rPr lang="en-US" dirty="0"/>
              <a:t>Despite being students, we have been able to get everything desired accomplished. </a:t>
            </a:r>
          </a:p>
          <a:p>
            <a:r>
              <a:rPr lang="en-US" dirty="0"/>
              <a:t>SQLite is a tentative risk given Sprint 1</a:t>
            </a:r>
          </a:p>
          <a:p>
            <a:r>
              <a:rPr lang="en-US" dirty="0"/>
              <a:t>Google maps not providing every desired function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3103" y="856594"/>
            <a:ext cx="1135470" cy="85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363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Studio</a:t>
            </a:r>
          </a:p>
          <a:p>
            <a:r>
              <a:rPr lang="en-US" dirty="0" smtClean="0"/>
              <a:t>Google Maps</a:t>
            </a:r>
          </a:p>
          <a:p>
            <a:r>
              <a:rPr lang="en-US" dirty="0" smtClean="0"/>
              <a:t>SQLite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3103" y="856594"/>
            <a:ext cx="1135470" cy="85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79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3103" y="856594"/>
            <a:ext cx="1135470" cy="852935"/>
          </a:xfrm>
          <a:prstGeom prst="rect">
            <a:avLst/>
          </a:prstGeom>
        </p:spPr>
      </p:pic>
      <p:pic>
        <p:nvPicPr>
          <p:cNvPr id="5" name="Content Placeholder 5" descr="DeploymentSpint1Cont.JP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128791" y="1736200"/>
            <a:ext cx="7831637" cy="5933421"/>
          </a:xfrm>
        </p:spPr>
      </p:pic>
    </p:spTree>
    <p:extLst>
      <p:ext uri="{BB962C8B-B14F-4D97-AF65-F5344CB8AC3E}">
        <p14:creationId xmlns:p14="http://schemas.microsoft.com/office/powerpoint/2010/main" val="4120442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52" y="2172801"/>
            <a:ext cx="9135998" cy="4267755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3103" y="856594"/>
            <a:ext cx="1135470" cy="85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629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3103" y="856594"/>
            <a:ext cx="1135470" cy="8529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596" y="2383038"/>
            <a:ext cx="8408323" cy="365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064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3103" y="856594"/>
            <a:ext cx="1135470" cy="8529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54" y="2154104"/>
            <a:ext cx="8527473" cy="418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22159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315db5b6-35b0-45af-af67-e8c3da3cba0d">
      <UserInfo>
        <DisplayName>Daiv McBride</DisplayName>
        <AccountId>19</AccountId>
        <AccountType/>
      </UserInfo>
      <UserInfo>
        <DisplayName>Josef Polodna</DisplayName>
        <AccountId>16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68351C96AEB549A69E338599368392" ma:contentTypeVersion="1" ma:contentTypeDescription="Create a new document." ma:contentTypeScope="" ma:versionID="361a084bfcff9dc65323bd551c15041e">
  <xsd:schema xmlns:xsd="http://www.w3.org/2001/XMLSchema" xmlns:xs="http://www.w3.org/2001/XMLSchema" xmlns:p="http://schemas.microsoft.com/office/2006/metadata/properties" xmlns:ns3="315db5b6-35b0-45af-af67-e8c3da3cba0d" targetNamespace="http://schemas.microsoft.com/office/2006/metadata/properties" ma:root="true" ma:fieldsID="2a5221ad52b974ee70a025d495388104" ns3:_="">
    <xsd:import namespace="315db5b6-35b0-45af-af67-e8c3da3cba0d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5db5b6-35b0-45af-af67-e8c3da3cba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C75A91B-393F-4B4C-826B-883CF378120A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315db5b6-35b0-45af-af67-e8c3da3cba0d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DEFFAF9-C1BB-4B9C-B41C-D20501EEBD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EEE23-D321-4DCF-A200-784A5E8306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15db5b6-35b0-45af-af67-e8c3da3cba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118</TotalTime>
  <Words>145</Words>
  <Application>Microsoft Office PowerPoint</Application>
  <PresentationFormat>Widescreen</PresentationFormat>
  <Paragraphs>44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Trebuchet MS</vt:lpstr>
      <vt:lpstr>Berlin</vt:lpstr>
      <vt:lpstr>Drury Explorer</vt:lpstr>
      <vt:lpstr>Use Case</vt:lpstr>
      <vt:lpstr>Class Diagram</vt:lpstr>
      <vt:lpstr>Risk Analysis</vt:lpstr>
      <vt:lpstr>Technology Plan</vt:lpstr>
      <vt:lpstr>Deployment Diagram</vt:lpstr>
      <vt:lpstr>Sequence Diagram</vt:lpstr>
      <vt:lpstr>PowerPoint Presentation</vt:lpstr>
      <vt:lpstr>PowerPoint Presentation</vt:lpstr>
      <vt:lpstr>Acceptance Test Report</vt:lpstr>
      <vt:lpstr>Sprint 2 Tasks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Drury Explorer</dc:title>
  <dc:creator>Poppa</dc:creator>
  <cp:lastModifiedBy>Josef Polodna</cp:lastModifiedBy>
  <cp:revision>12</cp:revision>
  <dcterms:created xsi:type="dcterms:W3CDTF">2014-10-01T14:26:02Z</dcterms:created>
  <dcterms:modified xsi:type="dcterms:W3CDTF">2014-10-08T04:51:31Z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0x0101003268351C96AEB549A69E338599368392</vt:lpwstr>
  </property>
  <property fmtid="{D5CDD505-2E9C-101B-9397-08002B2CF9AE}" pid="3" name="IsMyDocuments">
    <vt:bool>true</vt:bool>
  </property>
</Properties>
</file>