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77" r:id="rId5"/>
    <p:sldId id="275" r:id="rId6"/>
    <p:sldId id="280" r:id="rId7"/>
    <p:sldId id="260" r:id="rId8"/>
    <p:sldId id="278" r:id="rId9"/>
    <p:sldId id="283" r:id="rId10"/>
    <p:sldId id="281" r:id="rId11"/>
    <p:sldId id="284" r:id="rId12"/>
    <p:sldId id="28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EL, Minal" initials="patelm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2" autoAdjust="0"/>
    <p:restoredTop sz="95073" autoAdjust="0"/>
  </p:normalViewPr>
  <p:slideViewPr>
    <p:cSldViewPr snapToGrid="0">
      <p:cViewPr>
        <p:scale>
          <a:sx n="92" d="100"/>
          <a:sy n="92" d="100"/>
        </p:scale>
        <p:origin x="27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8F4BC-4317-8045-8C37-D877A63D2CD3}" type="doc">
      <dgm:prSet loTypeId="urn:microsoft.com/office/officeart/2005/8/layout/default#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EB1C09-3043-C441-BED8-8C52CA10A883}">
      <dgm:prSet phldrT="[Texte]" custT="1"/>
      <dgm:spPr>
        <a:solidFill>
          <a:srgbClr val="0070C0"/>
        </a:solidFill>
      </dgm:spPr>
      <dgm:t>
        <a:bodyPr/>
        <a:lstStyle/>
        <a:p>
          <a:r>
            <a:rPr lang="en-US" sz="1800" noProof="0" dirty="0" smtClean="0"/>
            <a:t>Health Zones offices (Doctors, Nurses, Community Leader)</a:t>
          </a:r>
          <a:endParaRPr lang="en-US" sz="1800" noProof="0" dirty="0"/>
        </a:p>
      </dgm:t>
    </dgm:pt>
    <dgm:pt modelId="{78683977-4EB0-7E45-BE55-6B885C024F6C}" type="sibTrans" cxnId="{B1A5018D-2442-CC4F-A17D-5E3A2CD4991E}">
      <dgm:prSet/>
      <dgm:spPr/>
      <dgm:t>
        <a:bodyPr/>
        <a:lstStyle/>
        <a:p>
          <a:endParaRPr lang="fr-FR"/>
        </a:p>
      </dgm:t>
    </dgm:pt>
    <dgm:pt modelId="{0E6DB729-634D-BF43-89BE-DB50C2E30A8A}" type="parTrans" cxnId="{B1A5018D-2442-CC4F-A17D-5E3A2CD4991E}">
      <dgm:prSet/>
      <dgm:spPr/>
      <dgm:t>
        <a:bodyPr/>
        <a:lstStyle/>
        <a:p>
          <a:endParaRPr lang="fr-FR"/>
        </a:p>
      </dgm:t>
    </dgm:pt>
    <dgm:pt modelId="{E40E0E9B-A46B-D147-8994-3BE433CA6BA2}">
      <dgm:prSet phldrT="[Texte]" custT="1"/>
      <dgm:spPr>
        <a:solidFill>
          <a:srgbClr val="0070C0"/>
        </a:solidFill>
      </dgm:spPr>
      <dgm:t>
        <a:bodyPr/>
        <a:lstStyle/>
        <a:p>
          <a:r>
            <a:rPr lang="en-US" sz="1800" noProof="0" dirty="0" smtClean="0"/>
            <a:t>Health Centers, Hospitals (Nurses, Doctors)</a:t>
          </a:r>
          <a:endParaRPr lang="en-US" sz="1800" noProof="0" dirty="0"/>
        </a:p>
      </dgm:t>
    </dgm:pt>
    <dgm:pt modelId="{C2225C1E-BA43-444D-9728-44CCDF9CDF1D}" type="sibTrans" cxnId="{6AF2EF9D-530E-B148-B49A-F64162B8EF1C}">
      <dgm:prSet/>
      <dgm:spPr/>
      <dgm:t>
        <a:bodyPr/>
        <a:lstStyle/>
        <a:p>
          <a:endParaRPr lang="fr-FR"/>
        </a:p>
      </dgm:t>
    </dgm:pt>
    <dgm:pt modelId="{47F60AFE-3C91-D34D-8132-FB77A57BF221}" type="parTrans" cxnId="{6AF2EF9D-530E-B148-B49A-F64162B8EF1C}">
      <dgm:prSet/>
      <dgm:spPr/>
      <dgm:t>
        <a:bodyPr/>
        <a:lstStyle/>
        <a:p>
          <a:endParaRPr lang="fr-FR"/>
        </a:p>
      </dgm:t>
    </dgm:pt>
    <dgm:pt modelId="{C0EC78B7-E834-DF42-ACAB-68A5569FD9B4}">
      <dgm:prSet phldrT="[Texte]" custT="1"/>
      <dgm:spPr>
        <a:solidFill>
          <a:srgbClr val="0070C0"/>
        </a:solidFill>
      </dgm:spPr>
      <dgm:t>
        <a:bodyPr/>
        <a:lstStyle/>
        <a:p>
          <a:r>
            <a:rPr lang="en-US" sz="1800" noProof="0" dirty="0" smtClean="0"/>
            <a:t>Sub Level (4th office, EPI  coordinators</a:t>
          </a:r>
          <a:r>
            <a:rPr lang="en-US" sz="1600" noProof="0" dirty="0" smtClean="0"/>
            <a:t>, EPI antenna) </a:t>
          </a:r>
          <a:endParaRPr lang="en-US" sz="1600" noProof="0" dirty="0"/>
        </a:p>
      </dgm:t>
    </dgm:pt>
    <dgm:pt modelId="{6092BA51-B74E-034F-AC9A-8BE0146A3DDF}" type="parTrans" cxnId="{67F0812A-8A18-B74A-AA31-789A7C4C6667}">
      <dgm:prSet/>
      <dgm:spPr/>
      <dgm:t>
        <a:bodyPr/>
        <a:lstStyle/>
        <a:p>
          <a:endParaRPr lang="fr-FR"/>
        </a:p>
      </dgm:t>
    </dgm:pt>
    <dgm:pt modelId="{4F8923BE-D7B8-9E4F-8AA7-D531D596CF4F}" type="sibTrans" cxnId="{67F0812A-8A18-B74A-AA31-789A7C4C6667}">
      <dgm:prSet/>
      <dgm:spPr/>
      <dgm:t>
        <a:bodyPr/>
        <a:lstStyle/>
        <a:p>
          <a:endParaRPr lang="fr-FR"/>
        </a:p>
      </dgm:t>
    </dgm:pt>
    <dgm:pt modelId="{3613DD29-D097-574D-B1DB-95394A085449}">
      <dgm:prSet phldrT="[Texte]" custT="1"/>
      <dgm:spPr>
        <a:solidFill>
          <a:srgbClr val="0070C0"/>
        </a:solidFill>
      </dgm:spPr>
      <dgm:t>
        <a:bodyPr/>
        <a:lstStyle/>
        <a:p>
          <a:r>
            <a:rPr lang="en-US" sz="1800" noProof="0" dirty="0" smtClean="0"/>
            <a:t>Communities (CR, PA, Traditional Healers)</a:t>
          </a:r>
          <a:endParaRPr lang="en-US" sz="1800" noProof="0" dirty="0"/>
        </a:p>
      </dgm:t>
    </dgm:pt>
    <dgm:pt modelId="{8DE75ECC-2CE5-D14E-902B-AC1746D9E09D}" type="sibTrans" cxnId="{362F094C-B634-6040-9B92-6B997E12CFA4}">
      <dgm:prSet/>
      <dgm:spPr/>
      <dgm:t>
        <a:bodyPr/>
        <a:lstStyle/>
        <a:p>
          <a:endParaRPr lang="fr-FR"/>
        </a:p>
      </dgm:t>
    </dgm:pt>
    <dgm:pt modelId="{D859D2EE-249A-6E4C-93E5-FE36BED7C1BD}" type="parTrans" cxnId="{362F094C-B634-6040-9B92-6B997E12CFA4}">
      <dgm:prSet/>
      <dgm:spPr/>
      <dgm:t>
        <a:bodyPr/>
        <a:lstStyle/>
        <a:p>
          <a:endParaRPr lang="fr-FR"/>
        </a:p>
      </dgm:t>
    </dgm:pt>
    <dgm:pt modelId="{8AD6174E-C782-F544-BC6F-FFC70BA5D483}">
      <dgm:prSet phldrT="[Texte]" custT="1"/>
      <dgm:spPr>
        <a:solidFill>
          <a:srgbClr val="0070C0"/>
        </a:solidFill>
      </dgm:spPr>
      <dgm:t>
        <a:bodyPr/>
        <a:lstStyle/>
        <a:p>
          <a:r>
            <a:rPr lang="en-US" sz="1800" noProof="0" dirty="0" smtClean="0"/>
            <a:t>National Level ( 4th direction, EPI direction )</a:t>
          </a:r>
          <a:endParaRPr lang="en-US" sz="1800" noProof="0" dirty="0"/>
        </a:p>
      </dgm:t>
    </dgm:pt>
    <dgm:pt modelId="{49F1BE34-90FA-6545-95F0-ADC0BDD61C4A}" type="parTrans" cxnId="{8964680E-FC81-204D-95DD-BEF236FDE2E6}">
      <dgm:prSet/>
      <dgm:spPr/>
      <dgm:t>
        <a:bodyPr/>
        <a:lstStyle/>
        <a:p>
          <a:endParaRPr lang="fr-FR"/>
        </a:p>
      </dgm:t>
    </dgm:pt>
    <dgm:pt modelId="{551B003E-191C-1449-A2A8-7305EBA3CB0F}" type="sibTrans" cxnId="{8964680E-FC81-204D-95DD-BEF236FDE2E6}">
      <dgm:prSet/>
      <dgm:spPr/>
      <dgm:t>
        <a:bodyPr/>
        <a:lstStyle/>
        <a:p>
          <a:endParaRPr lang="fr-FR"/>
        </a:p>
      </dgm:t>
    </dgm:pt>
    <dgm:pt modelId="{0F25AA3D-AB24-DA44-A42C-C7A385AA2DDF}" type="pres">
      <dgm:prSet presAssocID="{DAB8F4BC-4317-8045-8C37-D877A63D2C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94DE40-6C67-B447-8166-ED16961FA852}" type="pres">
      <dgm:prSet presAssocID="{3613DD29-D097-574D-B1DB-95394A085449}" presName="node" presStyleLbl="node1" presStyleIdx="0" presStyleCnt="5" custScaleX="31957" custScaleY="12154" custLinFactNeighborX="-10746" custLinFactNeighborY="-1089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6F5C1D-7D7E-D94E-8253-C51722717935}" type="pres">
      <dgm:prSet presAssocID="{8DE75ECC-2CE5-D14E-902B-AC1746D9E09D}" presName="sibTrans" presStyleCnt="0"/>
      <dgm:spPr/>
    </dgm:pt>
    <dgm:pt modelId="{BCB9A3F2-7742-EE46-B29C-AA438EF6DBEB}" type="pres">
      <dgm:prSet presAssocID="{E40E0E9B-A46B-D147-8994-3BE433CA6BA2}" presName="node" presStyleLbl="node1" presStyleIdx="1" presStyleCnt="5" custScaleX="32721" custScaleY="10816" custLinFactNeighborX="-52713" custLinFactNeighborY="94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F0578F-7DF9-DC47-B853-896E8FF00AFF}" type="pres">
      <dgm:prSet presAssocID="{C2225C1E-BA43-444D-9728-44CCDF9CDF1D}" presName="sibTrans" presStyleCnt="0"/>
      <dgm:spPr/>
    </dgm:pt>
    <dgm:pt modelId="{7B072C65-280D-5549-9614-2ADC4005E05A}" type="pres">
      <dgm:prSet presAssocID="{C0EC78B7-E834-DF42-ACAB-68A5569FD9B4}" presName="node" presStyleLbl="node1" presStyleIdx="2" presStyleCnt="5" custScaleX="34780" custScaleY="9728" custLinFactNeighborX="-9804" custLinFactNeighborY="1538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BA7564-9C62-0544-A250-78C9EB453610}" type="pres">
      <dgm:prSet presAssocID="{4F8923BE-D7B8-9E4F-8AA7-D531D596CF4F}" presName="sibTrans" presStyleCnt="0"/>
      <dgm:spPr/>
    </dgm:pt>
    <dgm:pt modelId="{C50845E9-39A2-654B-936E-E68197826D44}" type="pres">
      <dgm:prSet presAssocID="{17EB1C09-3043-C441-BED8-8C52CA10A883}" presName="node" presStyleLbl="node1" presStyleIdx="3" presStyleCnt="5" custScaleX="34189" custScaleY="9399" custLinFactNeighborX="-54783" custLinFactNeighborY="-166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A94B4-403A-5C47-B24E-9A1E44B77398}" type="pres">
      <dgm:prSet presAssocID="{78683977-4EB0-7E45-BE55-6B885C024F6C}" presName="sibTrans" presStyleCnt="0"/>
      <dgm:spPr/>
    </dgm:pt>
    <dgm:pt modelId="{A962CCAA-F375-5342-9326-D5BFF143A532}" type="pres">
      <dgm:prSet presAssocID="{8AD6174E-C782-F544-BC6F-FFC70BA5D483}" presName="node" presStyleLbl="node1" presStyleIdx="4" presStyleCnt="5" custScaleX="33169" custScaleY="9728" custLinFactNeighborX="-31093" custLinFactNeighborY="733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A42D3A-10C6-4E4F-AB37-356711ECAA21}" type="presOf" srcId="{C0EC78B7-E834-DF42-ACAB-68A5569FD9B4}" destId="{7B072C65-280D-5549-9614-2ADC4005E05A}" srcOrd="0" destOrd="0" presId="urn:microsoft.com/office/officeart/2005/8/layout/default#1"/>
    <dgm:cxn modelId="{F7EBE19D-0FE4-4690-95F1-EC256C04DDD7}" type="presOf" srcId="{8AD6174E-C782-F544-BC6F-FFC70BA5D483}" destId="{A962CCAA-F375-5342-9326-D5BFF143A532}" srcOrd="0" destOrd="0" presId="urn:microsoft.com/office/officeart/2005/8/layout/default#1"/>
    <dgm:cxn modelId="{67F0812A-8A18-B74A-AA31-789A7C4C6667}" srcId="{DAB8F4BC-4317-8045-8C37-D877A63D2CD3}" destId="{C0EC78B7-E834-DF42-ACAB-68A5569FD9B4}" srcOrd="2" destOrd="0" parTransId="{6092BA51-B74E-034F-AC9A-8BE0146A3DDF}" sibTransId="{4F8923BE-D7B8-9E4F-8AA7-D531D596CF4F}"/>
    <dgm:cxn modelId="{8964680E-FC81-204D-95DD-BEF236FDE2E6}" srcId="{DAB8F4BC-4317-8045-8C37-D877A63D2CD3}" destId="{8AD6174E-C782-F544-BC6F-FFC70BA5D483}" srcOrd="4" destOrd="0" parTransId="{49F1BE34-90FA-6545-95F0-ADC0BDD61C4A}" sibTransId="{551B003E-191C-1449-A2A8-7305EBA3CB0F}"/>
    <dgm:cxn modelId="{6AF2EF9D-530E-B148-B49A-F64162B8EF1C}" srcId="{DAB8F4BC-4317-8045-8C37-D877A63D2CD3}" destId="{E40E0E9B-A46B-D147-8994-3BE433CA6BA2}" srcOrd="1" destOrd="0" parTransId="{47F60AFE-3C91-D34D-8132-FB77A57BF221}" sibTransId="{C2225C1E-BA43-444D-9728-44CCDF9CDF1D}"/>
    <dgm:cxn modelId="{2CB40A0D-F94C-4B48-94F8-842E317CDABC}" type="presOf" srcId="{DAB8F4BC-4317-8045-8C37-D877A63D2CD3}" destId="{0F25AA3D-AB24-DA44-A42C-C7A385AA2DDF}" srcOrd="0" destOrd="0" presId="urn:microsoft.com/office/officeart/2005/8/layout/default#1"/>
    <dgm:cxn modelId="{3DBAD0B3-742C-4FF1-8E03-A74E5421E373}" type="presOf" srcId="{E40E0E9B-A46B-D147-8994-3BE433CA6BA2}" destId="{BCB9A3F2-7742-EE46-B29C-AA438EF6DBEB}" srcOrd="0" destOrd="0" presId="urn:microsoft.com/office/officeart/2005/8/layout/default#1"/>
    <dgm:cxn modelId="{B1A5018D-2442-CC4F-A17D-5E3A2CD4991E}" srcId="{DAB8F4BC-4317-8045-8C37-D877A63D2CD3}" destId="{17EB1C09-3043-C441-BED8-8C52CA10A883}" srcOrd="3" destOrd="0" parTransId="{0E6DB729-634D-BF43-89BE-DB50C2E30A8A}" sibTransId="{78683977-4EB0-7E45-BE55-6B885C024F6C}"/>
    <dgm:cxn modelId="{362F094C-B634-6040-9B92-6B997E12CFA4}" srcId="{DAB8F4BC-4317-8045-8C37-D877A63D2CD3}" destId="{3613DD29-D097-574D-B1DB-95394A085449}" srcOrd="0" destOrd="0" parTransId="{D859D2EE-249A-6E4C-93E5-FE36BED7C1BD}" sibTransId="{8DE75ECC-2CE5-D14E-902B-AC1746D9E09D}"/>
    <dgm:cxn modelId="{694BDF71-56E4-4042-8BF6-39AE7B91D97F}" type="presOf" srcId="{17EB1C09-3043-C441-BED8-8C52CA10A883}" destId="{C50845E9-39A2-654B-936E-E68197826D44}" srcOrd="0" destOrd="0" presId="urn:microsoft.com/office/officeart/2005/8/layout/default#1"/>
    <dgm:cxn modelId="{0184FBBF-4BBF-4C9E-BE82-134572FCC06F}" type="presOf" srcId="{3613DD29-D097-574D-B1DB-95394A085449}" destId="{DB94DE40-6C67-B447-8166-ED16961FA852}" srcOrd="0" destOrd="0" presId="urn:microsoft.com/office/officeart/2005/8/layout/default#1"/>
    <dgm:cxn modelId="{A42DCD27-FE0F-4E07-913D-FD824CB42235}" type="presParOf" srcId="{0F25AA3D-AB24-DA44-A42C-C7A385AA2DDF}" destId="{DB94DE40-6C67-B447-8166-ED16961FA852}" srcOrd="0" destOrd="0" presId="urn:microsoft.com/office/officeart/2005/8/layout/default#1"/>
    <dgm:cxn modelId="{76150B49-5AE3-46ED-8520-83FD6EF8B23D}" type="presParOf" srcId="{0F25AA3D-AB24-DA44-A42C-C7A385AA2DDF}" destId="{556F5C1D-7D7E-D94E-8253-C51722717935}" srcOrd="1" destOrd="0" presId="urn:microsoft.com/office/officeart/2005/8/layout/default#1"/>
    <dgm:cxn modelId="{73A49E36-FE85-4B77-BEB4-CB85333AEA0F}" type="presParOf" srcId="{0F25AA3D-AB24-DA44-A42C-C7A385AA2DDF}" destId="{BCB9A3F2-7742-EE46-B29C-AA438EF6DBEB}" srcOrd="2" destOrd="0" presId="urn:microsoft.com/office/officeart/2005/8/layout/default#1"/>
    <dgm:cxn modelId="{069FAA11-3588-4B92-884F-01799387C6EA}" type="presParOf" srcId="{0F25AA3D-AB24-DA44-A42C-C7A385AA2DDF}" destId="{55F0578F-7DF9-DC47-B853-896E8FF00AFF}" srcOrd="3" destOrd="0" presId="urn:microsoft.com/office/officeart/2005/8/layout/default#1"/>
    <dgm:cxn modelId="{79CFA761-6906-48C1-808A-35BCCB0A5770}" type="presParOf" srcId="{0F25AA3D-AB24-DA44-A42C-C7A385AA2DDF}" destId="{7B072C65-280D-5549-9614-2ADC4005E05A}" srcOrd="4" destOrd="0" presId="urn:microsoft.com/office/officeart/2005/8/layout/default#1"/>
    <dgm:cxn modelId="{3A5E3D8D-95DE-4564-8AD5-F9CB272EA2FE}" type="presParOf" srcId="{0F25AA3D-AB24-DA44-A42C-C7A385AA2DDF}" destId="{55BA7564-9C62-0544-A250-78C9EB453610}" srcOrd="5" destOrd="0" presId="urn:microsoft.com/office/officeart/2005/8/layout/default#1"/>
    <dgm:cxn modelId="{43062C96-C117-4B3B-B05B-71BE1632C299}" type="presParOf" srcId="{0F25AA3D-AB24-DA44-A42C-C7A385AA2DDF}" destId="{C50845E9-39A2-654B-936E-E68197826D44}" srcOrd="6" destOrd="0" presId="urn:microsoft.com/office/officeart/2005/8/layout/default#1"/>
    <dgm:cxn modelId="{8E7A7C29-5C66-43E4-AF9C-1FE08004FAB9}" type="presParOf" srcId="{0F25AA3D-AB24-DA44-A42C-C7A385AA2DDF}" destId="{02AA94B4-403A-5C47-B24E-9A1E44B77398}" srcOrd="7" destOrd="0" presId="urn:microsoft.com/office/officeart/2005/8/layout/default#1"/>
    <dgm:cxn modelId="{732BAF5C-140E-4FAE-8E90-FB0EADF1F509}" type="presParOf" srcId="{0F25AA3D-AB24-DA44-A42C-C7A385AA2DDF}" destId="{A962CCAA-F375-5342-9326-D5BFF143A532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4DE40-6C67-B447-8166-ED16961FA852}">
      <dsp:nvSpPr>
        <dsp:cNvPr id="0" name=""/>
        <dsp:cNvSpPr/>
      </dsp:nvSpPr>
      <dsp:spPr>
        <a:xfrm>
          <a:off x="176027" y="570496"/>
          <a:ext cx="2864392" cy="653637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Communities (CR, PA, Traditional Healers)</a:t>
          </a:r>
          <a:endParaRPr lang="en-US" sz="1800" kern="1200" noProof="0" dirty="0"/>
        </a:p>
      </dsp:txBody>
      <dsp:txXfrm>
        <a:off x="176027" y="570496"/>
        <a:ext cx="2864392" cy="653637"/>
      </dsp:txXfrm>
    </dsp:sp>
    <dsp:sp modelId="{BCB9A3F2-7742-EE46-B29C-AA438EF6DBEB}">
      <dsp:nvSpPr>
        <dsp:cNvPr id="0" name=""/>
        <dsp:cNvSpPr/>
      </dsp:nvSpPr>
      <dsp:spPr>
        <a:xfrm>
          <a:off x="175131" y="1700836"/>
          <a:ext cx="2932871" cy="581680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Health Centers, Hospitals (Nurses, Doctors)</a:t>
          </a:r>
          <a:endParaRPr lang="en-US" sz="1800" kern="1200" noProof="0" dirty="0"/>
        </a:p>
      </dsp:txBody>
      <dsp:txXfrm>
        <a:off x="175131" y="1700836"/>
        <a:ext cx="2932871" cy="581680"/>
      </dsp:txXfrm>
    </dsp:sp>
    <dsp:sp modelId="{7B072C65-280D-5549-9614-2ADC4005E05A}">
      <dsp:nvSpPr>
        <dsp:cNvPr id="0" name=""/>
        <dsp:cNvSpPr/>
      </dsp:nvSpPr>
      <dsp:spPr>
        <a:xfrm>
          <a:off x="68154" y="3533467"/>
          <a:ext cx="3117425" cy="52316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Sub Level (4th office, EPI  coordinators</a:t>
          </a:r>
          <a:r>
            <a:rPr lang="en-US" sz="1600" kern="1200" noProof="0" dirty="0" smtClean="0"/>
            <a:t>, EPI antenna) </a:t>
          </a:r>
          <a:endParaRPr lang="en-US" sz="1600" kern="1200" noProof="0" dirty="0"/>
        </a:p>
      </dsp:txBody>
      <dsp:txXfrm>
        <a:off x="68154" y="3533467"/>
        <a:ext cx="3117425" cy="523168"/>
      </dsp:txXfrm>
    </dsp:sp>
    <dsp:sp modelId="{C50845E9-39A2-654B-936E-E68197826D44}">
      <dsp:nvSpPr>
        <dsp:cNvPr id="0" name=""/>
        <dsp:cNvSpPr/>
      </dsp:nvSpPr>
      <dsp:spPr>
        <a:xfrm>
          <a:off x="50317" y="2625478"/>
          <a:ext cx="3064452" cy="505474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Health Zones offices (Doctors, Nurses, Community Leader)</a:t>
          </a:r>
          <a:endParaRPr lang="en-US" sz="1800" kern="1200" noProof="0" dirty="0"/>
        </a:p>
      </dsp:txBody>
      <dsp:txXfrm>
        <a:off x="50317" y="2625478"/>
        <a:ext cx="3064452" cy="505474"/>
      </dsp:txXfrm>
    </dsp:sp>
    <dsp:sp modelId="{A962CCAA-F375-5342-9326-D5BFF143A532}">
      <dsp:nvSpPr>
        <dsp:cNvPr id="0" name=""/>
        <dsp:cNvSpPr/>
      </dsp:nvSpPr>
      <dsp:spPr>
        <a:xfrm>
          <a:off x="212552" y="4520412"/>
          <a:ext cx="2973027" cy="52316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National Level ( 4th direction, EPI direction )</a:t>
          </a:r>
          <a:endParaRPr lang="en-US" sz="1800" kern="1200" noProof="0" dirty="0"/>
        </a:p>
      </dsp:txBody>
      <dsp:txXfrm>
        <a:off x="212552" y="4520412"/>
        <a:ext cx="2973027" cy="523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44278-4EC4-4498-9AAC-4ABA2A236412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668B-63F2-4F4D-9E19-FEB5D6547D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663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xfrm>
            <a:off x="683092" y="4722694"/>
            <a:ext cx="5450532" cy="4474131"/>
          </a:xfrm>
          <a:noFill/>
        </p:spPr>
        <p:txBody>
          <a:bodyPr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fr-FR" dirty="0" smtClean="0"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176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altLang="fr-FR" dirty="0" smtClean="0">
              <a:ea typeface="MS PGothic" pitchFamily="34" charset="-128"/>
            </a:endParaRPr>
          </a:p>
        </p:txBody>
      </p:sp>
      <p:sp>
        <p:nvSpPr>
          <p:cNvPr id="7987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B8E552-ACC8-4796-A7CA-9BEC32F6DE03}" type="slidenum">
              <a:rPr lang="fr-FR" altLang="fr-FR" smtClean="0"/>
              <a:pPr/>
              <a:t>5</a:t>
            </a:fld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75209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7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0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2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4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0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7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8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F908-EFBB-4DE7-97E0-C0493227B098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343C-9926-4677-9567-6936323D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latin typeface="Arial" pitchFamily="34" charset="0"/>
                <a:cs typeface="Arial" pitchFamily="34" charset="0"/>
              </a:rPr>
              <a:t> DRC </a:t>
            </a:r>
            <a:br>
              <a:rPr lang="fr-FR" b="1" dirty="0" smtClean="0">
                <a:latin typeface="Arial" pitchFamily="34" charset="0"/>
                <a:cs typeface="Arial" pitchFamily="34" charset="0"/>
              </a:rPr>
            </a:br>
            <a:r>
              <a:rPr lang="fr-FR" b="1" dirty="0" smtClean="0">
                <a:latin typeface="Arial" pitchFamily="34" charset="0"/>
                <a:cs typeface="Arial" pitchFamily="34" charset="0"/>
              </a:rPr>
              <a:t>Challenges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with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Multiple </a:t>
            </a:r>
            <a:r>
              <a:rPr lang="fr-FR" b="1" dirty="0">
                <a:latin typeface="Arial" pitchFamily="34" charset="0"/>
                <a:cs typeface="Arial" pitchFamily="34" charset="0"/>
              </a:rPr>
              <a:t>S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urveillance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Systems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  How to make decision from multiple      surveillance data sources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8" descr="DRC-flag-anim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" y="188913"/>
            <a:ext cx="13938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04012" y="260350"/>
            <a:ext cx="1223962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7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fr-FR" dirty="0" smtClean="0"/>
              <a:t>           </a:t>
            </a:r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EPI Surveillance system</a:t>
            </a:r>
            <a:r>
              <a:rPr lang="fr-FR" b="1" dirty="0">
                <a:latin typeface="Arial" pitchFamily="34" charset="0"/>
                <a:cs typeface="Arial" pitchFamily="34" charset="0"/>
              </a:rPr>
              <a:t/>
            </a:r>
            <a:br>
              <a:rPr lang="fr-FR" b="1" dirty="0">
                <a:latin typeface="Arial" pitchFamily="34" charset="0"/>
                <a:cs typeface="Arial" pitchFamily="34" charset="0"/>
              </a:rPr>
            </a:b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2171" y="1712685"/>
            <a:ext cx="10671629" cy="49348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EPI uses ISDR reported each week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Second system built on the AFP surveillance system for other VPDs (measles, yellow fever, tetanus, etc.)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EPI added data collection tools to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obtain data on status of vaccination  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Using community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to detect the cases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Identical reporting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Case-based surveillance contains information about person, age, sex, status of vaccination, issue. 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Can use for main analysis and localization of cases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5.Challenges</a:t>
            </a:r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Multiple data collection tools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Poor data quality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Delay in detecting cases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Lack of coordination of different  financial resources of surveillance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Lack of prioritization of surveillance by the community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must sustain case-based, active surveillance but hard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Must start including others VPDs, such as yellow fever and neonatal tetanus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Perspectives</a:t>
            </a:r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Reinforce  the national system of sanitary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Harmonization between integrated diseases surveillance and cases based systems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Strengthen the surveillance system in the way of the effective elimination of measles by 2020 (DRC strategic plan of measles elimination 2013-2020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76251"/>
            <a:ext cx="8229600" cy="564991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fr-FR" altLang="fr-FR" sz="6000" dirty="0"/>
          </a:p>
          <a:p>
            <a:pPr algn="ctr" eaLnBrk="1" hangingPunct="1">
              <a:buFontTx/>
              <a:buNone/>
            </a:pPr>
            <a:endParaRPr lang="fr-FR" altLang="fr-FR" sz="6000" dirty="0"/>
          </a:p>
          <a:p>
            <a:pPr algn="ctr" eaLnBrk="1" hangingPunct="1">
              <a:buFontTx/>
              <a:buNone/>
            </a:pPr>
            <a:endParaRPr lang="fr-FR" altLang="fr-FR" sz="6000" dirty="0"/>
          </a:p>
          <a:p>
            <a:pPr algn="ctr" eaLnBrk="1" hangingPunct="1">
              <a:buFontTx/>
              <a:buNone/>
            </a:pPr>
            <a:endParaRPr lang="fr-FR" altLang="fr-FR" sz="2000" dirty="0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2424114" y="981076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fr-FR" dirty="0"/>
          </a:p>
        </p:txBody>
      </p:sp>
      <p:pic>
        <p:nvPicPr>
          <p:cNvPr id="73733" name="Picture 7" descr="Congodemocratiqu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025" y="3782330"/>
            <a:ext cx="3540125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WordArt 8"/>
          <p:cNvSpPr>
            <a:spLocks noChangeArrowheads="1" noChangeShapeType="1" noTextEdit="1"/>
          </p:cNvSpPr>
          <p:nvPr/>
        </p:nvSpPr>
        <p:spPr bwMode="auto">
          <a:xfrm>
            <a:off x="1567543" y="1084716"/>
            <a:ext cx="9372600" cy="2467427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en-US" kern="10" dirty="0" smtClean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Thanks very much  for your attention</a:t>
            </a:r>
            <a:endParaRPr lang="en-US" kern="10" dirty="0"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73736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39E4BE6F-868F-4193-8E2A-EE8717FDDC6C}" type="slidenum">
              <a:rPr lang="fr-FR" altLang="fr-FR" smtClean="0">
                <a:solidFill>
                  <a:schemeClr val="tx1"/>
                </a:solidFill>
              </a:rPr>
              <a:pPr/>
              <a:t>13</a:t>
            </a:fld>
            <a:endParaRPr lang="fr-FR" alt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142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 Overview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40933"/>
            <a:ext cx="10515600" cy="463603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 smtClean="0"/>
              <a:t>DRC context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National Surveillance System 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Different </a:t>
            </a:r>
            <a:r>
              <a:rPr lang="en-US" sz="4400" dirty="0"/>
              <a:t>S</a:t>
            </a:r>
            <a:r>
              <a:rPr lang="en-US" sz="4400" dirty="0" smtClean="0"/>
              <a:t>urveillance Systems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EPI surveillance system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Challenges to multiple surveillance systems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Perspectives</a:t>
            </a:r>
          </a:p>
          <a:p>
            <a:pPr marL="514350" indent="-514350">
              <a:buAutoNum type="arabicPeriod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181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/>
          </p:cNvSpPr>
          <p:nvPr>
            <p:ph type="title" idx="4294967295"/>
          </p:nvPr>
        </p:nvSpPr>
        <p:spPr>
          <a:xfrm>
            <a:off x="4608514" y="1"/>
            <a:ext cx="6059487" cy="1052513"/>
          </a:xfrm>
          <a:solidFill>
            <a:srgbClr val="3399FF"/>
          </a:solidFill>
          <a:ln>
            <a:solidFill>
              <a:srgbClr val="FF0000"/>
            </a:solidFill>
          </a:ln>
        </p:spPr>
        <p:txBody>
          <a:bodyPr vert="horz" lIns="91440" tIns="45720" rIns="91440" bIns="9144" rtlCol="0" anchor="ctr">
            <a:normAutofit/>
          </a:bodyPr>
          <a:lstStyle/>
          <a:p>
            <a:pPr algn="ctr">
              <a:defRPr/>
            </a:pPr>
            <a:r>
              <a:rPr lang="en-US" altLang="fr-FR" sz="3200" b="1" dirty="0" smtClean="0">
                <a:solidFill>
                  <a:srgbClr val="FFFF00"/>
                </a:solidFill>
              </a:rPr>
              <a:t>1.DRC Context  </a:t>
            </a:r>
            <a:endParaRPr lang="en-US" altLang="fr-FR" sz="3200" b="1" dirty="0">
              <a:solidFill>
                <a:srgbClr val="FFFF00"/>
              </a:solidFill>
            </a:endParaRPr>
          </a:p>
        </p:txBody>
      </p:sp>
      <p:sp>
        <p:nvSpPr>
          <p:cNvPr id="4100" name="Espace réservé du contenu 2"/>
          <p:cNvSpPr txBox="1">
            <a:spLocks/>
          </p:cNvSpPr>
          <p:nvPr/>
        </p:nvSpPr>
        <p:spPr bwMode="auto">
          <a:xfrm>
            <a:off x="4727576" y="1196976"/>
            <a:ext cx="57499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fr-FR" sz="1600" dirty="0" smtClean="0">
                <a:latin typeface="Arial" pitchFamily="34" charset="0"/>
                <a:cs typeface="Arial" pitchFamily="34" charset="0"/>
              </a:rPr>
              <a:t>Surface:  2 .345.000 Km2 </a:t>
            </a:r>
          </a:p>
          <a:p>
            <a:pPr marL="257175" indent="-257175"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fr-FR" sz="1600" dirty="0" smtClean="0">
                <a:latin typeface="Arial" pitchFamily="34" charset="0"/>
                <a:cs typeface="Arial" pitchFamily="34" charset="0"/>
              </a:rPr>
              <a:t>Country subdivided in 26 regions with 517 Health Districts.</a:t>
            </a:r>
            <a:endParaRPr lang="en-US" altLang="fr-FR" sz="1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fr-FR" sz="1600" dirty="0" smtClean="0">
                <a:latin typeface="Arial" pitchFamily="34" charset="0"/>
                <a:cs typeface="Arial" pitchFamily="34" charset="0"/>
              </a:rPr>
              <a:t>Maternal and infants mortality rates in regression: 148/ 1000NLB(EDS 2010) to 104/1 000 NLB (EDS II 2013-2014) </a:t>
            </a:r>
            <a:endParaRPr lang="en-US" altLang="fr-FR" sz="1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fr-FR" sz="1600" dirty="0" smtClean="0">
                <a:latin typeface="Arial" pitchFamily="34" charset="0"/>
                <a:cs typeface="Arial" pitchFamily="34" charset="0"/>
              </a:rPr>
              <a:t>Routine immunization in progress</a:t>
            </a:r>
          </a:p>
          <a:p>
            <a:pPr marL="257175" indent="-257175"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fr-FR" sz="1600" dirty="0" smtClean="0">
                <a:latin typeface="Arial" pitchFamily="34" charset="0"/>
                <a:cs typeface="Arial" pitchFamily="34" charset="0"/>
              </a:rPr>
              <a:t>Country certified free of poliovirus circulation  by the ARCC in November 2015 (4 years without detection of WPV)</a:t>
            </a:r>
          </a:p>
          <a:p>
            <a:pPr marL="257175" indent="-257175"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fr-FR" sz="1600" dirty="0" smtClean="0">
                <a:latin typeface="Arial" pitchFamily="34" charset="0"/>
                <a:cs typeface="Arial" pitchFamily="34" charset="0"/>
              </a:rPr>
              <a:t>Measles follow up campaigns organized in 2013 and 2014</a:t>
            </a:r>
          </a:p>
          <a:p>
            <a:pPr marL="257175" indent="-257175"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fr-FR" sz="1600" dirty="0" smtClean="0">
                <a:latin typeface="Arial" pitchFamily="34" charset="0"/>
                <a:cs typeface="Arial" pitchFamily="34" charset="0"/>
              </a:rPr>
              <a:t>Measles follow up campaigns planned for July 2016</a:t>
            </a:r>
          </a:p>
          <a:p>
            <a:pPr marL="257175" indent="-257175"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fr-FR" sz="1600" dirty="0" smtClean="0">
                <a:latin typeface="Arial" pitchFamily="34" charset="0"/>
                <a:cs typeface="Arial" pitchFamily="34" charset="0"/>
              </a:rPr>
              <a:t>Strategic plan of measles elimination 2013-2020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fr-FR" sz="1600" dirty="0" smtClean="0">
              <a:latin typeface="Arial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fr-F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907" y="1671638"/>
            <a:ext cx="3084513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AutoShape 2" descr="Vidéo pour &quot;photo route de Kikwit&quot;"/>
          <p:cNvSpPr>
            <a:spLocks noChangeAspect="1" noChangeArrowheads="1"/>
          </p:cNvSpPr>
          <p:nvPr/>
        </p:nvSpPr>
        <p:spPr bwMode="auto">
          <a:xfrm>
            <a:off x="1500187" y="755651"/>
            <a:ext cx="828676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en-US" altLang="fr-FR" dirty="0"/>
          </a:p>
        </p:txBody>
      </p:sp>
      <p:sp>
        <p:nvSpPr>
          <p:cNvPr id="27656" name="AutoShape 4" descr="Vidéo pour &quot;photo route de Kikwit&quot;"/>
          <p:cNvSpPr>
            <a:spLocks noChangeAspect="1" noChangeArrowheads="1"/>
          </p:cNvSpPr>
          <p:nvPr/>
        </p:nvSpPr>
        <p:spPr bwMode="auto">
          <a:xfrm>
            <a:off x="1614489" y="869951"/>
            <a:ext cx="8286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en-US" altLang="fr-FR" dirty="0"/>
          </a:p>
        </p:txBody>
      </p:sp>
      <p:pic>
        <p:nvPicPr>
          <p:cNvPr id="27657" name="Picture 4" descr="Résultat de recherche d'images pour &quot;routes en rdc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6138" y="4868864"/>
            <a:ext cx="2946400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6" descr="Résultat de recherche d'images pour &quot;routes en rdc&quot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02539" y="4868864"/>
            <a:ext cx="303053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49827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flipV="1">
            <a:off x="5159897" y="1052736"/>
            <a:ext cx="360039" cy="117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2029" y="260647"/>
            <a:ext cx="917705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½ MAP OF SUBDIVISION OF DRC IN 26 REGIONS  UNTIL 2015</a:t>
            </a:r>
            <a:endParaRPr lang="fr-FR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82663" y="630238"/>
            <a:ext cx="12169775" cy="6067425"/>
            <a:chOff x="619" y="397"/>
            <a:chExt cx="7666" cy="382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619" y="397"/>
              <a:ext cx="7666" cy="3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043" y="2699"/>
              <a:ext cx="43" cy="46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055" y="2692"/>
              <a:ext cx="42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096" y="2660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106" y="2714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118" y="2681"/>
              <a:ext cx="42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059" y="2681"/>
              <a:ext cx="93" cy="92"/>
            </a:xfrm>
            <a:custGeom>
              <a:avLst/>
              <a:gdLst>
                <a:gd name="T0" fmla="*/ 3 w 93"/>
                <a:gd name="T1" fmla="*/ 30 h 92"/>
                <a:gd name="T2" fmla="*/ 12 w 93"/>
                <a:gd name="T3" fmla="*/ 28 h 92"/>
                <a:gd name="T4" fmla="*/ 19 w 93"/>
                <a:gd name="T5" fmla="*/ 27 h 92"/>
                <a:gd name="T6" fmla="*/ 52 w 93"/>
                <a:gd name="T7" fmla="*/ 28 h 92"/>
                <a:gd name="T8" fmla="*/ 59 w 93"/>
                <a:gd name="T9" fmla="*/ 23 h 92"/>
                <a:gd name="T10" fmla="*/ 59 w 93"/>
                <a:gd name="T11" fmla="*/ 1 h 92"/>
                <a:gd name="T12" fmla="*/ 67 w 93"/>
                <a:gd name="T13" fmla="*/ 1 h 92"/>
                <a:gd name="T14" fmla="*/ 70 w 93"/>
                <a:gd name="T15" fmla="*/ 5 h 92"/>
                <a:gd name="T16" fmla="*/ 74 w 93"/>
                <a:gd name="T17" fmla="*/ 7 h 92"/>
                <a:gd name="T18" fmla="*/ 77 w 93"/>
                <a:gd name="T19" fmla="*/ 10 h 92"/>
                <a:gd name="T20" fmla="*/ 81 w 93"/>
                <a:gd name="T21" fmla="*/ 11 h 92"/>
                <a:gd name="T22" fmla="*/ 86 w 93"/>
                <a:gd name="T23" fmla="*/ 11 h 92"/>
                <a:gd name="T24" fmla="*/ 84 w 93"/>
                <a:gd name="T25" fmla="*/ 15 h 92"/>
                <a:gd name="T26" fmla="*/ 84 w 93"/>
                <a:gd name="T27" fmla="*/ 20 h 92"/>
                <a:gd name="T28" fmla="*/ 86 w 93"/>
                <a:gd name="T29" fmla="*/ 25 h 92"/>
                <a:gd name="T30" fmla="*/ 82 w 93"/>
                <a:gd name="T31" fmla="*/ 27 h 92"/>
                <a:gd name="T32" fmla="*/ 75 w 93"/>
                <a:gd name="T33" fmla="*/ 28 h 92"/>
                <a:gd name="T34" fmla="*/ 77 w 93"/>
                <a:gd name="T35" fmla="*/ 33 h 92"/>
                <a:gd name="T36" fmla="*/ 78 w 93"/>
                <a:gd name="T37" fmla="*/ 38 h 92"/>
                <a:gd name="T38" fmla="*/ 80 w 93"/>
                <a:gd name="T39" fmla="*/ 43 h 92"/>
                <a:gd name="T40" fmla="*/ 81 w 93"/>
                <a:gd name="T41" fmla="*/ 47 h 92"/>
                <a:gd name="T42" fmla="*/ 84 w 93"/>
                <a:gd name="T43" fmla="*/ 53 h 92"/>
                <a:gd name="T44" fmla="*/ 85 w 93"/>
                <a:gd name="T45" fmla="*/ 59 h 92"/>
                <a:gd name="T46" fmla="*/ 86 w 93"/>
                <a:gd name="T47" fmla="*/ 63 h 92"/>
                <a:gd name="T48" fmla="*/ 91 w 93"/>
                <a:gd name="T49" fmla="*/ 63 h 92"/>
                <a:gd name="T50" fmla="*/ 93 w 93"/>
                <a:gd name="T51" fmla="*/ 69 h 92"/>
                <a:gd name="T52" fmla="*/ 91 w 93"/>
                <a:gd name="T53" fmla="*/ 72 h 92"/>
                <a:gd name="T54" fmla="*/ 86 w 93"/>
                <a:gd name="T55" fmla="*/ 73 h 92"/>
                <a:gd name="T56" fmla="*/ 84 w 93"/>
                <a:gd name="T57" fmla="*/ 79 h 92"/>
                <a:gd name="T58" fmla="*/ 66 w 93"/>
                <a:gd name="T59" fmla="*/ 85 h 92"/>
                <a:gd name="T60" fmla="*/ 41 w 93"/>
                <a:gd name="T61" fmla="*/ 85 h 92"/>
                <a:gd name="T62" fmla="*/ 51 w 93"/>
                <a:gd name="T63" fmla="*/ 79 h 92"/>
                <a:gd name="T64" fmla="*/ 51 w 93"/>
                <a:gd name="T65" fmla="*/ 72 h 92"/>
                <a:gd name="T66" fmla="*/ 54 w 93"/>
                <a:gd name="T67" fmla="*/ 69 h 92"/>
                <a:gd name="T68" fmla="*/ 51 w 93"/>
                <a:gd name="T69" fmla="*/ 63 h 92"/>
                <a:gd name="T70" fmla="*/ 49 w 93"/>
                <a:gd name="T71" fmla="*/ 59 h 92"/>
                <a:gd name="T72" fmla="*/ 47 w 93"/>
                <a:gd name="T73" fmla="*/ 56 h 92"/>
                <a:gd name="T74" fmla="*/ 43 w 93"/>
                <a:gd name="T75" fmla="*/ 53 h 92"/>
                <a:gd name="T76" fmla="*/ 43 w 93"/>
                <a:gd name="T77" fmla="*/ 57 h 92"/>
                <a:gd name="T78" fmla="*/ 45 w 93"/>
                <a:gd name="T79" fmla="*/ 61 h 92"/>
                <a:gd name="T80" fmla="*/ 40 w 93"/>
                <a:gd name="T81" fmla="*/ 63 h 92"/>
                <a:gd name="T82" fmla="*/ 34 w 93"/>
                <a:gd name="T83" fmla="*/ 63 h 92"/>
                <a:gd name="T84" fmla="*/ 34 w 93"/>
                <a:gd name="T85" fmla="*/ 69 h 92"/>
                <a:gd name="T86" fmla="*/ 36 w 93"/>
                <a:gd name="T87" fmla="*/ 74 h 92"/>
                <a:gd name="T88" fmla="*/ 34 w 93"/>
                <a:gd name="T89" fmla="*/ 76 h 92"/>
                <a:gd name="T90" fmla="*/ 32 w 93"/>
                <a:gd name="T91" fmla="*/ 73 h 92"/>
                <a:gd name="T92" fmla="*/ 27 w 93"/>
                <a:gd name="T93" fmla="*/ 69 h 92"/>
                <a:gd name="T94" fmla="*/ 25 w 93"/>
                <a:gd name="T95" fmla="*/ 64 h 92"/>
                <a:gd name="T96" fmla="*/ 22 w 93"/>
                <a:gd name="T97" fmla="*/ 61 h 92"/>
                <a:gd name="T98" fmla="*/ 19 w 93"/>
                <a:gd name="T99" fmla="*/ 59 h 92"/>
                <a:gd name="T100" fmla="*/ 17 w 93"/>
                <a:gd name="T101" fmla="*/ 54 h 92"/>
                <a:gd name="T102" fmla="*/ 12 w 93"/>
                <a:gd name="T103" fmla="*/ 51 h 92"/>
                <a:gd name="T104" fmla="*/ 8 w 93"/>
                <a:gd name="T105" fmla="*/ 46 h 92"/>
                <a:gd name="T106" fmla="*/ 6 w 93"/>
                <a:gd name="T107" fmla="*/ 41 h 92"/>
                <a:gd name="T108" fmla="*/ 3 w 93"/>
                <a:gd name="T109" fmla="*/ 38 h 92"/>
                <a:gd name="T110" fmla="*/ 0 w 93"/>
                <a:gd name="T111" fmla="*/ 3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3" h="92">
                  <a:moveTo>
                    <a:pt x="0" y="34"/>
                  </a:moveTo>
                  <a:lnTo>
                    <a:pt x="0" y="33"/>
                  </a:lnTo>
                  <a:lnTo>
                    <a:pt x="1" y="31"/>
                  </a:lnTo>
                  <a:lnTo>
                    <a:pt x="3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2" y="28"/>
                  </a:lnTo>
                  <a:lnTo>
                    <a:pt x="14" y="27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9" y="27"/>
                  </a:lnTo>
                  <a:lnTo>
                    <a:pt x="27" y="27"/>
                  </a:lnTo>
                  <a:lnTo>
                    <a:pt x="37" y="27"/>
                  </a:lnTo>
                  <a:lnTo>
                    <a:pt x="48" y="28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59" y="27"/>
                  </a:lnTo>
                  <a:lnTo>
                    <a:pt x="59" y="24"/>
                  </a:lnTo>
                  <a:lnTo>
                    <a:pt x="59" y="23"/>
                  </a:lnTo>
                  <a:lnTo>
                    <a:pt x="59" y="14"/>
                  </a:lnTo>
                  <a:lnTo>
                    <a:pt x="59" y="8"/>
                  </a:lnTo>
                  <a:lnTo>
                    <a:pt x="59" y="7"/>
                  </a:lnTo>
                  <a:lnTo>
                    <a:pt x="59" y="1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67" y="1"/>
                  </a:lnTo>
                  <a:lnTo>
                    <a:pt x="67" y="2"/>
                  </a:lnTo>
                  <a:lnTo>
                    <a:pt x="69" y="4"/>
                  </a:lnTo>
                  <a:lnTo>
                    <a:pt x="70" y="4"/>
                  </a:lnTo>
                  <a:lnTo>
                    <a:pt x="70" y="5"/>
                  </a:lnTo>
                  <a:lnTo>
                    <a:pt x="71" y="5"/>
                  </a:lnTo>
                  <a:lnTo>
                    <a:pt x="73" y="5"/>
                  </a:lnTo>
                  <a:lnTo>
                    <a:pt x="74" y="5"/>
                  </a:lnTo>
                  <a:lnTo>
                    <a:pt x="74" y="7"/>
                  </a:lnTo>
                  <a:lnTo>
                    <a:pt x="75" y="7"/>
                  </a:lnTo>
                  <a:lnTo>
                    <a:pt x="77" y="7"/>
                  </a:lnTo>
                  <a:lnTo>
                    <a:pt x="77" y="8"/>
                  </a:lnTo>
                  <a:lnTo>
                    <a:pt x="77" y="10"/>
                  </a:lnTo>
                  <a:lnTo>
                    <a:pt x="78" y="10"/>
                  </a:lnTo>
                  <a:lnTo>
                    <a:pt x="78" y="11"/>
                  </a:lnTo>
                  <a:lnTo>
                    <a:pt x="80" y="11"/>
                  </a:lnTo>
                  <a:lnTo>
                    <a:pt x="81" y="11"/>
                  </a:lnTo>
                  <a:lnTo>
                    <a:pt x="82" y="11"/>
                  </a:lnTo>
                  <a:lnTo>
                    <a:pt x="84" y="11"/>
                  </a:lnTo>
                  <a:lnTo>
                    <a:pt x="85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5" y="14"/>
                  </a:lnTo>
                  <a:lnTo>
                    <a:pt x="85" y="15"/>
                  </a:lnTo>
                  <a:lnTo>
                    <a:pt x="84" y="15"/>
                  </a:lnTo>
                  <a:lnTo>
                    <a:pt x="84" y="17"/>
                  </a:lnTo>
                  <a:lnTo>
                    <a:pt x="82" y="17"/>
                  </a:lnTo>
                  <a:lnTo>
                    <a:pt x="82" y="18"/>
                  </a:lnTo>
                  <a:lnTo>
                    <a:pt x="84" y="20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6" y="24"/>
                  </a:lnTo>
                  <a:lnTo>
                    <a:pt x="86" y="25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4" y="27"/>
                  </a:lnTo>
                  <a:lnTo>
                    <a:pt x="82" y="27"/>
                  </a:lnTo>
                  <a:lnTo>
                    <a:pt x="80" y="27"/>
                  </a:lnTo>
                  <a:lnTo>
                    <a:pt x="78" y="27"/>
                  </a:lnTo>
                  <a:lnTo>
                    <a:pt x="77" y="28"/>
                  </a:lnTo>
                  <a:lnTo>
                    <a:pt x="75" y="28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7" y="31"/>
                  </a:lnTo>
                  <a:lnTo>
                    <a:pt x="77" y="33"/>
                  </a:lnTo>
                  <a:lnTo>
                    <a:pt x="78" y="33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8" y="38"/>
                  </a:lnTo>
                  <a:lnTo>
                    <a:pt x="78" y="40"/>
                  </a:lnTo>
                  <a:lnTo>
                    <a:pt x="78" y="41"/>
                  </a:lnTo>
                  <a:lnTo>
                    <a:pt x="78" y="43"/>
                  </a:lnTo>
                  <a:lnTo>
                    <a:pt x="80" y="43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81" y="46"/>
                  </a:lnTo>
                  <a:lnTo>
                    <a:pt x="81" y="47"/>
                  </a:lnTo>
                  <a:lnTo>
                    <a:pt x="81" y="49"/>
                  </a:lnTo>
                  <a:lnTo>
                    <a:pt x="82" y="50"/>
                  </a:lnTo>
                  <a:lnTo>
                    <a:pt x="82" y="51"/>
                  </a:lnTo>
                  <a:lnTo>
                    <a:pt x="84" y="53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5" y="57"/>
                  </a:lnTo>
                  <a:lnTo>
                    <a:pt x="85" y="59"/>
                  </a:lnTo>
                  <a:lnTo>
                    <a:pt x="86" y="59"/>
                  </a:lnTo>
                  <a:lnTo>
                    <a:pt x="86" y="60"/>
                  </a:lnTo>
                  <a:lnTo>
                    <a:pt x="86" y="61"/>
                  </a:lnTo>
                  <a:lnTo>
                    <a:pt x="86" y="63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89" y="63"/>
                  </a:lnTo>
                  <a:lnTo>
                    <a:pt x="91" y="63"/>
                  </a:lnTo>
                  <a:lnTo>
                    <a:pt x="92" y="63"/>
                  </a:lnTo>
                  <a:lnTo>
                    <a:pt x="92" y="64"/>
                  </a:lnTo>
                  <a:lnTo>
                    <a:pt x="92" y="67"/>
                  </a:lnTo>
                  <a:lnTo>
                    <a:pt x="93" y="69"/>
                  </a:lnTo>
                  <a:lnTo>
                    <a:pt x="92" y="69"/>
                  </a:lnTo>
                  <a:lnTo>
                    <a:pt x="91" y="69"/>
                  </a:lnTo>
                  <a:lnTo>
                    <a:pt x="91" y="70"/>
                  </a:lnTo>
                  <a:lnTo>
                    <a:pt x="91" y="72"/>
                  </a:lnTo>
                  <a:lnTo>
                    <a:pt x="89" y="72"/>
                  </a:lnTo>
                  <a:lnTo>
                    <a:pt x="89" y="73"/>
                  </a:lnTo>
                  <a:lnTo>
                    <a:pt x="88" y="73"/>
                  </a:lnTo>
                  <a:lnTo>
                    <a:pt x="86" y="73"/>
                  </a:lnTo>
                  <a:lnTo>
                    <a:pt x="86" y="74"/>
                  </a:lnTo>
                  <a:lnTo>
                    <a:pt x="86" y="76"/>
                  </a:lnTo>
                  <a:lnTo>
                    <a:pt x="85" y="77"/>
                  </a:lnTo>
                  <a:lnTo>
                    <a:pt x="84" y="79"/>
                  </a:lnTo>
                  <a:lnTo>
                    <a:pt x="82" y="80"/>
                  </a:lnTo>
                  <a:lnTo>
                    <a:pt x="77" y="80"/>
                  </a:lnTo>
                  <a:lnTo>
                    <a:pt x="75" y="82"/>
                  </a:lnTo>
                  <a:lnTo>
                    <a:pt x="66" y="85"/>
                  </a:lnTo>
                  <a:lnTo>
                    <a:pt x="45" y="92"/>
                  </a:lnTo>
                  <a:lnTo>
                    <a:pt x="43" y="92"/>
                  </a:lnTo>
                  <a:lnTo>
                    <a:pt x="43" y="87"/>
                  </a:lnTo>
                  <a:lnTo>
                    <a:pt x="41" y="85"/>
                  </a:lnTo>
                  <a:lnTo>
                    <a:pt x="43" y="83"/>
                  </a:lnTo>
                  <a:lnTo>
                    <a:pt x="47" y="83"/>
                  </a:lnTo>
                  <a:lnTo>
                    <a:pt x="48" y="80"/>
                  </a:lnTo>
                  <a:lnTo>
                    <a:pt x="51" y="79"/>
                  </a:lnTo>
                  <a:lnTo>
                    <a:pt x="55" y="76"/>
                  </a:lnTo>
                  <a:lnTo>
                    <a:pt x="55" y="74"/>
                  </a:lnTo>
                  <a:lnTo>
                    <a:pt x="54" y="73"/>
                  </a:lnTo>
                  <a:lnTo>
                    <a:pt x="51" y="72"/>
                  </a:lnTo>
                  <a:lnTo>
                    <a:pt x="52" y="72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4" y="66"/>
                  </a:lnTo>
                  <a:lnTo>
                    <a:pt x="52" y="64"/>
                  </a:lnTo>
                  <a:lnTo>
                    <a:pt x="51" y="63"/>
                  </a:lnTo>
                  <a:lnTo>
                    <a:pt x="51" y="61"/>
                  </a:lnTo>
                  <a:lnTo>
                    <a:pt x="51" y="60"/>
                  </a:lnTo>
                  <a:lnTo>
                    <a:pt x="49" y="60"/>
                  </a:lnTo>
                  <a:lnTo>
                    <a:pt x="49" y="59"/>
                  </a:lnTo>
                  <a:lnTo>
                    <a:pt x="49" y="57"/>
                  </a:lnTo>
                  <a:lnTo>
                    <a:pt x="48" y="57"/>
                  </a:lnTo>
                  <a:lnTo>
                    <a:pt x="48" y="56"/>
                  </a:lnTo>
                  <a:lnTo>
                    <a:pt x="47" y="56"/>
                  </a:lnTo>
                  <a:lnTo>
                    <a:pt x="45" y="54"/>
                  </a:lnTo>
                  <a:lnTo>
                    <a:pt x="44" y="54"/>
                  </a:lnTo>
                  <a:lnTo>
                    <a:pt x="44" y="53"/>
                  </a:lnTo>
                  <a:lnTo>
                    <a:pt x="43" y="53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3" y="57"/>
                  </a:lnTo>
                  <a:lnTo>
                    <a:pt x="44" y="59"/>
                  </a:lnTo>
                  <a:lnTo>
                    <a:pt x="44" y="60"/>
                  </a:lnTo>
                  <a:lnTo>
                    <a:pt x="44" y="61"/>
                  </a:lnTo>
                  <a:lnTo>
                    <a:pt x="45" y="61"/>
                  </a:lnTo>
                  <a:lnTo>
                    <a:pt x="44" y="63"/>
                  </a:lnTo>
                  <a:lnTo>
                    <a:pt x="43" y="63"/>
                  </a:lnTo>
                  <a:lnTo>
                    <a:pt x="41" y="63"/>
                  </a:lnTo>
                  <a:lnTo>
                    <a:pt x="40" y="63"/>
                  </a:lnTo>
                  <a:lnTo>
                    <a:pt x="38" y="63"/>
                  </a:lnTo>
                  <a:lnTo>
                    <a:pt x="37" y="63"/>
                  </a:lnTo>
                  <a:lnTo>
                    <a:pt x="36" y="63"/>
                  </a:lnTo>
                  <a:lnTo>
                    <a:pt x="34" y="63"/>
                  </a:lnTo>
                  <a:lnTo>
                    <a:pt x="34" y="64"/>
                  </a:lnTo>
                  <a:lnTo>
                    <a:pt x="33" y="66"/>
                  </a:lnTo>
                  <a:lnTo>
                    <a:pt x="33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6" y="74"/>
                  </a:lnTo>
                  <a:lnTo>
                    <a:pt x="37" y="77"/>
                  </a:lnTo>
                  <a:lnTo>
                    <a:pt x="36" y="77"/>
                  </a:lnTo>
                  <a:lnTo>
                    <a:pt x="34" y="77"/>
                  </a:lnTo>
                  <a:lnTo>
                    <a:pt x="34" y="76"/>
                  </a:lnTo>
                  <a:lnTo>
                    <a:pt x="33" y="76"/>
                  </a:lnTo>
                  <a:lnTo>
                    <a:pt x="33" y="74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30" y="72"/>
                  </a:lnTo>
                  <a:lnTo>
                    <a:pt x="29" y="70"/>
                  </a:lnTo>
                  <a:lnTo>
                    <a:pt x="27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5" y="66"/>
                  </a:lnTo>
                  <a:lnTo>
                    <a:pt x="25" y="64"/>
                  </a:lnTo>
                  <a:lnTo>
                    <a:pt x="25" y="63"/>
                  </a:lnTo>
                  <a:lnTo>
                    <a:pt x="23" y="63"/>
                  </a:lnTo>
                  <a:lnTo>
                    <a:pt x="23" y="61"/>
                  </a:lnTo>
                  <a:lnTo>
                    <a:pt x="22" y="61"/>
                  </a:lnTo>
                  <a:lnTo>
                    <a:pt x="22" y="60"/>
                  </a:lnTo>
                  <a:lnTo>
                    <a:pt x="21" y="60"/>
                  </a:lnTo>
                  <a:lnTo>
                    <a:pt x="21" y="59"/>
                  </a:lnTo>
                  <a:lnTo>
                    <a:pt x="19" y="59"/>
                  </a:lnTo>
                  <a:lnTo>
                    <a:pt x="18" y="57"/>
                  </a:lnTo>
                  <a:lnTo>
                    <a:pt x="17" y="57"/>
                  </a:lnTo>
                  <a:lnTo>
                    <a:pt x="17" y="56"/>
                  </a:lnTo>
                  <a:lnTo>
                    <a:pt x="17" y="54"/>
                  </a:lnTo>
                  <a:lnTo>
                    <a:pt x="15" y="54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12" y="51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0" y="47"/>
                  </a:lnTo>
                  <a:lnTo>
                    <a:pt x="8" y="46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0" y="34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086" y="2719"/>
              <a:ext cx="44" cy="45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092" y="2734"/>
              <a:ext cx="21" cy="21"/>
            </a:xfrm>
            <a:custGeom>
              <a:avLst/>
              <a:gdLst>
                <a:gd name="T0" fmla="*/ 0 w 21"/>
                <a:gd name="T1" fmla="*/ 13 h 21"/>
                <a:gd name="T2" fmla="*/ 0 w 21"/>
                <a:gd name="T3" fmla="*/ 13 h 21"/>
                <a:gd name="T4" fmla="*/ 1 w 21"/>
                <a:gd name="T5" fmla="*/ 11 h 21"/>
                <a:gd name="T6" fmla="*/ 1 w 21"/>
                <a:gd name="T7" fmla="*/ 10 h 21"/>
                <a:gd name="T8" fmla="*/ 3 w 21"/>
                <a:gd name="T9" fmla="*/ 10 h 21"/>
                <a:gd name="T10" fmla="*/ 4 w 21"/>
                <a:gd name="T11" fmla="*/ 10 h 21"/>
                <a:gd name="T12" fmla="*/ 7 w 21"/>
                <a:gd name="T13" fmla="*/ 10 h 21"/>
                <a:gd name="T14" fmla="*/ 10 w 21"/>
                <a:gd name="T15" fmla="*/ 10 h 21"/>
                <a:gd name="T16" fmla="*/ 12 w 21"/>
                <a:gd name="T17" fmla="*/ 8 h 21"/>
                <a:gd name="T18" fmla="*/ 11 w 21"/>
                <a:gd name="T19" fmla="*/ 7 h 21"/>
                <a:gd name="T20" fmla="*/ 11 w 21"/>
                <a:gd name="T21" fmla="*/ 6 h 21"/>
                <a:gd name="T22" fmla="*/ 10 w 21"/>
                <a:gd name="T23" fmla="*/ 4 h 21"/>
                <a:gd name="T24" fmla="*/ 8 w 21"/>
                <a:gd name="T25" fmla="*/ 1 h 21"/>
                <a:gd name="T26" fmla="*/ 10 w 21"/>
                <a:gd name="T27" fmla="*/ 0 h 21"/>
                <a:gd name="T28" fmla="*/ 10 w 21"/>
                <a:gd name="T29" fmla="*/ 0 h 21"/>
                <a:gd name="T30" fmla="*/ 11 w 21"/>
                <a:gd name="T31" fmla="*/ 0 h 21"/>
                <a:gd name="T32" fmla="*/ 12 w 21"/>
                <a:gd name="T33" fmla="*/ 1 h 21"/>
                <a:gd name="T34" fmla="*/ 14 w 21"/>
                <a:gd name="T35" fmla="*/ 3 h 21"/>
                <a:gd name="T36" fmla="*/ 15 w 21"/>
                <a:gd name="T37" fmla="*/ 4 h 21"/>
                <a:gd name="T38" fmla="*/ 16 w 21"/>
                <a:gd name="T39" fmla="*/ 6 h 21"/>
                <a:gd name="T40" fmla="*/ 16 w 21"/>
                <a:gd name="T41" fmla="*/ 6 h 21"/>
                <a:gd name="T42" fmla="*/ 18 w 21"/>
                <a:gd name="T43" fmla="*/ 8 h 21"/>
                <a:gd name="T44" fmla="*/ 19 w 21"/>
                <a:gd name="T45" fmla="*/ 11 h 21"/>
                <a:gd name="T46" fmla="*/ 21 w 21"/>
                <a:gd name="T47" fmla="*/ 14 h 21"/>
                <a:gd name="T48" fmla="*/ 21 w 21"/>
                <a:gd name="T49" fmla="*/ 16 h 21"/>
                <a:gd name="T50" fmla="*/ 21 w 21"/>
                <a:gd name="T51" fmla="*/ 16 h 21"/>
                <a:gd name="T52" fmla="*/ 21 w 21"/>
                <a:gd name="T53" fmla="*/ 17 h 21"/>
                <a:gd name="T54" fmla="*/ 19 w 21"/>
                <a:gd name="T55" fmla="*/ 17 h 21"/>
                <a:gd name="T56" fmla="*/ 18 w 21"/>
                <a:gd name="T57" fmla="*/ 19 h 21"/>
                <a:gd name="T58" fmla="*/ 18 w 21"/>
                <a:gd name="T59" fmla="*/ 19 h 21"/>
                <a:gd name="T60" fmla="*/ 16 w 21"/>
                <a:gd name="T61" fmla="*/ 19 h 21"/>
                <a:gd name="T62" fmla="*/ 15 w 21"/>
                <a:gd name="T63" fmla="*/ 19 h 21"/>
                <a:gd name="T64" fmla="*/ 12 w 21"/>
                <a:gd name="T65" fmla="*/ 19 h 21"/>
                <a:gd name="T66" fmla="*/ 12 w 21"/>
                <a:gd name="T67" fmla="*/ 20 h 21"/>
                <a:gd name="T68" fmla="*/ 11 w 21"/>
                <a:gd name="T69" fmla="*/ 20 h 21"/>
                <a:gd name="T70" fmla="*/ 10 w 21"/>
                <a:gd name="T71" fmla="*/ 20 h 21"/>
                <a:gd name="T72" fmla="*/ 8 w 21"/>
                <a:gd name="T73" fmla="*/ 20 h 21"/>
                <a:gd name="T74" fmla="*/ 7 w 21"/>
                <a:gd name="T75" fmla="*/ 20 h 21"/>
                <a:gd name="T76" fmla="*/ 5 w 21"/>
                <a:gd name="T77" fmla="*/ 21 h 21"/>
                <a:gd name="T78" fmla="*/ 4 w 21"/>
                <a:gd name="T79" fmla="*/ 21 h 21"/>
                <a:gd name="T80" fmla="*/ 3 w 21"/>
                <a:gd name="T81" fmla="*/ 21 h 21"/>
                <a:gd name="T82" fmla="*/ 3 w 21"/>
                <a:gd name="T83" fmla="*/ 21 h 21"/>
                <a:gd name="T84" fmla="*/ 3 w 21"/>
                <a:gd name="T85" fmla="*/ 20 h 21"/>
                <a:gd name="T86" fmla="*/ 1 w 21"/>
                <a:gd name="T87" fmla="*/ 19 h 21"/>
                <a:gd name="T88" fmla="*/ 1 w 21"/>
                <a:gd name="T89" fmla="*/ 19 h 21"/>
                <a:gd name="T90" fmla="*/ 1 w 21"/>
                <a:gd name="T91" fmla="*/ 17 h 21"/>
                <a:gd name="T92" fmla="*/ 1 w 21"/>
                <a:gd name="T93" fmla="*/ 16 h 21"/>
                <a:gd name="T94" fmla="*/ 1 w 21"/>
                <a:gd name="T95" fmla="*/ 16 h 21"/>
                <a:gd name="T96" fmla="*/ 0 w 21"/>
                <a:gd name="T97" fmla="*/ 14 h 21"/>
                <a:gd name="T98" fmla="*/ 0 w 21"/>
                <a:gd name="T99" fmla="*/ 14 h 21"/>
                <a:gd name="T100" fmla="*/ 0 w 21"/>
                <a:gd name="T10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" h="2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185" y="2702"/>
              <a:ext cx="43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204" y="2719"/>
              <a:ext cx="18" cy="15"/>
            </a:xfrm>
            <a:custGeom>
              <a:avLst/>
              <a:gdLst>
                <a:gd name="T0" fmla="*/ 0 w 18"/>
                <a:gd name="T1" fmla="*/ 8 h 15"/>
                <a:gd name="T2" fmla="*/ 3 w 18"/>
                <a:gd name="T3" fmla="*/ 5 h 15"/>
                <a:gd name="T4" fmla="*/ 6 w 18"/>
                <a:gd name="T5" fmla="*/ 2 h 15"/>
                <a:gd name="T6" fmla="*/ 9 w 18"/>
                <a:gd name="T7" fmla="*/ 0 h 15"/>
                <a:gd name="T8" fmla="*/ 13 w 18"/>
                <a:gd name="T9" fmla="*/ 0 h 15"/>
                <a:gd name="T10" fmla="*/ 14 w 18"/>
                <a:gd name="T11" fmla="*/ 2 h 15"/>
                <a:gd name="T12" fmla="*/ 17 w 18"/>
                <a:gd name="T13" fmla="*/ 3 h 15"/>
                <a:gd name="T14" fmla="*/ 18 w 18"/>
                <a:gd name="T15" fmla="*/ 8 h 15"/>
                <a:gd name="T16" fmla="*/ 18 w 18"/>
                <a:gd name="T17" fmla="*/ 11 h 15"/>
                <a:gd name="T18" fmla="*/ 17 w 18"/>
                <a:gd name="T19" fmla="*/ 15 h 15"/>
                <a:gd name="T20" fmla="*/ 17 w 18"/>
                <a:gd name="T21" fmla="*/ 15 h 15"/>
                <a:gd name="T22" fmla="*/ 17 w 18"/>
                <a:gd name="T23" fmla="*/ 15 h 15"/>
                <a:gd name="T24" fmla="*/ 15 w 18"/>
                <a:gd name="T25" fmla="*/ 15 h 15"/>
                <a:gd name="T26" fmla="*/ 15 w 18"/>
                <a:gd name="T27" fmla="*/ 15 h 15"/>
                <a:gd name="T28" fmla="*/ 14 w 18"/>
                <a:gd name="T29" fmla="*/ 13 h 15"/>
                <a:gd name="T30" fmla="*/ 14 w 18"/>
                <a:gd name="T31" fmla="*/ 13 h 15"/>
                <a:gd name="T32" fmla="*/ 13 w 18"/>
                <a:gd name="T33" fmla="*/ 13 h 15"/>
                <a:gd name="T34" fmla="*/ 11 w 18"/>
                <a:gd name="T35" fmla="*/ 13 h 15"/>
                <a:gd name="T36" fmla="*/ 11 w 18"/>
                <a:gd name="T37" fmla="*/ 13 h 15"/>
                <a:gd name="T38" fmla="*/ 10 w 18"/>
                <a:gd name="T39" fmla="*/ 13 h 15"/>
                <a:gd name="T40" fmla="*/ 9 w 18"/>
                <a:gd name="T41" fmla="*/ 13 h 15"/>
                <a:gd name="T42" fmla="*/ 7 w 18"/>
                <a:gd name="T43" fmla="*/ 13 h 15"/>
                <a:gd name="T44" fmla="*/ 6 w 18"/>
                <a:gd name="T45" fmla="*/ 13 h 15"/>
                <a:gd name="T46" fmla="*/ 4 w 18"/>
                <a:gd name="T47" fmla="*/ 15 h 15"/>
                <a:gd name="T48" fmla="*/ 4 w 18"/>
                <a:gd name="T49" fmla="*/ 15 h 15"/>
                <a:gd name="T50" fmla="*/ 3 w 18"/>
                <a:gd name="T51" fmla="*/ 15 h 15"/>
                <a:gd name="T52" fmla="*/ 2 w 18"/>
                <a:gd name="T53" fmla="*/ 15 h 15"/>
                <a:gd name="T54" fmla="*/ 2 w 18"/>
                <a:gd name="T55" fmla="*/ 12 h 15"/>
                <a:gd name="T56" fmla="*/ 0 w 18"/>
                <a:gd name="T5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15">
                  <a:moveTo>
                    <a:pt x="0" y="8"/>
                  </a:moveTo>
                  <a:lnTo>
                    <a:pt x="3" y="5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8"/>
                  </a:lnTo>
                  <a:lnTo>
                    <a:pt x="18" y="11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0" y="8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2537" y="2686"/>
              <a:ext cx="44" cy="45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496" y="2663"/>
              <a:ext cx="115" cy="77"/>
            </a:xfrm>
            <a:custGeom>
              <a:avLst/>
              <a:gdLst>
                <a:gd name="T0" fmla="*/ 91 w 115"/>
                <a:gd name="T1" fmla="*/ 20 h 77"/>
                <a:gd name="T2" fmla="*/ 88 w 115"/>
                <a:gd name="T3" fmla="*/ 26 h 77"/>
                <a:gd name="T4" fmla="*/ 85 w 115"/>
                <a:gd name="T5" fmla="*/ 30 h 77"/>
                <a:gd name="T6" fmla="*/ 82 w 115"/>
                <a:gd name="T7" fmla="*/ 36 h 77"/>
                <a:gd name="T8" fmla="*/ 85 w 115"/>
                <a:gd name="T9" fmla="*/ 42 h 77"/>
                <a:gd name="T10" fmla="*/ 89 w 115"/>
                <a:gd name="T11" fmla="*/ 43 h 77"/>
                <a:gd name="T12" fmla="*/ 92 w 115"/>
                <a:gd name="T13" fmla="*/ 49 h 77"/>
                <a:gd name="T14" fmla="*/ 96 w 115"/>
                <a:gd name="T15" fmla="*/ 52 h 77"/>
                <a:gd name="T16" fmla="*/ 97 w 115"/>
                <a:gd name="T17" fmla="*/ 58 h 77"/>
                <a:gd name="T18" fmla="*/ 103 w 115"/>
                <a:gd name="T19" fmla="*/ 62 h 77"/>
                <a:gd name="T20" fmla="*/ 107 w 115"/>
                <a:gd name="T21" fmla="*/ 67 h 77"/>
                <a:gd name="T22" fmla="*/ 113 w 115"/>
                <a:gd name="T23" fmla="*/ 64 h 77"/>
                <a:gd name="T24" fmla="*/ 110 w 115"/>
                <a:gd name="T25" fmla="*/ 69 h 77"/>
                <a:gd name="T26" fmla="*/ 114 w 115"/>
                <a:gd name="T27" fmla="*/ 68 h 77"/>
                <a:gd name="T28" fmla="*/ 99 w 115"/>
                <a:gd name="T29" fmla="*/ 69 h 77"/>
                <a:gd name="T30" fmla="*/ 80 w 115"/>
                <a:gd name="T31" fmla="*/ 69 h 77"/>
                <a:gd name="T32" fmla="*/ 65 w 115"/>
                <a:gd name="T33" fmla="*/ 69 h 77"/>
                <a:gd name="T34" fmla="*/ 56 w 115"/>
                <a:gd name="T35" fmla="*/ 69 h 77"/>
                <a:gd name="T36" fmla="*/ 48 w 115"/>
                <a:gd name="T37" fmla="*/ 69 h 77"/>
                <a:gd name="T38" fmla="*/ 40 w 115"/>
                <a:gd name="T39" fmla="*/ 71 h 77"/>
                <a:gd name="T40" fmla="*/ 32 w 115"/>
                <a:gd name="T41" fmla="*/ 71 h 77"/>
                <a:gd name="T42" fmla="*/ 23 w 115"/>
                <a:gd name="T43" fmla="*/ 71 h 77"/>
                <a:gd name="T44" fmla="*/ 15 w 115"/>
                <a:gd name="T45" fmla="*/ 71 h 77"/>
                <a:gd name="T46" fmla="*/ 8 w 115"/>
                <a:gd name="T47" fmla="*/ 74 h 77"/>
                <a:gd name="T48" fmla="*/ 2 w 115"/>
                <a:gd name="T49" fmla="*/ 75 h 77"/>
                <a:gd name="T50" fmla="*/ 3 w 115"/>
                <a:gd name="T51" fmla="*/ 72 h 77"/>
                <a:gd name="T52" fmla="*/ 6 w 115"/>
                <a:gd name="T53" fmla="*/ 67 h 77"/>
                <a:gd name="T54" fmla="*/ 3 w 115"/>
                <a:gd name="T55" fmla="*/ 61 h 77"/>
                <a:gd name="T56" fmla="*/ 4 w 115"/>
                <a:gd name="T57" fmla="*/ 55 h 77"/>
                <a:gd name="T58" fmla="*/ 2 w 115"/>
                <a:gd name="T59" fmla="*/ 49 h 77"/>
                <a:gd name="T60" fmla="*/ 2 w 115"/>
                <a:gd name="T61" fmla="*/ 43 h 77"/>
                <a:gd name="T62" fmla="*/ 2 w 115"/>
                <a:gd name="T63" fmla="*/ 38 h 77"/>
                <a:gd name="T64" fmla="*/ 6 w 115"/>
                <a:gd name="T65" fmla="*/ 36 h 77"/>
                <a:gd name="T66" fmla="*/ 10 w 115"/>
                <a:gd name="T67" fmla="*/ 39 h 77"/>
                <a:gd name="T68" fmla="*/ 12 w 115"/>
                <a:gd name="T69" fmla="*/ 43 h 77"/>
                <a:gd name="T70" fmla="*/ 19 w 115"/>
                <a:gd name="T71" fmla="*/ 45 h 77"/>
                <a:gd name="T72" fmla="*/ 25 w 115"/>
                <a:gd name="T73" fmla="*/ 43 h 77"/>
                <a:gd name="T74" fmla="*/ 26 w 115"/>
                <a:gd name="T75" fmla="*/ 38 h 77"/>
                <a:gd name="T76" fmla="*/ 25 w 115"/>
                <a:gd name="T77" fmla="*/ 30 h 77"/>
                <a:gd name="T78" fmla="*/ 23 w 115"/>
                <a:gd name="T79" fmla="*/ 26 h 77"/>
                <a:gd name="T80" fmla="*/ 30 w 115"/>
                <a:gd name="T81" fmla="*/ 30 h 77"/>
                <a:gd name="T82" fmla="*/ 36 w 115"/>
                <a:gd name="T83" fmla="*/ 29 h 77"/>
                <a:gd name="T84" fmla="*/ 43 w 115"/>
                <a:gd name="T85" fmla="*/ 30 h 77"/>
                <a:gd name="T86" fmla="*/ 45 w 115"/>
                <a:gd name="T87" fmla="*/ 26 h 77"/>
                <a:gd name="T88" fmla="*/ 44 w 115"/>
                <a:gd name="T89" fmla="*/ 22 h 77"/>
                <a:gd name="T90" fmla="*/ 47 w 115"/>
                <a:gd name="T91" fmla="*/ 16 h 77"/>
                <a:gd name="T92" fmla="*/ 54 w 115"/>
                <a:gd name="T93" fmla="*/ 12 h 77"/>
                <a:gd name="T94" fmla="*/ 59 w 115"/>
                <a:gd name="T95" fmla="*/ 5 h 77"/>
                <a:gd name="T96" fmla="*/ 70 w 115"/>
                <a:gd name="T97" fmla="*/ 26 h 77"/>
                <a:gd name="T98" fmla="*/ 71 w 115"/>
                <a:gd name="T99" fmla="*/ 25 h 77"/>
                <a:gd name="T100" fmla="*/ 74 w 115"/>
                <a:gd name="T101" fmla="*/ 22 h 77"/>
                <a:gd name="T102" fmla="*/ 78 w 115"/>
                <a:gd name="T103" fmla="*/ 20 h 77"/>
                <a:gd name="T104" fmla="*/ 81 w 115"/>
                <a:gd name="T105" fmla="*/ 15 h 77"/>
                <a:gd name="T106" fmla="*/ 85 w 115"/>
                <a:gd name="T107" fmla="*/ 18 h 77"/>
                <a:gd name="T108" fmla="*/ 88 w 115"/>
                <a:gd name="T109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" h="77">
                  <a:moveTo>
                    <a:pt x="91" y="19"/>
                  </a:moveTo>
                  <a:lnTo>
                    <a:pt x="89" y="19"/>
                  </a:lnTo>
                  <a:lnTo>
                    <a:pt x="91" y="19"/>
                  </a:lnTo>
                  <a:lnTo>
                    <a:pt x="91" y="20"/>
                  </a:lnTo>
                  <a:lnTo>
                    <a:pt x="89" y="20"/>
                  </a:lnTo>
                  <a:lnTo>
                    <a:pt x="91" y="20"/>
                  </a:lnTo>
                  <a:lnTo>
                    <a:pt x="91" y="22"/>
                  </a:lnTo>
                  <a:lnTo>
                    <a:pt x="91" y="23"/>
                  </a:lnTo>
                  <a:lnTo>
                    <a:pt x="91" y="25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5" y="32"/>
                  </a:lnTo>
                  <a:lnTo>
                    <a:pt x="84" y="32"/>
                  </a:lnTo>
                  <a:lnTo>
                    <a:pt x="84" y="33"/>
                  </a:lnTo>
                  <a:lnTo>
                    <a:pt x="84" y="35"/>
                  </a:lnTo>
                  <a:lnTo>
                    <a:pt x="84" y="36"/>
                  </a:lnTo>
                  <a:lnTo>
                    <a:pt x="82" y="36"/>
                  </a:lnTo>
                  <a:lnTo>
                    <a:pt x="82" y="38"/>
                  </a:lnTo>
                  <a:lnTo>
                    <a:pt x="84" y="38"/>
                  </a:lnTo>
                  <a:lnTo>
                    <a:pt x="82" y="38"/>
                  </a:lnTo>
                  <a:lnTo>
                    <a:pt x="84" y="39"/>
                  </a:lnTo>
                  <a:lnTo>
                    <a:pt x="84" y="41"/>
                  </a:lnTo>
                  <a:lnTo>
                    <a:pt x="85" y="42"/>
                  </a:lnTo>
                  <a:lnTo>
                    <a:pt x="85" y="41"/>
                  </a:lnTo>
                  <a:lnTo>
                    <a:pt x="86" y="41"/>
                  </a:lnTo>
                  <a:lnTo>
                    <a:pt x="86" y="42"/>
                  </a:lnTo>
                  <a:lnTo>
                    <a:pt x="86" y="43"/>
                  </a:lnTo>
                  <a:lnTo>
                    <a:pt x="88" y="43"/>
                  </a:lnTo>
                  <a:lnTo>
                    <a:pt x="89" y="43"/>
                  </a:lnTo>
                  <a:lnTo>
                    <a:pt x="89" y="45"/>
                  </a:lnTo>
                  <a:lnTo>
                    <a:pt x="91" y="45"/>
                  </a:lnTo>
                  <a:lnTo>
                    <a:pt x="91" y="46"/>
                  </a:lnTo>
                  <a:lnTo>
                    <a:pt x="91" y="48"/>
                  </a:lnTo>
                  <a:lnTo>
                    <a:pt x="92" y="48"/>
                  </a:lnTo>
                  <a:lnTo>
                    <a:pt x="92" y="49"/>
                  </a:lnTo>
                  <a:lnTo>
                    <a:pt x="93" y="51"/>
                  </a:lnTo>
                  <a:lnTo>
                    <a:pt x="92" y="51"/>
                  </a:lnTo>
                  <a:lnTo>
                    <a:pt x="93" y="51"/>
                  </a:lnTo>
                  <a:lnTo>
                    <a:pt x="93" y="52"/>
                  </a:lnTo>
                  <a:lnTo>
                    <a:pt x="95" y="52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6" y="55"/>
                  </a:lnTo>
                  <a:lnTo>
                    <a:pt x="95" y="56"/>
                  </a:lnTo>
                  <a:lnTo>
                    <a:pt x="96" y="56"/>
                  </a:lnTo>
                  <a:lnTo>
                    <a:pt x="97" y="56"/>
                  </a:lnTo>
                  <a:lnTo>
                    <a:pt x="97" y="58"/>
                  </a:lnTo>
                  <a:lnTo>
                    <a:pt x="99" y="58"/>
                  </a:lnTo>
                  <a:lnTo>
                    <a:pt x="99" y="59"/>
                  </a:lnTo>
                  <a:lnTo>
                    <a:pt x="100" y="61"/>
                  </a:lnTo>
                  <a:lnTo>
                    <a:pt x="102" y="61"/>
                  </a:lnTo>
                  <a:lnTo>
                    <a:pt x="103" y="61"/>
                  </a:lnTo>
                  <a:lnTo>
                    <a:pt x="103" y="62"/>
                  </a:lnTo>
                  <a:lnTo>
                    <a:pt x="104" y="62"/>
                  </a:lnTo>
                  <a:lnTo>
                    <a:pt x="106" y="62"/>
                  </a:lnTo>
                  <a:lnTo>
                    <a:pt x="106" y="64"/>
                  </a:lnTo>
                  <a:lnTo>
                    <a:pt x="106" y="65"/>
                  </a:lnTo>
                  <a:lnTo>
                    <a:pt x="107" y="65"/>
                  </a:lnTo>
                  <a:lnTo>
                    <a:pt x="107" y="67"/>
                  </a:lnTo>
                  <a:lnTo>
                    <a:pt x="108" y="67"/>
                  </a:lnTo>
                  <a:lnTo>
                    <a:pt x="108" y="65"/>
                  </a:lnTo>
                  <a:lnTo>
                    <a:pt x="110" y="65"/>
                  </a:lnTo>
                  <a:lnTo>
                    <a:pt x="110" y="64"/>
                  </a:lnTo>
                  <a:lnTo>
                    <a:pt x="111" y="64"/>
                  </a:lnTo>
                  <a:lnTo>
                    <a:pt x="113" y="64"/>
                  </a:lnTo>
                  <a:lnTo>
                    <a:pt x="111" y="64"/>
                  </a:lnTo>
                  <a:lnTo>
                    <a:pt x="111" y="65"/>
                  </a:lnTo>
                  <a:lnTo>
                    <a:pt x="111" y="67"/>
                  </a:lnTo>
                  <a:lnTo>
                    <a:pt x="111" y="68"/>
                  </a:lnTo>
                  <a:lnTo>
                    <a:pt x="110" y="68"/>
                  </a:lnTo>
                  <a:lnTo>
                    <a:pt x="110" y="69"/>
                  </a:lnTo>
                  <a:lnTo>
                    <a:pt x="111" y="69"/>
                  </a:lnTo>
                  <a:lnTo>
                    <a:pt x="111" y="68"/>
                  </a:lnTo>
                  <a:lnTo>
                    <a:pt x="113" y="68"/>
                  </a:lnTo>
                  <a:lnTo>
                    <a:pt x="113" y="67"/>
                  </a:lnTo>
                  <a:lnTo>
                    <a:pt x="114" y="67"/>
                  </a:lnTo>
                  <a:lnTo>
                    <a:pt x="114" y="68"/>
                  </a:lnTo>
                  <a:lnTo>
                    <a:pt x="115" y="68"/>
                  </a:lnTo>
                  <a:lnTo>
                    <a:pt x="115" y="69"/>
                  </a:lnTo>
                  <a:lnTo>
                    <a:pt x="113" y="69"/>
                  </a:lnTo>
                  <a:lnTo>
                    <a:pt x="107" y="69"/>
                  </a:lnTo>
                  <a:lnTo>
                    <a:pt x="102" y="69"/>
                  </a:lnTo>
                  <a:lnTo>
                    <a:pt x="99" y="69"/>
                  </a:lnTo>
                  <a:lnTo>
                    <a:pt x="93" y="69"/>
                  </a:lnTo>
                  <a:lnTo>
                    <a:pt x="91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5" y="69"/>
                  </a:lnTo>
                  <a:lnTo>
                    <a:pt x="80" y="69"/>
                  </a:lnTo>
                  <a:lnTo>
                    <a:pt x="77" y="69"/>
                  </a:lnTo>
                  <a:lnTo>
                    <a:pt x="70" y="69"/>
                  </a:lnTo>
                  <a:lnTo>
                    <a:pt x="69" y="69"/>
                  </a:lnTo>
                  <a:lnTo>
                    <a:pt x="67" y="69"/>
                  </a:lnTo>
                  <a:lnTo>
                    <a:pt x="66" y="69"/>
                  </a:lnTo>
                  <a:lnTo>
                    <a:pt x="65" y="69"/>
                  </a:lnTo>
                  <a:lnTo>
                    <a:pt x="63" y="69"/>
                  </a:lnTo>
                  <a:lnTo>
                    <a:pt x="62" y="69"/>
                  </a:lnTo>
                  <a:lnTo>
                    <a:pt x="60" y="69"/>
                  </a:lnTo>
                  <a:lnTo>
                    <a:pt x="59" y="69"/>
                  </a:lnTo>
                  <a:lnTo>
                    <a:pt x="58" y="69"/>
                  </a:lnTo>
                  <a:lnTo>
                    <a:pt x="56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2" y="69"/>
                  </a:lnTo>
                  <a:lnTo>
                    <a:pt x="51" y="69"/>
                  </a:lnTo>
                  <a:lnTo>
                    <a:pt x="49" y="69"/>
                  </a:lnTo>
                  <a:lnTo>
                    <a:pt x="48" y="69"/>
                  </a:lnTo>
                  <a:lnTo>
                    <a:pt x="45" y="69"/>
                  </a:lnTo>
                  <a:lnTo>
                    <a:pt x="44" y="69"/>
                  </a:lnTo>
                  <a:lnTo>
                    <a:pt x="43" y="69"/>
                  </a:lnTo>
                  <a:lnTo>
                    <a:pt x="41" y="69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1"/>
                  </a:lnTo>
                  <a:lnTo>
                    <a:pt x="34" y="71"/>
                  </a:lnTo>
                  <a:lnTo>
                    <a:pt x="33" y="71"/>
                  </a:lnTo>
                  <a:lnTo>
                    <a:pt x="32" y="71"/>
                  </a:lnTo>
                  <a:lnTo>
                    <a:pt x="30" y="71"/>
                  </a:lnTo>
                  <a:lnTo>
                    <a:pt x="29" y="71"/>
                  </a:lnTo>
                  <a:lnTo>
                    <a:pt x="28" y="71"/>
                  </a:lnTo>
                  <a:lnTo>
                    <a:pt x="26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21" y="71"/>
                  </a:lnTo>
                  <a:lnTo>
                    <a:pt x="19" y="71"/>
                  </a:lnTo>
                  <a:lnTo>
                    <a:pt x="18" y="71"/>
                  </a:lnTo>
                  <a:lnTo>
                    <a:pt x="17" y="71"/>
                  </a:lnTo>
                  <a:lnTo>
                    <a:pt x="15" y="71"/>
                  </a:lnTo>
                  <a:lnTo>
                    <a:pt x="14" y="71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7" y="74"/>
                  </a:lnTo>
                  <a:lnTo>
                    <a:pt x="6" y="74"/>
                  </a:lnTo>
                  <a:lnTo>
                    <a:pt x="6" y="75"/>
                  </a:lnTo>
                  <a:lnTo>
                    <a:pt x="4" y="75"/>
                  </a:lnTo>
                  <a:lnTo>
                    <a:pt x="3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2" y="74"/>
                  </a:lnTo>
                  <a:lnTo>
                    <a:pt x="2" y="72"/>
                  </a:lnTo>
                  <a:lnTo>
                    <a:pt x="3" y="72"/>
                  </a:lnTo>
                  <a:lnTo>
                    <a:pt x="3" y="71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6" y="67"/>
                  </a:lnTo>
                  <a:lnTo>
                    <a:pt x="6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3" y="62"/>
                  </a:lnTo>
                  <a:lnTo>
                    <a:pt x="3" y="61"/>
                  </a:lnTo>
                  <a:lnTo>
                    <a:pt x="2" y="59"/>
                  </a:lnTo>
                  <a:lnTo>
                    <a:pt x="2" y="58"/>
                  </a:lnTo>
                  <a:lnTo>
                    <a:pt x="2" y="56"/>
                  </a:lnTo>
                  <a:lnTo>
                    <a:pt x="3" y="56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19" y="43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3"/>
                  </a:lnTo>
                  <a:lnTo>
                    <a:pt x="23" y="43"/>
                  </a:lnTo>
                  <a:lnTo>
                    <a:pt x="25" y="43"/>
                  </a:lnTo>
                  <a:lnTo>
                    <a:pt x="25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39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32"/>
                  </a:lnTo>
                  <a:lnTo>
                    <a:pt x="25" y="32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2" y="28"/>
                  </a:lnTo>
                  <a:lnTo>
                    <a:pt x="21" y="28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25" y="28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29" y="29"/>
                  </a:lnTo>
                  <a:lnTo>
                    <a:pt x="30" y="29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29"/>
                  </a:lnTo>
                  <a:lnTo>
                    <a:pt x="33" y="29"/>
                  </a:lnTo>
                  <a:lnTo>
                    <a:pt x="34" y="28"/>
                  </a:lnTo>
                  <a:lnTo>
                    <a:pt x="34" y="29"/>
                  </a:lnTo>
                  <a:lnTo>
                    <a:pt x="36" y="29"/>
                  </a:lnTo>
                  <a:lnTo>
                    <a:pt x="37" y="29"/>
                  </a:lnTo>
                  <a:lnTo>
                    <a:pt x="39" y="29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3" y="29"/>
                  </a:lnTo>
                  <a:lnTo>
                    <a:pt x="43" y="30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7" y="26"/>
                  </a:lnTo>
                  <a:lnTo>
                    <a:pt x="47" y="25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4" y="23"/>
                  </a:lnTo>
                  <a:lnTo>
                    <a:pt x="44" y="22"/>
                  </a:lnTo>
                  <a:lnTo>
                    <a:pt x="43" y="20"/>
                  </a:lnTo>
                  <a:lnTo>
                    <a:pt x="43" y="19"/>
                  </a:lnTo>
                  <a:lnTo>
                    <a:pt x="43" y="18"/>
                  </a:lnTo>
                  <a:lnTo>
                    <a:pt x="44" y="18"/>
                  </a:lnTo>
                  <a:lnTo>
                    <a:pt x="45" y="16"/>
                  </a:lnTo>
                  <a:lnTo>
                    <a:pt x="47" y="16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1" y="13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5" y="10"/>
                  </a:lnTo>
                  <a:lnTo>
                    <a:pt x="58" y="7"/>
                  </a:lnTo>
                  <a:lnTo>
                    <a:pt x="58" y="6"/>
                  </a:lnTo>
                  <a:lnTo>
                    <a:pt x="59" y="6"/>
                  </a:lnTo>
                  <a:lnTo>
                    <a:pt x="59" y="5"/>
                  </a:lnTo>
                  <a:lnTo>
                    <a:pt x="62" y="0"/>
                  </a:lnTo>
                  <a:lnTo>
                    <a:pt x="65" y="5"/>
                  </a:lnTo>
                  <a:lnTo>
                    <a:pt x="66" y="10"/>
                  </a:lnTo>
                  <a:lnTo>
                    <a:pt x="66" y="13"/>
                  </a:lnTo>
                  <a:lnTo>
                    <a:pt x="69" y="26"/>
                  </a:lnTo>
                  <a:lnTo>
                    <a:pt x="70" y="26"/>
                  </a:lnTo>
                  <a:lnTo>
                    <a:pt x="70" y="25"/>
                  </a:lnTo>
                  <a:lnTo>
                    <a:pt x="70" y="26"/>
                  </a:lnTo>
                  <a:lnTo>
                    <a:pt x="70" y="25"/>
                  </a:lnTo>
                  <a:lnTo>
                    <a:pt x="71" y="25"/>
                  </a:lnTo>
                  <a:lnTo>
                    <a:pt x="71" y="26"/>
                  </a:lnTo>
                  <a:lnTo>
                    <a:pt x="71" y="25"/>
                  </a:lnTo>
                  <a:lnTo>
                    <a:pt x="71" y="26"/>
                  </a:lnTo>
                  <a:lnTo>
                    <a:pt x="71" y="25"/>
                  </a:lnTo>
                  <a:lnTo>
                    <a:pt x="73" y="25"/>
                  </a:lnTo>
                  <a:lnTo>
                    <a:pt x="74" y="25"/>
                  </a:lnTo>
                  <a:lnTo>
                    <a:pt x="74" y="23"/>
                  </a:lnTo>
                  <a:lnTo>
                    <a:pt x="74" y="22"/>
                  </a:lnTo>
                  <a:lnTo>
                    <a:pt x="74" y="20"/>
                  </a:lnTo>
                  <a:lnTo>
                    <a:pt x="76" y="20"/>
                  </a:lnTo>
                  <a:lnTo>
                    <a:pt x="76" y="22"/>
                  </a:lnTo>
                  <a:lnTo>
                    <a:pt x="76" y="20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80" y="15"/>
                  </a:lnTo>
                  <a:lnTo>
                    <a:pt x="81" y="15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4" y="16"/>
                  </a:lnTo>
                  <a:lnTo>
                    <a:pt x="85" y="16"/>
                  </a:lnTo>
                  <a:lnTo>
                    <a:pt x="85" y="18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8" y="16"/>
                  </a:lnTo>
                  <a:lnTo>
                    <a:pt x="88" y="18"/>
                  </a:lnTo>
                  <a:lnTo>
                    <a:pt x="89" y="18"/>
                  </a:lnTo>
                  <a:lnTo>
                    <a:pt x="88" y="18"/>
                  </a:lnTo>
                  <a:lnTo>
                    <a:pt x="89" y="18"/>
                  </a:lnTo>
                  <a:lnTo>
                    <a:pt x="89" y="19"/>
                  </a:lnTo>
                  <a:lnTo>
                    <a:pt x="91" y="19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3155" y="3107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3232" y="2999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080" y="2914"/>
              <a:ext cx="185" cy="243"/>
            </a:xfrm>
            <a:custGeom>
              <a:avLst/>
              <a:gdLst>
                <a:gd name="T0" fmla="*/ 155 w 185"/>
                <a:gd name="T1" fmla="*/ 48 h 243"/>
                <a:gd name="T2" fmla="*/ 162 w 185"/>
                <a:gd name="T3" fmla="*/ 55 h 243"/>
                <a:gd name="T4" fmla="*/ 167 w 185"/>
                <a:gd name="T5" fmla="*/ 66 h 243"/>
                <a:gd name="T6" fmla="*/ 173 w 185"/>
                <a:gd name="T7" fmla="*/ 75 h 243"/>
                <a:gd name="T8" fmla="*/ 181 w 185"/>
                <a:gd name="T9" fmla="*/ 88 h 243"/>
                <a:gd name="T10" fmla="*/ 185 w 185"/>
                <a:gd name="T11" fmla="*/ 102 h 243"/>
                <a:gd name="T12" fmla="*/ 181 w 185"/>
                <a:gd name="T13" fmla="*/ 115 h 243"/>
                <a:gd name="T14" fmla="*/ 183 w 185"/>
                <a:gd name="T15" fmla="*/ 130 h 243"/>
                <a:gd name="T16" fmla="*/ 181 w 185"/>
                <a:gd name="T17" fmla="*/ 146 h 243"/>
                <a:gd name="T18" fmla="*/ 175 w 185"/>
                <a:gd name="T19" fmla="*/ 161 h 243"/>
                <a:gd name="T20" fmla="*/ 164 w 185"/>
                <a:gd name="T21" fmla="*/ 179 h 243"/>
                <a:gd name="T22" fmla="*/ 164 w 185"/>
                <a:gd name="T23" fmla="*/ 197 h 243"/>
                <a:gd name="T24" fmla="*/ 168 w 185"/>
                <a:gd name="T25" fmla="*/ 200 h 243"/>
                <a:gd name="T26" fmla="*/ 157 w 185"/>
                <a:gd name="T27" fmla="*/ 200 h 243"/>
                <a:gd name="T28" fmla="*/ 153 w 185"/>
                <a:gd name="T29" fmla="*/ 206 h 243"/>
                <a:gd name="T30" fmla="*/ 116 w 185"/>
                <a:gd name="T31" fmla="*/ 206 h 243"/>
                <a:gd name="T32" fmla="*/ 118 w 185"/>
                <a:gd name="T33" fmla="*/ 215 h 243"/>
                <a:gd name="T34" fmla="*/ 94 w 185"/>
                <a:gd name="T35" fmla="*/ 223 h 243"/>
                <a:gd name="T36" fmla="*/ 85 w 185"/>
                <a:gd name="T37" fmla="*/ 226 h 243"/>
                <a:gd name="T38" fmla="*/ 77 w 185"/>
                <a:gd name="T39" fmla="*/ 222 h 243"/>
                <a:gd name="T40" fmla="*/ 66 w 185"/>
                <a:gd name="T41" fmla="*/ 222 h 243"/>
                <a:gd name="T42" fmla="*/ 59 w 185"/>
                <a:gd name="T43" fmla="*/ 225 h 243"/>
                <a:gd name="T44" fmla="*/ 49 w 185"/>
                <a:gd name="T45" fmla="*/ 229 h 243"/>
                <a:gd name="T46" fmla="*/ 44 w 185"/>
                <a:gd name="T47" fmla="*/ 231 h 243"/>
                <a:gd name="T48" fmla="*/ 40 w 185"/>
                <a:gd name="T49" fmla="*/ 241 h 243"/>
                <a:gd name="T50" fmla="*/ 29 w 185"/>
                <a:gd name="T51" fmla="*/ 241 h 243"/>
                <a:gd name="T52" fmla="*/ 20 w 185"/>
                <a:gd name="T53" fmla="*/ 241 h 243"/>
                <a:gd name="T54" fmla="*/ 11 w 185"/>
                <a:gd name="T55" fmla="*/ 238 h 243"/>
                <a:gd name="T56" fmla="*/ 1 w 185"/>
                <a:gd name="T57" fmla="*/ 235 h 243"/>
                <a:gd name="T58" fmla="*/ 0 w 185"/>
                <a:gd name="T59" fmla="*/ 220 h 243"/>
                <a:gd name="T60" fmla="*/ 1 w 185"/>
                <a:gd name="T61" fmla="*/ 199 h 243"/>
                <a:gd name="T62" fmla="*/ 4 w 185"/>
                <a:gd name="T63" fmla="*/ 186 h 243"/>
                <a:gd name="T64" fmla="*/ 14 w 185"/>
                <a:gd name="T65" fmla="*/ 182 h 243"/>
                <a:gd name="T66" fmla="*/ 22 w 185"/>
                <a:gd name="T67" fmla="*/ 177 h 243"/>
                <a:gd name="T68" fmla="*/ 34 w 185"/>
                <a:gd name="T69" fmla="*/ 182 h 243"/>
                <a:gd name="T70" fmla="*/ 51 w 185"/>
                <a:gd name="T71" fmla="*/ 174 h 243"/>
                <a:gd name="T72" fmla="*/ 60 w 185"/>
                <a:gd name="T73" fmla="*/ 161 h 243"/>
                <a:gd name="T74" fmla="*/ 66 w 185"/>
                <a:gd name="T75" fmla="*/ 150 h 243"/>
                <a:gd name="T76" fmla="*/ 74 w 185"/>
                <a:gd name="T77" fmla="*/ 138 h 243"/>
                <a:gd name="T78" fmla="*/ 85 w 185"/>
                <a:gd name="T79" fmla="*/ 128 h 243"/>
                <a:gd name="T80" fmla="*/ 93 w 185"/>
                <a:gd name="T81" fmla="*/ 120 h 243"/>
                <a:gd name="T82" fmla="*/ 101 w 185"/>
                <a:gd name="T83" fmla="*/ 114 h 243"/>
                <a:gd name="T84" fmla="*/ 107 w 185"/>
                <a:gd name="T85" fmla="*/ 105 h 243"/>
                <a:gd name="T86" fmla="*/ 120 w 185"/>
                <a:gd name="T87" fmla="*/ 117 h 243"/>
                <a:gd name="T88" fmla="*/ 120 w 185"/>
                <a:gd name="T89" fmla="*/ 105 h 243"/>
                <a:gd name="T90" fmla="*/ 125 w 185"/>
                <a:gd name="T91" fmla="*/ 88 h 243"/>
                <a:gd name="T92" fmla="*/ 119 w 185"/>
                <a:gd name="T93" fmla="*/ 76 h 243"/>
                <a:gd name="T94" fmla="*/ 111 w 185"/>
                <a:gd name="T95" fmla="*/ 62 h 243"/>
                <a:gd name="T96" fmla="*/ 103 w 185"/>
                <a:gd name="T97" fmla="*/ 49 h 243"/>
                <a:gd name="T98" fmla="*/ 99 w 185"/>
                <a:gd name="T99" fmla="*/ 39 h 243"/>
                <a:gd name="T100" fmla="*/ 90 w 185"/>
                <a:gd name="T101" fmla="*/ 23 h 243"/>
                <a:gd name="T102" fmla="*/ 86 w 185"/>
                <a:gd name="T103" fmla="*/ 11 h 243"/>
                <a:gd name="T104" fmla="*/ 89 w 185"/>
                <a:gd name="T105" fmla="*/ 6 h 243"/>
                <a:gd name="T106" fmla="*/ 99 w 185"/>
                <a:gd name="T107" fmla="*/ 7 h 243"/>
                <a:gd name="T108" fmla="*/ 105 w 185"/>
                <a:gd name="T109" fmla="*/ 1 h 243"/>
                <a:gd name="T110" fmla="*/ 129 w 185"/>
                <a:gd name="T111" fmla="*/ 4 h 243"/>
                <a:gd name="T112" fmla="*/ 140 w 185"/>
                <a:gd name="T113" fmla="*/ 1 h 243"/>
                <a:gd name="T114" fmla="*/ 145 w 185"/>
                <a:gd name="T115" fmla="*/ 6 h 243"/>
                <a:gd name="T116" fmla="*/ 151 w 185"/>
                <a:gd name="T117" fmla="*/ 19 h 243"/>
                <a:gd name="T118" fmla="*/ 149 w 185"/>
                <a:gd name="T119" fmla="*/ 3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5" h="243">
                  <a:moveTo>
                    <a:pt x="152" y="37"/>
                  </a:moveTo>
                  <a:lnTo>
                    <a:pt x="152" y="39"/>
                  </a:lnTo>
                  <a:lnTo>
                    <a:pt x="152" y="40"/>
                  </a:lnTo>
                  <a:lnTo>
                    <a:pt x="153" y="42"/>
                  </a:lnTo>
                  <a:lnTo>
                    <a:pt x="153" y="43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5" y="46"/>
                  </a:lnTo>
                  <a:lnTo>
                    <a:pt x="155" y="48"/>
                  </a:lnTo>
                  <a:lnTo>
                    <a:pt x="156" y="48"/>
                  </a:lnTo>
                  <a:lnTo>
                    <a:pt x="156" y="49"/>
                  </a:lnTo>
                  <a:lnTo>
                    <a:pt x="157" y="49"/>
                  </a:lnTo>
                  <a:lnTo>
                    <a:pt x="157" y="52"/>
                  </a:lnTo>
                  <a:lnTo>
                    <a:pt x="157" y="53"/>
                  </a:lnTo>
                  <a:lnTo>
                    <a:pt x="159" y="53"/>
                  </a:lnTo>
                  <a:lnTo>
                    <a:pt x="160" y="53"/>
                  </a:lnTo>
                  <a:lnTo>
                    <a:pt x="160" y="55"/>
                  </a:lnTo>
                  <a:lnTo>
                    <a:pt x="162" y="55"/>
                  </a:lnTo>
                  <a:lnTo>
                    <a:pt x="162" y="56"/>
                  </a:lnTo>
                  <a:lnTo>
                    <a:pt x="160" y="58"/>
                  </a:lnTo>
                  <a:lnTo>
                    <a:pt x="164" y="62"/>
                  </a:lnTo>
                  <a:lnTo>
                    <a:pt x="166" y="62"/>
                  </a:lnTo>
                  <a:lnTo>
                    <a:pt x="166" y="63"/>
                  </a:lnTo>
                  <a:lnTo>
                    <a:pt x="164" y="63"/>
                  </a:lnTo>
                  <a:lnTo>
                    <a:pt x="164" y="65"/>
                  </a:lnTo>
                  <a:lnTo>
                    <a:pt x="164" y="66"/>
                  </a:lnTo>
                  <a:lnTo>
                    <a:pt x="167" y="66"/>
                  </a:lnTo>
                  <a:lnTo>
                    <a:pt x="167" y="68"/>
                  </a:lnTo>
                  <a:lnTo>
                    <a:pt x="167" y="69"/>
                  </a:lnTo>
                  <a:lnTo>
                    <a:pt x="167" y="71"/>
                  </a:lnTo>
                  <a:lnTo>
                    <a:pt x="167" y="72"/>
                  </a:lnTo>
                  <a:lnTo>
                    <a:pt x="168" y="73"/>
                  </a:lnTo>
                  <a:lnTo>
                    <a:pt x="170" y="72"/>
                  </a:lnTo>
                  <a:lnTo>
                    <a:pt x="170" y="73"/>
                  </a:lnTo>
                  <a:lnTo>
                    <a:pt x="171" y="75"/>
                  </a:lnTo>
                  <a:lnTo>
                    <a:pt x="173" y="75"/>
                  </a:lnTo>
                  <a:lnTo>
                    <a:pt x="174" y="75"/>
                  </a:lnTo>
                  <a:lnTo>
                    <a:pt x="175" y="78"/>
                  </a:lnTo>
                  <a:lnTo>
                    <a:pt x="178" y="81"/>
                  </a:lnTo>
                  <a:lnTo>
                    <a:pt x="179" y="81"/>
                  </a:lnTo>
                  <a:lnTo>
                    <a:pt x="181" y="82"/>
                  </a:lnTo>
                  <a:lnTo>
                    <a:pt x="181" y="84"/>
                  </a:lnTo>
                  <a:lnTo>
                    <a:pt x="181" y="85"/>
                  </a:lnTo>
                  <a:lnTo>
                    <a:pt x="181" y="86"/>
                  </a:lnTo>
                  <a:lnTo>
                    <a:pt x="181" y="88"/>
                  </a:lnTo>
                  <a:lnTo>
                    <a:pt x="181" y="89"/>
                  </a:lnTo>
                  <a:lnTo>
                    <a:pt x="179" y="91"/>
                  </a:lnTo>
                  <a:lnTo>
                    <a:pt x="179" y="92"/>
                  </a:lnTo>
                  <a:lnTo>
                    <a:pt x="181" y="95"/>
                  </a:lnTo>
                  <a:lnTo>
                    <a:pt x="179" y="95"/>
                  </a:lnTo>
                  <a:lnTo>
                    <a:pt x="181" y="98"/>
                  </a:lnTo>
                  <a:lnTo>
                    <a:pt x="182" y="99"/>
                  </a:lnTo>
                  <a:lnTo>
                    <a:pt x="183" y="99"/>
                  </a:lnTo>
                  <a:lnTo>
                    <a:pt x="185" y="102"/>
                  </a:lnTo>
                  <a:lnTo>
                    <a:pt x="183" y="104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2" y="107"/>
                  </a:lnTo>
                  <a:lnTo>
                    <a:pt x="182" y="108"/>
                  </a:lnTo>
                  <a:lnTo>
                    <a:pt x="182" y="109"/>
                  </a:lnTo>
                  <a:lnTo>
                    <a:pt x="182" y="111"/>
                  </a:lnTo>
                  <a:lnTo>
                    <a:pt x="182" y="112"/>
                  </a:lnTo>
                  <a:lnTo>
                    <a:pt x="181" y="115"/>
                  </a:lnTo>
                  <a:lnTo>
                    <a:pt x="181" y="117"/>
                  </a:lnTo>
                  <a:lnTo>
                    <a:pt x="181" y="118"/>
                  </a:lnTo>
                  <a:lnTo>
                    <a:pt x="181" y="120"/>
                  </a:lnTo>
                  <a:lnTo>
                    <a:pt x="182" y="120"/>
                  </a:lnTo>
                  <a:lnTo>
                    <a:pt x="182" y="121"/>
                  </a:lnTo>
                  <a:lnTo>
                    <a:pt x="182" y="122"/>
                  </a:lnTo>
                  <a:lnTo>
                    <a:pt x="182" y="124"/>
                  </a:lnTo>
                  <a:lnTo>
                    <a:pt x="182" y="127"/>
                  </a:lnTo>
                  <a:lnTo>
                    <a:pt x="183" y="130"/>
                  </a:lnTo>
                  <a:lnTo>
                    <a:pt x="183" y="133"/>
                  </a:lnTo>
                  <a:lnTo>
                    <a:pt x="183" y="134"/>
                  </a:lnTo>
                  <a:lnTo>
                    <a:pt x="182" y="135"/>
                  </a:lnTo>
                  <a:lnTo>
                    <a:pt x="181" y="137"/>
                  </a:lnTo>
                  <a:lnTo>
                    <a:pt x="181" y="140"/>
                  </a:lnTo>
                  <a:lnTo>
                    <a:pt x="179" y="141"/>
                  </a:lnTo>
                  <a:lnTo>
                    <a:pt x="179" y="143"/>
                  </a:lnTo>
                  <a:lnTo>
                    <a:pt x="179" y="144"/>
                  </a:lnTo>
                  <a:lnTo>
                    <a:pt x="181" y="146"/>
                  </a:lnTo>
                  <a:lnTo>
                    <a:pt x="179" y="147"/>
                  </a:lnTo>
                  <a:lnTo>
                    <a:pt x="178" y="148"/>
                  </a:lnTo>
                  <a:lnTo>
                    <a:pt x="178" y="151"/>
                  </a:lnTo>
                  <a:lnTo>
                    <a:pt x="177" y="154"/>
                  </a:lnTo>
                  <a:lnTo>
                    <a:pt x="175" y="156"/>
                  </a:lnTo>
                  <a:lnTo>
                    <a:pt x="175" y="157"/>
                  </a:lnTo>
                  <a:lnTo>
                    <a:pt x="177" y="157"/>
                  </a:lnTo>
                  <a:lnTo>
                    <a:pt x="177" y="158"/>
                  </a:lnTo>
                  <a:lnTo>
                    <a:pt x="175" y="161"/>
                  </a:lnTo>
                  <a:lnTo>
                    <a:pt x="173" y="163"/>
                  </a:lnTo>
                  <a:lnTo>
                    <a:pt x="171" y="164"/>
                  </a:lnTo>
                  <a:lnTo>
                    <a:pt x="171" y="166"/>
                  </a:lnTo>
                  <a:lnTo>
                    <a:pt x="171" y="169"/>
                  </a:lnTo>
                  <a:lnTo>
                    <a:pt x="171" y="170"/>
                  </a:lnTo>
                  <a:lnTo>
                    <a:pt x="170" y="171"/>
                  </a:lnTo>
                  <a:lnTo>
                    <a:pt x="168" y="174"/>
                  </a:lnTo>
                  <a:lnTo>
                    <a:pt x="167" y="176"/>
                  </a:lnTo>
                  <a:lnTo>
                    <a:pt x="164" y="179"/>
                  </a:lnTo>
                  <a:lnTo>
                    <a:pt x="163" y="180"/>
                  </a:lnTo>
                  <a:lnTo>
                    <a:pt x="163" y="182"/>
                  </a:lnTo>
                  <a:lnTo>
                    <a:pt x="163" y="184"/>
                  </a:lnTo>
                  <a:lnTo>
                    <a:pt x="163" y="186"/>
                  </a:lnTo>
                  <a:lnTo>
                    <a:pt x="163" y="187"/>
                  </a:lnTo>
                  <a:lnTo>
                    <a:pt x="163" y="189"/>
                  </a:lnTo>
                  <a:lnTo>
                    <a:pt x="163" y="193"/>
                  </a:lnTo>
                  <a:lnTo>
                    <a:pt x="164" y="196"/>
                  </a:lnTo>
                  <a:lnTo>
                    <a:pt x="164" y="197"/>
                  </a:lnTo>
                  <a:lnTo>
                    <a:pt x="166" y="197"/>
                  </a:lnTo>
                  <a:lnTo>
                    <a:pt x="167" y="199"/>
                  </a:lnTo>
                  <a:lnTo>
                    <a:pt x="168" y="199"/>
                  </a:lnTo>
                  <a:lnTo>
                    <a:pt x="170" y="200"/>
                  </a:lnTo>
                  <a:lnTo>
                    <a:pt x="171" y="200"/>
                  </a:lnTo>
                  <a:lnTo>
                    <a:pt x="173" y="200"/>
                  </a:lnTo>
                  <a:lnTo>
                    <a:pt x="171" y="200"/>
                  </a:lnTo>
                  <a:lnTo>
                    <a:pt x="170" y="200"/>
                  </a:lnTo>
                  <a:lnTo>
                    <a:pt x="168" y="200"/>
                  </a:lnTo>
                  <a:lnTo>
                    <a:pt x="167" y="200"/>
                  </a:lnTo>
                  <a:lnTo>
                    <a:pt x="166" y="200"/>
                  </a:lnTo>
                  <a:lnTo>
                    <a:pt x="164" y="200"/>
                  </a:lnTo>
                  <a:lnTo>
                    <a:pt x="163" y="202"/>
                  </a:lnTo>
                  <a:lnTo>
                    <a:pt x="162" y="202"/>
                  </a:lnTo>
                  <a:lnTo>
                    <a:pt x="160" y="202"/>
                  </a:lnTo>
                  <a:lnTo>
                    <a:pt x="160" y="200"/>
                  </a:lnTo>
                  <a:lnTo>
                    <a:pt x="159" y="200"/>
                  </a:lnTo>
                  <a:lnTo>
                    <a:pt x="157" y="200"/>
                  </a:lnTo>
                  <a:lnTo>
                    <a:pt x="157" y="202"/>
                  </a:lnTo>
                  <a:lnTo>
                    <a:pt x="159" y="202"/>
                  </a:lnTo>
                  <a:lnTo>
                    <a:pt x="159" y="203"/>
                  </a:lnTo>
                  <a:lnTo>
                    <a:pt x="157" y="205"/>
                  </a:lnTo>
                  <a:lnTo>
                    <a:pt x="159" y="205"/>
                  </a:lnTo>
                  <a:lnTo>
                    <a:pt x="159" y="206"/>
                  </a:lnTo>
                  <a:lnTo>
                    <a:pt x="157" y="206"/>
                  </a:lnTo>
                  <a:lnTo>
                    <a:pt x="155" y="206"/>
                  </a:lnTo>
                  <a:lnTo>
                    <a:pt x="153" y="206"/>
                  </a:lnTo>
                  <a:lnTo>
                    <a:pt x="152" y="206"/>
                  </a:lnTo>
                  <a:lnTo>
                    <a:pt x="149" y="206"/>
                  </a:lnTo>
                  <a:lnTo>
                    <a:pt x="142" y="206"/>
                  </a:lnTo>
                  <a:lnTo>
                    <a:pt x="137" y="206"/>
                  </a:lnTo>
                  <a:lnTo>
                    <a:pt x="131" y="206"/>
                  </a:lnTo>
                  <a:lnTo>
                    <a:pt x="125" y="206"/>
                  </a:lnTo>
                  <a:lnTo>
                    <a:pt x="122" y="206"/>
                  </a:lnTo>
                  <a:lnTo>
                    <a:pt x="118" y="206"/>
                  </a:lnTo>
                  <a:lnTo>
                    <a:pt x="116" y="206"/>
                  </a:lnTo>
                  <a:lnTo>
                    <a:pt x="116" y="207"/>
                  </a:lnTo>
                  <a:lnTo>
                    <a:pt x="116" y="209"/>
                  </a:lnTo>
                  <a:lnTo>
                    <a:pt x="116" y="210"/>
                  </a:lnTo>
                  <a:lnTo>
                    <a:pt x="118" y="210"/>
                  </a:lnTo>
                  <a:lnTo>
                    <a:pt x="116" y="210"/>
                  </a:lnTo>
                  <a:lnTo>
                    <a:pt x="116" y="212"/>
                  </a:lnTo>
                  <a:lnTo>
                    <a:pt x="118" y="212"/>
                  </a:lnTo>
                  <a:lnTo>
                    <a:pt x="118" y="213"/>
                  </a:lnTo>
                  <a:lnTo>
                    <a:pt x="118" y="215"/>
                  </a:lnTo>
                  <a:lnTo>
                    <a:pt x="118" y="216"/>
                  </a:lnTo>
                  <a:lnTo>
                    <a:pt x="118" y="218"/>
                  </a:lnTo>
                  <a:lnTo>
                    <a:pt x="118" y="219"/>
                  </a:lnTo>
                  <a:lnTo>
                    <a:pt x="118" y="220"/>
                  </a:lnTo>
                  <a:lnTo>
                    <a:pt x="118" y="222"/>
                  </a:lnTo>
                  <a:lnTo>
                    <a:pt x="116" y="222"/>
                  </a:lnTo>
                  <a:lnTo>
                    <a:pt x="97" y="222"/>
                  </a:lnTo>
                  <a:lnTo>
                    <a:pt x="94" y="222"/>
                  </a:lnTo>
                  <a:lnTo>
                    <a:pt x="94" y="223"/>
                  </a:lnTo>
                  <a:lnTo>
                    <a:pt x="93" y="223"/>
                  </a:lnTo>
                  <a:lnTo>
                    <a:pt x="92" y="223"/>
                  </a:lnTo>
                  <a:lnTo>
                    <a:pt x="90" y="223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8" y="225"/>
                  </a:lnTo>
                  <a:lnTo>
                    <a:pt x="86" y="225"/>
                  </a:lnTo>
                  <a:lnTo>
                    <a:pt x="86" y="226"/>
                  </a:lnTo>
                  <a:lnTo>
                    <a:pt x="85" y="226"/>
                  </a:lnTo>
                  <a:lnTo>
                    <a:pt x="85" y="225"/>
                  </a:lnTo>
                  <a:lnTo>
                    <a:pt x="83" y="225"/>
                  </a:lnTo>
                  <a:lnTo>
                    <a:pt x="82" y="225"/>
                  </a:lnTo>
                  <a:lnTo>
                    <a:pt x="81" y="225"/>
                  </a:lnTo>
                  <a:lnTo>
                    <a:pt x="81" y="223"/>
                  </a:lnTo>
                  <a:lnTo>
                    <a:pt x="79" y="223"/>
                  </a:lnTo>
                  <a:lnTo>
                    <a:pt x="78" y="223"/>
                  </a:lnTo>
                  <a:lnTo>
                    <a:pt x="78" y="222"/>
                  </a:lnTo>
                  <a:lnTo>
                    <a:pt x="77" y="222"/>
                  </a:lnTo>
                  <a:lnTo>
                    <a:pt x="75" y="220"/>
                  </a:lnTo>
                  <a:lnTo>
                    <a:pt x="74" y="220"/>
                  </a:lnTo>
                  <a:lnTo>
                    <a:pt x="72" y="220"/>
                  </a:lnTo>
                  <a:lnTo>
                    <a:pt x="71" y="220"/>
                  </a:lnTo>
                  <a:lnTo>
                    <a:pt x="70" y="220"/>
                  </a:lnTo>
                  <a:lnTo>
                    <a:pt x="68" y="220"/>
                  </a:lnTo>
                  <a:lnTo>
                    <a:pt x="68" y="222"/>
                  </a:lnTo>
                  <a:lnTo>
                    <a:pt x="67" y="222"/>
                  </a:lnTo>
                  <a:lnTo>
                    <a:pt x="66" y="222"/>
                  </a:lnTo>
                  <a:lnTo>
                    <a:pt x="64" y="222"/>
                  </a:lnTo>
                  <a:lnTo>
                    <a:pt x="64" y="220"/>
                  </a:lnTo>
                  <a:lnTo>
                    <a:pt x="63" y="220"/>
                  </a:lnTo>
                  <a:lnTo>
                    <a:pt x="62" y="220"/>
                  </a:lnTo>
                  <a:lnTo>
                    <a:pt x="60" y="220"/>
                  </a:lnTo>
                  <a:lnTo>
                    <a:pt x="59" y="220"/>
                  </a:lnTo>
                  <a:lnTo>
                    <a:pt x="59" y="222"/>
                  </a:lnTo>
                  <a:lnTo>
                    <a:pt x="59" y="223"/>
                  </a:lnTo>
                  <a:lnTo>
                    <a:pt x="59" y="225"/>
                  </a:lnTo>
                  <a:lnTo>
                    <a:pt x="57" y="225"/>
                  </a:lnTo>
                  <a:lnTo>
                    <a:pt x="56" y="225"/>
                  </a:lnTo>
                  <a:lnTo>
                    <a:pt x="55" y="225"/>
                  </a:lnTo>
                  <a:lnTo>
                    <a:pt x="53" y="225"/>
                  </a:lnTo>
                  <a:lnTo>
                    <a:pt x="53" y="226"/>
                  </a:lnTo>
                  <a:lnTo>
                    <a:pt x="52" y="226"/>
                  </a:lnTo>
                  <a:lnTo>
                    <a:pt x="51" y="228"/>
                  </a:lnTo>
                  <a:lnTo>
                    <a:pt x="49" y="228"/>
                  </a:lnTo>
                  <a:lnTo>
                    <a:pt x="49" y="229"/>
                  </a:lnTo>
                  <a:lnTo>
                    <a:pt x="48" y="229"/>
                  </a:lnTo>
                  <a:lnTo>
                    <a:pt x="46" y="229"/>
                  </a:lnTo>
                  <a:lnTo>
                    <a:pt x="45" y="229"/>
                  </a:lnTo>
                  <a:lnTo>
                    <a:pt x="45" y="228"/>
                  </a:lnTo>
                  <a:lnTo>
                    <a:pt x="45" y="229"/>
                  </a:lnTo>
                  <a:lnTo>
                    <a:pt x="44" y="229"/>
                  </a:lnTo>
                  <a:lnTo>
                    <a:pt x="45" y="229"/>
                  </a:lnTo>
                  <a:lnTo>
                    <a:pt x="45" y="231"/>
                  </a:lnTo>
                  <a:lnTo>
                    <a:pt x="44" y="231"/>
                  </a:lnTo>
                  <a:lnTo>
                    <a:pt x="44" y="232"/>
                  </a:lnTo>
                  <a:lnTo>
                    <a:pt x="44" y="233"/>
                  </a:lnTo>
                  <a:lnTo>
                    <a:pt x="44" y="235"/>
                  </a:lnTo>
                  <a:lnTo>
                    <a:pt x="44" y="236"/>
                  </a:lnTo>
                  <a:lnTo>
                    <a:pt x="44" y="238"/>
                  </a:lnTo>
                  <a:lnTo>
                    <a:pt x="44" y="239"/>
                  </a:lnTo>
                  <a:lnTo>
                    <a:pt x="44" y="241"/>
                  </a:lnTo>
                  <a:lnTo>
                    <a:pt x="42" y="241"/>
                  </a:lnTo>
                  <a:lnTo>
                    <a:pt x="40" y="241"/>
                  </a:lnTo>
                  <a:lnTo>
                    <a:pt x="38" y="241"/>
                  </a:lnTo>
                  <a:lnTo>
                    <a:pt x="37" y="241"/>
                  </a:lnTo>
                  <a:lnTo>
                    <a:pt x="35" y="241"/>
                  </a:lnTo>
                  <a:lnTo>
                    <a:pt x="34" y="239"/>
                  </a:lnTo>
                  <a:lnTo>
                    <a:pt x="34" y="241"/>
                  </a:lnTo>
                  <a:lnTo>
                    <a:pt x="33" y="241"/>
                  </a:lnTo>
                  <a:lnTo>
                    <a:pt x="31" y="241"/>
                  </a:lnTo>
                  <a:lnTo>
                    <a:pt x="30" y="241"/>
                  </a:lnTo>
                  <a:lnTo>
                    <a:pt x="29" y="241"/>
                  </a:lnTo>
                  <a:lnTo>
                    <a:pt x="29" y="242"/>
                  </a:lnTo>
                  <a:lnTo>
                    <a:pt x="27" y="242"/>
                  </a:lnTo>
                  <a:lnTo>
                    <a:pt x="27" y="243"/>
                  </a:lnTo>
                  <a:lnTo>
                    <a:pt x="26" y="243"/>
                  </a:lnTo>
                  <a:lnTo>
                    <a:pt x="25" y="242"/>
                  </a:lnTo>
                  <a:lnTo>
                    <a:pt x="23" y="242"/>
                  </a:lnTo>
                  <a:lnTo>
                    <a:pt x="23" y="241"/>
                  </a:lnTo>
                  <a:lnTo>
                    <a:pt x="22" y="241"/>
                  </a:lnTo>
                  <a:lnTo>
                    <a:pt x="20" y="241"/>
                  </a:lnTo>
                  <a:lnTo>
                    <a:pt x="19" y="241"/>
                  </a:lnTo>
                  <a:lnTo>
                    <a:pt x="19" y="239"/>
                  </a:lnTo>
                  <a:lnTo>
                    <a:pt x="18" y="239"/>
                  </a:lnTo>
                  <a:lnTo>
                    <a:pt x="18" y="238"/>
                  </a:lnTo>
                  <a:lnTo>
                    <a:pt x="16" y="238"/>
                  </a:lnTo>
                  <a:lnTo>
                    <a:pt x="15" y="238"/>
                  </a:lnTo>
                  <a:lnTo>
                    <a:pt x="14" y="238"/>
                  </a:lnTo>
                  <a:lnTo>
                    <a:pt x="12" y="238"/>
                  </a:lnTo>
                  <a:lnTo>
                    <a:pt x="11" y="238"/>
                  </a:lnTo>
                  <a:lnTo>
                    <a:pt x="9" y="238"/>
                  </a:lnTo>
                  <a:lnTo>
                    <a:pt x="9" y="236"/>
                  </a:lnTo>
                  <a:lnTo>
                    <a:pt x="8" y="236"/>
                  </a:lnTo>
                  <a:lnTo>
                    <a:pt x="7" y="236"/>
                  </a:lnTo>
                  <a:lnTo>
                    <a:pt x="5" y="236"/>
                  </a:lnTo>
                  <a:lnTo>
                    <a:pt x="4" y="236"/>
                  </a:lnTo>
                  <a:lnTo>
                    <a:pt x="3" y="236"/>
                  </a:lnTo>
                  <a:lnTo>
                    <a:pt x="1" y="236"/>
                  </a:lnTo>
                  <a:lnTo>
                    <a:pt x="1" y="235"/>
                  </a:lnTo>
                  <a:lnTo>
                    <a:pt x="1" y="233"/>
                  </a:lnTo>
                  <a:lnTo>
                    <a:pt x="1" y="232"/>
                  </a:lnTo>
                  <a:lnTo>
                    <a:pt x="1" y="231"/>
                  </a:lnTo>
                  <a:lnTo>
                    <a:pt x="0" y="231"/>
                  </a:lnTo>
                  <a:lnTo>
                    <a:pt x="0" y="229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222"/>
                  </a:lnTo>
                  <a:lnTo>
                    <a:pt x="0" y="220"/>
                  </a:lnTo>
                  <a:lnTo>
                    <a:pt x="0" y="219"/>
                  </a:lnTo>
                  <a:lnTo>
                    <a:pt x="0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210"/>
                  </a:lnTo>
                  <a:lnTo>
                    <a:pt x="1" y="209"/>
                  </a:lnTo>
                  <a:lnTo>
                    <a:pt x="1" y="205"/>
                  </a:lnTo>
                  <a:lnTo>
                    <a:pt x="1" y="202"/>
                  </a:lnTo>
                  <a:lnTo>
                    <a:pt x="1" y="199"/>
                  </a:lnTo>
                  <a:lnTo>
                    <a:pt x="1" y="196"/>
                  </a:lnTo>
                  <a:lnTo>
                    <a:pt x="1" y="194"/>
                  </a:lnTo>
                  <a:lnTo>
                    <a:pt x="1" y="193"/>
                  </a:lnTo>
                  <a:lnTo>
                    <a:pt x="1" y="192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3" y="187"/>
                  </a:lnTo>
                  <a:lnTo>
                    <a:pt x="4" y="187"/>
                  </a:lnTo>
                  <a:lnTo>
                    <a:pt x="4" y="186"/>
                  </a:lnTo>
                  <a:lnTo>
                    <a:pt x="5" y="186"/>
                  </a:lnTo>
                  <a:lnTo>
                    <a:pt x="7" y="184"/>
                  </a:lnTo>
                  <a:lnTo>
                    <a:pt x="8" y="184"/>
                  </a:lnTo>
                  <a:lnTo>
                    <a:pt x="8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11" y="182"/>
                  </a:lnTo>
                  <a:lnTo>
                    <a:pt x="12" y="182"/>
                  </a:lnTo>
                  <a:lnTo>
                    <a:pt x="14" y="182"/>
                  </a:lnTo>
                  <a:lnTo>
                    <a:pt x="14" y="180"/>
                  </a:lnTo>
                  <a:lnTo>
                    <a:pt x="15" y="180"/>
                  </a:lnTo>
                  <a:lnTo>
                    <a:pt x="15" y="179"/>
                  </a:lnTo>
                  <a:lnTo>
                    <a:pt x="16" y="179"/>
                  </a:lnTo>
                  <a:lnTo>
                    <a:pt x="18" y="179"/>
                  </a:lnTo>
                  <a:lnTo>
                    <a:pt x="19" y="179"/>
                  </a:lnTo>
                  <a:lnTo>
                    <a:pt x="19" y="177"/>
                  </a:lnTo>
                  <a:lnTo>
                    <a:pt x="20" y="177"/>
                  </a:lnTo>
                  <a:lnTo>
                    <a:pt x="22" y="177"/>
                  </a:lnTo>
                  <a:lnTo>
                    <a:pt x="22" y="179"/>
                  </a:lnTo>
                  <a:lnTo>
                    <a:pt x="23" y="180"/>
                  </a:lnTo>
                  <a:lnTo>
                    <a:pt x="26" y="182"/>
                  </a:lnTo>
                  <a:lnTo>
                    <a:pt x="26" y="183"/>
                  </a:lnTo>
                  <a:lnTo>
                    <a:pt x="27" y="186"/>
                  </a:lnTo>
                  <a:lnTo>
                    <a:pt x="29" y="187"/>
                  </a:lnTo>
                  <a:lnTo>
                    <a:pt x="31" y="184"/>
                  </a:lnTo>
                  <a:lnTo>
                    <a:pt x="33" y="184"/>
                  </a:lnTo>
                  <a:lnTo>
                    <a:pt x="34" y="182"/>
                  </a:lnTo>
                  <a:lnTo>
                    <a:pt x="37" y="180"/>
                  </a:lnTo>
                  <a:lnTo>
                    <a:pt x="38" y="179"/>
                  </a:lnTo>
                  <a:lnTo>
                    <a:pt x="41" y="177"/>
                  </a:lnTo>
                  <a:lnTo>
                    <a:pt x="42" y="177"/>
                  </a:lnTo>
                  <a:lnTo>
                    <a:pt x="44" y="176"/>
                  </a:lnTo>
                  <a:lnTo>
                    <a:pt x="45" y="176"/>
                  </a:lnTo>
                  <a:lnTo>
                    <a:pt x="46" y="176"/>
                  </a:lnTo>
                  <a:lnTo>
                    <a:pt x="48" y="174"/>
                  </a:lnTo>
                  <a:lnTo>
                    <a:pt x="51" y="174"/>
                  </a:lnTo>
                  <a:lnTo>
                    <a:pt x="52" y="173"/>
                  </a:lnTo>
                  <a:lnTo>
                    <a:pt x="53" y="171"/>
                  </a:lnTo>
                  <a:lnTo>
                    <a:pt x="55" y="170"/>
                  </a:lnTo>
                  <a:lnTo>
                    <a:pt x="56" y="169"/>
                  </a:lnTo>
                  <a:lnTo>
                    <a:pt x="57" y="167"/>
                  </a:lnTo>
                  <a:lnTo>
                    <a:pt x="57" y="166"/>
                  </a:lnTo>
                  <a:lnTo>
                    <a:pt x="59" y="164"/>
                  </a:lnTo>
                  <a:lnTo>
                    <a:pt x="60" y="163"/>
                  </a:lnTo>
                  <a:lnTo>
                    <a:pt x="60" y="161"/>
                  </a:lnTo>
                  <a:lnTo>
                    <a:pt x="62" y="160"/>
                  </a:lnTo>
                  <a:lnTo>
                    <a:pt x="63" y="160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4" y="156"/>
                  </a:lnTo>
                  <a:lnTo>
                    <a:pt x="64" y="154"/>
                  </a:lnTo>
                  <a:lnTo>
                    <a:pt x="66" y="153"/>
                  </a:lnTo>
                  <a:lnTo>
                    <a:pt x="66" y="151"/>
                  </a:lnTo>
                  <a:lnTo>
                    <a:pt x="66" y="150"/>
                  </a:lnTo>
                  <a:lnTo>
                    <a:pt x="66" y="148"/>
                  </a:lnTo>
                  <a:lnTo>
                    <a:pt x="67" y="147"/>
                  </a:lnTo>
                  <a:lnTo>
                    <a:pt x="67" y="146"/>
                  </a:lnTo>
                  <a:lnTo>
                    <a:pt x="68" y="146"/>
                  </a:lnTo>
                  <a:lnTo>
                    <a:pt x="70" y="144"/>
                  </a:lnTo>
                  <a:lnTo>
                    <a:pt x="70" y="143"/>
                  </a:lnTo>
                  <a:lnTo>
                    <a:pt x="71" y="141"/>
                  </a:lnTo>
                  <a:lnTo>
                    <a:pt x="72" y="140"/>
                  </a:lnTo>
                  <a:lnTo>
                    <a:pt x="74" y="138"/>
                  </a:lnTo>
                  <a:lnTo>
                    <a:pt x="75" y="137"/>
                  </a:lnTo>
                  <a:lnTo>
                    <a:pt x="77" y="135"/>
                  </a:lnTo>
                  <a:lnTo>
                    <a:pt x="78" y="134"/>
                  </a:lnTo>
                  <a:lnTo>
                    <a:pt x="79" y="134"/>
                  </a:lnTo>
                  <a:lnTo>
                    <a:pt x="82" y="133"/>
                  </a:lnTo>
                  <a:lnTo>
                    <a:pt x="83" y="131"/>
                  </a:lnTo>
                  <a:lnTo>
                    <a:pt x="83" y="130"/>
                  </a:lnTo>
                  <a:lnTo>
                    <a:pt x="85" y="130"/>
                  </a:lnTo>
                  <a:lnTo>
                    <a:pt x="85" y="128"/>
                  </a:lnTo>
                  <a:lnTo>
                    <a:pt x="86" y="127"/>
                  </a:lnTo>
                  <a:lnTo>
                    <a:pt x="88" y="125"/>
                  </a:lnTo>
                  <a:lnTo>
                    <a:pt x="89" y="125"/>
                  </a:lnTo>
                  <a:lnTo>
                    <a:pt x="89" y="124"/>
                  </a:lnTo>
                  <a:lnTo>
                    <a:pt x="90" y="122"/>
                  </a:lnTo>
                  <a:lnTo>
                    <a:pt x="92" y="122"/>
                  </a:lnTo>
                  <a:lnTo>
                    <a:pt x="92" y="121"/>
                  </a:lnTo>
                  <a:lnTo>
                    <a:pt x="93" y="121"/>
                  </a:lnTo>
                  <a:lnTo>
                    <a:pt x="93" y="120"/>
                  </a:lnTo>
                  <a:lnTo>
                    <a:pt x="94" y="120"/>
                  </a:lnTo>
                  <a:lnTo>
                    <a:pt x="94" y="118"/>
                  </a:lnTo>
                  <a:lnTo>
                    <a:pt x="96" y="118"/>
                  </a:lnTo>
                  <a:lnTo>
                    <a:pt x="96" y="117"/>
                  </a:lnTo>
                  <a:lnTo>
                    <a:pt x="97" y="117"/>
                  </a:lnTo>
                  <a:lnTo>
                    <a:pt x="97" y="115"/>
                  </a:lnTo>
                  <a:lnTo>
                    <a:pt x="99" y="115"/>
                  </a:lnTo>
                  <a:lnTo>
                    <a:pt x="100" y="114"/>
                  </a:lnTo>
                  <a:lnTo>
                    <a:pt x="101" y="114"/>
                  </a:lnTo>
                  <a:lnTo>
                    <a:pt x="103" y="112"/>
                  </a:lnTo>
                  <a:lnTo>
                    <a:pt x="104" y="112"/>
                  </a:lnTo>
                  <a:lnTo>
                    <a:pt x="104" y="111"/>
                  </a:lnTo>
                  <a:lnTo>
                    <a:pt x="105" y="111"/>
                  </a:lnTo>
                  <a:lnTo>
                    <a:pt x="105" y="109"/>
                  </a:lnTo>
                  <a:lnTo>
                    <a:pt x="107" y="109"/>
                  </a:lnTo>
                  <a:lnTo>
                    <a:pt x="107" y="108"/>
                  </a:lnTo>
                  <a:lnTo>
                    <a:pt x="107" y="107"/>
                  </a:lnTo>
                  <a:lnTo>
                    <a:pt x="107" y="105"/>
                  </a:lnTo>
                  <a:lnTo>
                    <a:pt x="108" y="105"/>
                  </a:lnTo>
                  <a:lnTo>
                    <a:pt x="108" y="104"/>
                  </a:lnTo>
                  <a:lnTo>
                    <a:pt x="109" y="104"/>
                  </a:lnTo>
                  <a:lnTo>
                    <a:pt x="109" y="102"/>
                  </a:lnTo>
                  <a:lnTo>
                    <a:pt x="112" y="107"/>
                  </a:lnTo>
                  <a:lnTo>
                    <a:pt x="116" y="112"/>
                  </a:lnTo>
                  <a:lnTo>
                    <a:pt x="119" y="115"/>
                  </a:lnTo>
                  <a:lnTo>
                    <a:pt x="120" y="118"/>
                  </a:lnTo>
                  <a:lnTo>
                    <a:pt x="120" y="117"/>
                  </a:lnTo>
                  <a:lnTo>
                    <a:pt x="120" y="115"/>
                  </a:lnTo>
                  <a:lnTo>
                    <a:pt x="120" y="114"/>
                  </a:lnTo>
                  <a:lnTo>
                    <a:pt x="120" y="112"/>
                  </a:lnTo>
                  <a:lnTo>
                    <a:pt x="120" y="111"/>
                  </a:lnTo>
                  <a:lnTo>
                    <a:pt x="120" y="109"/>
                  </a:lnTo>
                  <a:lnTo>
                    <a:pt x="122" y="109"/>
                  </a:lnTo>
                  <a:lnTo>
                    <a:pt x="122" y="108"/>
                  </a:lnTo>
                  <a:lnTo>
                    <a:pt x="120" y="107"/>
                  </a:lnTo>
                  <a:lnTo>
                    <a:pt x="120" y="105"/>
                  </a:lnTo>
                  <a:lnTo>
                    <a:pt x="122" y="104"/>
                  </a:lnTo>
                  <a:lnTo>
                    <a:pt x="122" y="102"/>
                  </a:lnTo>
                  <a:lnTo>
                    <a:pt x="122" y="101"/>
                  </a:lnTo>
                  <a:lnTo>
                    <a:pt x="122" y="99"/>
                  </a:lnTo>
                  <a:lnTo>
                    <a:pt x="122" y="95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89"/>
                  </a:lnTo>
                  <a:lnTo>
                    <a:pt x="125" y="88"/>
                  </a:lnTo>
                  <a:lnTo>
                    <a:pt x="123" y="86"/>
                  </a:lnTo>
                  <a:lnTo>
                    <a:pt x="123" y="85"/>
                  </a:lnTo>
                  <a:lnTo>
                    <a:pt x="123" y="84"/>
                  </a:lnTo>
                  <a:lnTo>
                    <a:pt x="122" y="82"/>
                  </a:lnTo>
                  <a:lnTo>
                    <a:pt x="122" y="81"/>
                  </a:lnTo>
                  <a:lnTo>
                    <a:pt x="122" y="79"/>
                  </a:lnTo>
                  <a:lnTo>
                    <a:pt x="120" y="78"/>
                  </a:lnTo>
                  <a:lnTo>
                    <a:pt x="120" y="76"/>
                  </a:lnTo>
                  <a:lnTo>
                    <a:pt x="119" y="76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2"/>
                  </a:lnTo>
                  <a:lnTo>
                    <a:pt x="116" y="71"/>
                  </a:lnTo>
                  <a:lnTo>
                    <a:pt x="115" y="69"/>
                  </a:lnTo>
                  <a:lnTo>
                    <a:pt x="114" y="66"/>
                  </a:lnTo>
                  <a:lnTo>
                    <a:pt x="112" y="65"/>
                  </a:lnTo>
                  <a:lnTo>
                    <a:pt x="112" y="63"/>
                  </a:lnTo>
                  <a:lnTo>
                    <a:pt x="111" y="62"/>
                  </a:lnTo>
                  <a:lnTo>
                    <a:pt x="111" y="60"/>
                  </a:lnTo>
                  <a:lnTo>
                    <a:pt x="109" y="59"/>
                  </a:lnTo>
                  <a:lnTo>
                    <a:pt x="109" y="58"/>
                  </a:lnTo>
                  <a:lnTo>
                    <a:pt x="108" y="58"/>
                  </a:lnTo>
                  <a:lnTo>
                    <a:pt x="108" y="56"/>
                  </a:lnTo>
                  <a:lnTo>
                    <a:pt x="107" y="55"/>
                  </a:lnTo>
                  <a:lnTo>
                    <a:pt x="105" y="53"/>
                  </a:lnTo>
                  <a:lnTo>
                    <a:pt x="104" y="50"/>
                  </a:lnTo>
                  <a:lnTo>
                    <a:pt x="103" y="49"/>
                  </a:lnTo>
                  <a:lnTo>
                    <a:pt x="101" y="48"/>
                  </a:lnTo>
                  <a:lnTo>
                    <a:pt x="101" y="46"/>
                  </a:lnTo>
                  <a:lnTo>
                    <a:pt x="100" y="46"/>
                  </a:lnTo>
                  <a:lnTo>
                    <a:pt x="100" y="45"/>
                  </a:lnTo>
                  <a:lnTo>
                    <a:pt x="100" y="43"/>
                  </a:lnTo>
                  <a:lnTo>
                    <a:pt x="99" y="43"/>
                  </a:lnTo>
                  <a:lnTo>
                    <a:pt x="99" y="42"/>
                  </a:lnTo>
                  <a:lnTo>
                    <a:pt x="99" y="40"/>
                  </a:lnTo>
                  <a:lnTo>
                    <a:pt x="99" y="39"/>
                  </a:lnTo>
                  <a:lnTo>
                    <a:pt x="99" y="37"/>
                  </a:lnTo>
                  <a:lnTo>
                    <a:pt x="99" y="36"/>
                  </a:lnTo>
                  <a:lnTo>
                    <a:pt x="97" y="35"/>
                  </a:lnTo>
                  <a:lnTo>
                    <a:pt x="96" y="32"/>
                  </a:lnTo>
                  <a:lnTo>
                    <a:pt x="94" y="29"/>
                  </a:lnTo>
                  <a:lnTo>
                    <a:pt x="93" y="27"/>
                  </a:lnTo>
                  <a:lnTo>
                    <a:pt x="92" y="26"/>
                  </a:lnTo>
                  <a:lnTo>
                    <a:pt x="92" y="24"/>
                  </a:lnTo>
                  <a:lnTo>
                    <a:pt x="90" y="23"/>
                  </a:lnTo>
                  <a:lnTo>
                    <a:pt x="89" y="22"/>
                  </a:lnTo>
                  <a:lnTo>
                    <a:pt x="89" y="20"/>
                  </a:lnTo>
                  <a:lnTo>
                    <a:pt x="88" y="20"/>
                  </a:lnTo>
                  <a:lnTo>
                    <a:pt x="88" y="19"/>
                  </a:lnTo>
                  <a:lnTo>
                    <a:pt x="88" y="17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6" y="13"/>
                  </a:lnTo>
                  <a:lnTo>
                    <a:pt x="86" y="11"/>
                  </a:lnTo>
                  <a:lnTo>
                    <a:pt x="85" y="10"/>
                  </a:lnTo>
                  <a:lnTo>
                    <a:pt x="85" y="9"/>
                  </a:lnTo>
                  <a:lnTo>
                    <a:pt x="85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6" y="6"/>
                  </a:lnTo>
                  <a:lnTo>
                    <a:pt x="88" y="6"/>
                  </a:lnTo>
                  <a:lnTo>
                    <a:pt x="88" y="7"/>
                  </a:lnTo>
                  <a:lnTo>
                    <a:pt x="89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3" y="6"/>
                  </a:lnTo>
                  <a:lnTo>
                    <a:pt x="93" y="7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7" y="6"/>
                  </a:lnTo>
                  <a:lnTo>
                    <a:pt x="99" y="7"/>
                  </a:lnTo>
                  <a:lnTo>
                    <a:pt x="100" y="7"/>
                  </a:lnTo>
                  <a:lnTo>
                    <a:pt x="101" y="7"/>
                  </a:lnTo>
                  <a:lnTo>
                    <a:pt x="101" y="9"/>
                  </a:lnTo>
                  <a:lnTo>
                    <a:pt x="103" y="9"/>
                  </a:lnTo>
                  <a:lnTo>
                    <a:pt x="104" y="10"/>
                  </a:lnTo>
                  <a:lnTo>
                    <a:pt x="104" y="9"/>
                  </a:lnTo>
                  <a:lnTo>
                    <a:pt x="104" y="6"/>
                  </a:lnTo>
                  <a:lnTo>
                    <a:pt x="104" y="1"/>
                  </a:lnTo>
                  <a:lnTo>
                    <a:pt x="105" y="1"/>
                  </a:lnTo>
                  <a:lnTo>
                    <a:pt x="108" y="3"/>
                  </a:lnTo>
                  <a:lnTo>
                    <a:pt x="114" y="3"/>
                  </a:lnTo>
                  <a:lnTo>
                    <a:pt x="120" y="4"/>
                  </a:lnTo>
                  <a:lnTo>
                    <a:pt x="122" y="4"/>
                  </a:lnTo>
                  <a:lnTo>
                    <a:pt x="123" y="4"/>
                  </a:lnTo>
                  <a:lnTo>
                    <a:pt x="125" y="4"/>
                  </a:lnTo>
                  <a:lnTo>
                    <a:pt x="126" y="4"/>
                  </a:lnTo>
                  <a:lnTo>
                    <a:pt x="127" y="4"/>
                  </a:lnTo>
                  <a:lnTo>
                    <a:pt x="129" y="4"/>
                  </a:lnTo>
                  <a:lnTo>
                    <a:pt x="129" y="3"/>
                  </a:lnTo>
                  <a:lnTo>
                    <a:pt x="130" y="3"/>
                  </a:lnTo>
                  <a:lnTo>
                    <a:pt x="131" y="3"/>
                  </a:lnTo>
                  <a:lnTo>
                    <a:pt x="133" y="3"/>
                  </a:lnTo>
                  <a:lnTo>
                    <a:pt x="134" y="3"/>
                  </a:lnTo>
                  <a:lnTo>
                    <a:pt x="136" y="3"/>
                  </a:lnTo>
                  <a:lnTo>
                    <a:pt x="137" y="3"/>
                  </a:lnTo>
                  <a:lnTo>
                    <a:pt x="138" y="3"/>
                  </a:lnTo>
                  <a:lnTo>
                    <a:pt x="140" y="1"/>
                  </a:lnTo>
                  <a:lnTo>
                    <a:pt x="141" y="1"/>
                  </a:lnTo>
                  <a:lnTo>
                    <a:pt x="141" y="0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2" y="3"/>
                  </a:lnTo>
                  <a:lnTo>
                    <a:pt x="144" y="3"/>
                  </a:lnTo>
                  <a:lnTo>
                    <a:pt x="145" y="4"/>
                  </a:lnTo>
                  <a:lnTo>
                    <a:pt x="146" y="4"/>
                  </a:lnTo>
                  <a:lnTo>
                    <a:pt x="145" y="6"/>
                  </a:lnTo>
                  <a:lnTo>
                    <a:pt x="146" y="6"/>
                  </a:lnTo>
                  <a:lnTo>
                    <a:pt x="146" y="7"/>
                  </a:lnTo>
                  <a:lnTo>
                    <a:pt x="146" y="9"/>
                  </a:lnTo>
                  <a:lnTo>
                    <a:pt x="148" y="10"/>
                  </a:lnTo>
                  <a:lnTo>
                    <a:pt x="148" y="11"/>
                  </a:lnTo>
                  <a:lnTo>
                    <a:pt x="148" y="13"/>
                  </a:lnTo>
                  <a:lnTo>
                    <a:pt x="148" y="14"/>
                  </a:lnTo>
                  <a:lnTo>
                    <a:pt x="148" y="16"/>
                  </a:lnTo>
                  <a:lnTo>
                    <a:pt x="151" y="19"/>
                  </a:lnTo>
                  <a:lnTo>
                    <a:pt x="149" y="20"/>
                  </a:lnTo>
                  <a:lnTo>
                    <a:pt x="148" y="20"/>
                  </a:lnTo>
                  <a:lnTo>
                    <a:pt x="149" y="22"/>
                  </a:lnTo>
                  <a:lnTo>
                    <a:pt x="148" y="24"/>
                  </a:lnTo>
                  <a:lnTo>
                    <a:pt x="148" y="26"/>
                  </a:lnTo>
                  <a:lnTo>
                    <a:pt x="149" y="27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9" y="32"/>
                  </a:lnTo>
                  <a:lnTo>
                    <a:pt x="149" y="33"/>
                  </a:lnTo>
                  <a:lnTo>
                    <a:pt x="151" y="35"/>
                  </a:lnTo>
                  <a:lnTo>
                    <a:pt x="152" y="39"/>
                  </a:lnTo>
                  <a:lnTo>
                    <a:pt x="152" y="37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2259" y="2701"/>
              <a:ext cx="43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2263" y="2698"/>
              <a:ext cx="43" cy="44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281" y="2715"/>
              <a:ext cx="21" cy="19"/>
            </a:xfrm>
            <a:custGeom>
              <a:avLst/>
              <a:gdLst>
                <a:gd name="T0" fmla="*/ 1 w 21"/>
                <a:gd name="T1" fmla="*/ 4 h 19"/>
                <a:gd name="T2" fmla="*/ 1 w 21"/>
                <a:gd name="T3" fmla="*/ 2 h 19"/>
                <a:gd name="T4" fmla="*/ 3 w 21"/>
                <a:gd name="T5" fmla="*/ 0 h 19"/>
                <a:gd name="T6" fmla="*/ 4 w 21"/>
                <a:gd name="T7" fmla="*/ 0 h 19"/>
                <a:gd name="T8" fmla="*/ 4 w 21"/>
                <a:gd name="T9" fmla="*/ 2 h 19"/>
                <a:gd name="T10" fmla="*/ 4 w 21"/>
                <a:gd name="T11" fmla="*/ 0 h 19"/>
                <a:gd name="T12" fmla="*/ 4 w 21"/>
                <a:gd name="T13" fmla="*/ 2 h 19"/>
                <a:gd name="T14" fmla="*/ 4 w 21"/>
                <a:gd name="T15" fmla="*/ 3 h 19"/>
                <a:gd name="T16" fmla="*/ 6 w 21"/>
                <a:gd name="T17" fmla="*/ 3 h 19"/>
                <a:gd name="T18" fmla="*/ 6 w 21"/>
                <a:gd name="T19" fmla="*/ 4 h 19"/>
                <a:gd name="T20" fmla="*/ 6 w 21"/>
                <a:gd name="T21" fmla="*/ 4 h 19"/>
                <a:gd name="T22" fmla="*/ 7 w 21"/>
                <a:gd name="T23" fmla="*/ 6 h 19"/>
                <a:gd name="T24" fmla="*/ 8 w 21"/>
                <a:gd name="T25" fmla="*/ 6 h 19"/>
                <a:gd name="T26" fmla="*/ 8 w 21"/>
                <a:gd name="T27" fmla="*/ 6 h 19"/>
                <a:gd name="T28" fmla="*/ 10 w 21"/>
                <a:gd name="T29" fmla="*/ 6 h 19"/>
                <a:gd name="T30" fmla="*/ 10 w 21"/>
                <a:gd name="T31" fmla="*/ 6 h 19"/>
                <a:gd name="T32" fmla="*/ 11 w 21"/>
                <a:gd name="T33" fmla="*/ 7 h 19"/>
                <a:gd name="T34" fmla="*/ 11 w 21"/>
                <a:gd name="T35" fmla="*/ 9 h 19"/>
                <a:gd name="T36" fmla="*/ 12 w 21"/>
                <a:gd name="T37" fmla="*/ 9 h 19"/>
                <a:gd name="T38" fmla="*/ 12 w 21"/>
                <a:gd name="T39" fmla="*/ 10 h 19"/>
                <a:gd name="T40" fmla="*/ 12 w 21"/>
                <a:gd name="T41" fmla="*/ 12 h 19"/>
                <a:gd name="T42" fmla="*/ 15 w 21"/>
                <a:gd name="T43" fmla="*/ 13 h 19"/>
                <a:gd name="T44" fmla="*/ 15 w 21"/>
                <a:gd name="T45" fmla="*/ 16 h 19"/>
                <a:gd name="T46" fmla="*/ 16 w 21"/>
                <a:gd name="T47" fmla="*/ 17 h 19"/>
                <a:gd name="T48" fmla="*/ 16 w 21"/>
                <a:gd name="T49" fmla="*/ 17 h 19"/>
                <a:gd name="T50" fmla="*/ 18 w 21"/>
                <a:gd name="T51" fmla="*/ 17 h 19"/>
                <a:gd name="T52" fmla="*/ 18 w 21"/>
                <a:gd name="T53" fmla="*/ 17 h 19"/>
                <a:gd name="T54" fmla="*/ 18 w 21"/>
                <a:gd name="T55" fmla="*/ 17 h 19"/>
                <a:gd name="T56" fmla="*/ 19 w 21"/>
                <a:gd name="T57" fmla="*/ 17 h 19"/>
                <a:gd name="T58" fmla="*/ 19 w 21"/>
                <a:gd name="T59" fmla="*/ 17 h 19"/>
                <a:gd name="T60" fmla="*/ 19 w 21"/>
                <a:gd name="T61" fmla="*/ 17 h 19"/>
                <a:gd name="T62" fmla="*/ 19 w 21"/>
                <a:gd name="T63" fmla="*/ 17 h 19"/>
                <a:gd name="T64" fmla="*/ 21 w 21"/>
                <a:gd name="T65" fmla="*/ 17 h 19"/>
                <a:gd name="T66" fmla="*/ 21 w 21"/>
                <a:gd name="T67" fmla="*/ 17 h 19"/>
                <a:gd name="T68" fmla="*/ 21 w 21"/>
                <a:gd name="T69" fmla="*/ 19 h 19"/>
                <a:gd name="T70" fmla="*/ 19 w 21"/>
                <a:gd name="T71" fmla="*/ 19 h 19"/>
                <a:gd name="T72" fmla="*/ 18 w 21"/>
                <a:gd name="T73" fmla="*/ 17 h 19"/>
                <a:gd name="T74" fmla="*/ 16 w 21"/>
                <a:gd name="T75" fmla="*/ 17 h 19"/>
                <a:gd name="T76" fmla="*/ 15 w 21"/>
                <a:gd name="T77" fmla="*/ 17 h 19"/>
                <a:gd name="T78" fmla="*/ 12 w 21"/>
                <a:gd name="T79" fmla="*/ 17 h 19"/>
                <a:gd name="T80" fmla="*/ 10 w 21"/>
                <a:gd name="T81" fmla="*/ 17 h 19"/>
                <a:gd name="T82" fmla="*/ 8 w 21"/>
                <a:gd name="T83" fmla="*/ 17 h 19"/>
                <a:gd name="T84" fmla="*/ 7 w 21"/>
                <a:gd name="T85" fmla="*/ 17 h 19"/>
                <a:gd name="T86" fmla="*/ 6 w 21"/>
                <a:gd name="T87" fmla="*/ 17 h 19"/>
                <a:gd name="T88" fmla="*/ 4 w 21"/>
                <a:gd name="T89" fmla="*/ 17 h 19"/>
                <a:gd name="T90" fmla="*/ 4 w 21"/>
                <a:gd name="T91" fmla="*/ 17 h 19"/>
                <a:gd name="T92" fmla="*/ 3 w 21"/>
                <a:gd name="T93" fmla="*/ 17 h 19"/>
                <a:gd name="T94" fmla="*/ 0 w 21"/>
                <a:gd name="T95" fmla="*/ 16 h 19"/>
                <a:gd name="T96" fmla="*/ 1 w 21"/>
                <a:gd name="T97" fmla="*/ 15 h 19"/>
                <a:gd name="T98" fmla="*/ 0 w 21"/>
                <a:gd name="T99" fmla="*/ 12 h 19"/>
                <a:gd name="T100" fmla="*/ 0 w 21"/>
                <a:gd name="T101" fmla="*/ 9 h 19"/>
                <a:gd name="T102" fmla="*/ 0 w 21"/>
                <a:gd name="T10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" h="19">
                  <a:moveTo>
                    <a:pt x="0" y="6"/>
                  </a:move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4" y="13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9"/>
                  </a:lnTo>
                  <a:lnTo>
                    <a:pt x="18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2603" y="2434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626" y="2453"/>
              <a:ext cx="7" cy="7"/>
            </a:xfrm>
            <a:custGeom>
              <a:avLst/>
              <a:gdLst>
                <a:gd name="T0" fmla="*/ 3 w 7"/>
                <a:gd name="T1" fmla="*/ 0 h 7"/>
                <a:gd name="T2" fmla="*/ 4 w 7"/>
                <a:gd name="T3" fmla="*/ 0 h 7"/>
                <a:gd name="T4" fmla="*/ 6 w 7"/>
                <a:gd name="T5" fmla="*/ 1 h 7"/>
                <a:gd name="T6" fmla="*/ 7 w 7"/>
                <a:gd name="T7" fmla="*/ 1 h 7"/>
                <a:gd name="T8" fmla="*/ 6 w 7"/>
                <a:gd name="T9" fmla="*/ 3 h 7"/>
                <a:gd name="T10" fmla="*/ 7 w 7"/>
                <a:gd name="T11" fmla="*/ 3 h 7"/>
                <a:gd name="T12" fmla="*/ 6 w 7"/>
                <a:gd name="T13" fmla="*/ 4 h 7"/>
                <a:gd name="T14" fmla="*/ 4 w 7"/>
                <a:gd name="T15" fmla="*/ 6 h 7"/>
                <a:gd name="T16" fmla="*/ 4 w 7"/>
                <a:gd name="T17" fmla="*/ 7 h 7"/>
                <a:gd name="T18" fmla="*/ 2 w 7"/>
                <a:gd name="T19" fmla="*/ 7 h 7"/>
                <a:gd name="T20" fmla="*/ 0 w 7"/>
                <a:gd name="T21" fmla="*/ 7 h 7"/>
                <a:gd name="T22" fmla="*/ 2 w 7"/>
                <a:gd name="T23" fmla="*/ 7 h 7"/>
                <a:gd name="T24" fmla="*/ 2 w 7"/>
                <a:gd name="T25" fmla="*/ 6 h 7"/>
                <a:gd name="T26" fmla="*/ 2 w 7"/>
                <a:gd name="T27" fmla="*/ 4 h 7"/>
                <a:gd name="T28" fmla="*/ 2 w 7"/>
                <a:gd name="T29" fmla="*/ 3 h 7"/>
                <a:gd name="T30" fmla="*/ 2 w 7"/>
                <a:gd name="T31" fmla="*/ 1 h 7"/>
                <a:gd name="T32" fmla="*/ 3 w 7"/>
                <a:gd name="T33" fmla="*/ 1 h 7"/>
                <a:gd name="T34" fmla="*/ 2 w 7"/>
                <a:gd name="T35" fmla="*/ 1 h 7"/>
                <a:gd name="T36" fmla="*/ 2 w 7"/>
                <a:gd name="T37" fmla="*/ 0 h 7"/>
                <a:gd name="T38" fmla="*/ 3 w 7"/>
                <a:gd name="T3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6" y="3"/>
                  </a:lnTo>
                  <a:lnTo>
                    <a:pt x="7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2617" y="2438"/>
              <a:ext cx="44" cy="4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637" y="2456"/>
              <a:ext cx="9" cy="13"/>
            </a:xfrm>
            <a:custGeom>
              <a:avLst/>
              <a:gdLst>
                <a:gd name="T0" fmla="*/ 7 w 9"/>
                <a:gd name="T1" fmla="*/ 10 h 13"/>
                <a:gd name="T2" fmla="*/ 9 w 9"/>
                <a:gd name="T3" fmla="*/ 10 h 13"/>
                <a:gd name="T4" fmla="*/ 7 w 9"/>
                <a:gd name="T5" fmla="*/ 10 h 13"/>
                <a:gd name="T6" fmla="*/ 7 w 9"/>
                <a:gd name="T7" fmla="*/ 11 h 13"/>
                <a:gd name="T8" fmla="*/ 6 w 9"/>
                <a:gd name="T9" fmla="*/ 11 h 13"/>
                <a:gd name="T10" fmla="*/ 6 w 9"/>
                <a:gd name="T11" fmla="*/ 13 h 13"/>
                <a:gd name="T12" fmla="*/ 4 w 9"/>
                <a:gd name="T13" fmla="*/ 13 h 13"/>
                <a:gd name="T14" fmla="*/ 3 w 9"/>
                <a:gd name="T15" fmla="*/ 13 h 13"/>
                <a:gd name="T16" fmla="*/ 3 w 9"/>
                <a:gd name="T17" fmla="*/ 11 h 13"/>
                <a:gd name="T18" fmla="*/ 3 w 9"/>
                <a:gd name="T19" fmla="*/ 10 h 13"/>
                <a:gd name="T20" fmla="*/ 3 w 9"/>
                <a:gd name="T21" fmla="*/ 8 h 13"/>
                <a:gd name="T22" fmla="*/ 3 w 9"/>
                <a:gd name="T23" fmla="*/ 7 h 13"/>
                <a:gd name="T24" fmla="*/ 2 w 9"/>
                <a:gd name="T25" fmla="*/ 7 h 13"/>
                <a:gd name="T26" fmla="*/ 2 w 9"/>
                <a:gd name="T27" fmla="*/ 6 h 13"/>
                <a:gd name="T28" fmla="*/ 0 w 9"/>
                <a:gd name="T29" fmla="*/ 6 h 13"/>
                <a:gd name="T30" fmla="*/ 0 w 9"/>
                <a:gd name="T31" fmla="*/ 4 h 13"/>
                <a:gd name="T32" fmla="*/ 2 w 9"/>
                <a:gd name="T33" fmla="*/ 4 h 13"/>
                <a:gd name="T34" fmla="*/ 3 w 9"/>
                <a:gd name="T35" fmla="*/ 3 h 13"/>
                <a:gd name="T36" fmla="*/ 2 w 9"/>
                <a:gd name="T37" fmla="*/ 3 h 13"/>
                <a:gd name="T38" fmla="*/ 2 w 9"/>
                <a:gd name="T39" fmla="*/ 1 h 13"/>
                <a:gd name="T40" fmla="*/ 2 w 9"/>
                <a:gd name="T41" fmla="*/ 0 h 13"/>
                <a:gd name="T42" fmla="*/ 3 w 9"/>
                <a:gd name="T43" fmla="*/ 0 h 13"/>
                <a:gd name="T44" fmla="*/ 3 w 9"/>
                <a:gd name="T45" fmla="*/ 1 h 13"/>
                <a:gd name="T46" fmla="*/ 4 w 9"/>
                <a:gd name="T47" fmla="*/ 1 h 13"/>
                <a:gd name="T48" fmla="*/ 4 w 9"/>
                <a:gd name="T49" fmla="*/ 3 h 13"/>
                <a:gd name="T50" fmla="*/ 4 w 9"/>
                <a:gd name="T51" fmla="*/ 4 h 13"/>
                <a:gd name="T52" fmla="*/ 4 w 9"/>
                <a:gd name="T53" fmla="*/ 6 h 13"/>
                <a:gd name="T54" fmla="*/ 4 w 9"/>
                <a:gd name="T55" fmla="*/ 7 h 13"/>
                <a:gd name="T56" fmla="*/ 6 w 9"/>
                <a:gd name="T57" fmla="*/ 7 h 13"/>
                <a:gd name="T58" fmla="*/ 6 w 9"/>
                <a:gd name="T59" fmla="*/ 8 h 13"/>
                <a:gd name="T60" fmla="*/ 7 w 9"/>
                <a:gd name="T61" fmla="*/ 8 h 13"/>
                <a:gd name="T62" fmla="*/ 7 w 9"/>
                <a:gd name="T6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" h="13">
                  <a:moveTo>
                    <a:pt x="7" y="10"/>
                  </a:moveTo>
                  <a:lnTo>
                    <a:pt x="9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10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Oval 27"/>
            <p:cNvSpPr>
              <a:spLocks noChangeArrowheads="1"/>
            </p:cNvSpPr>
            <p:nvPr/>
          </p:nvSpPr>
          <p:spPr bwMode="auto">
            <a:xfrm>
              <a:off x="2596" y="2418"/>
              <a:ext cx="43" cy="45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5" name="Freeform 28"/>
            <p:cNvSpPr>
              <a:spLocks/>
            </p:cNvSpPr>
            <p:nvPr/>
          </p:nvSpPr>
          <p:spPr bwMode="auto">
            <a:xfrm>
              <a:off x="2618" y="2441"/>
              <a:ext cx="3" cy="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  <a:gd name="T4" fmla="*/ 3 w 3"/>
                <a:gd name="T5" fmla="*/ 2 h 5"/>
                <a:gd name="T6" fmla="*/ 3 w 3"/>
                <a:gd name="T7" fmla="*/ 2 h 5"/>
                <a:gd name="T8" fmla="*/ 3 w 3"/>
                <a:gd name="T9" fmla="*/ 2 h 5"/>
                <a:gd name="T10" fmla="*/ 3 w 3"/>
                <a:gd name="T11" fmla="*/ 2 h 5"/>
                <a:gd name="T12" fmla="*/ 3 w 3"/>
                <a:gd name="T13" fmla="*/ 2 h 5"/>
                <a:gd name="T14" fmla="*/ 3 w 3"/>
                <a:gd name="T15" fmla="*/ 2 h 5"/>
                <a:gd name="T16" fmla="*/ 3 w 3"/>
                <a:gd name="T17" fmla="*/ 2 h 5"/>
                <a:gd name="T18" fmla="*/ 3 w 3"/>
                <a:gd name="T19" fmla="*/ 2 h 5"/>
                <a:gd name="T20" fmla="*/ 3 w 3"/>
                <a:gd name="T21" fmla="*/ 2 h 5"/>
                <a:gd name="T22" fmla="*/ 3 w 3"/>
                <a:gd name="T23" fmla="*/ 2 h 5"/>
                <a:gd name="T24" fmla="*/ 3 w 3"/>
                <a:gd name="T25" fmla="*/ 2 h 5"/>
                <a:gd name="T26" fmla="*/ 3 w 3"/>
                <a:gd name="T27" fmla="*/ 2 h 5"/>
                <a:gd name="T28" fmla="*/ 3 w 3"/>
                <a:gd name="T29" fmla="*/ 2 h 5"/>
                <a:gd name="T30" fmla="*/ 3 w 3"/>
                <a:gd name="T31" fmla="*/ 2 h 5"/>
                <a:gd name="T32" fmla="*/ 3 w 3"/>
                <a:gd name="T33" fmla="*/ 2 h 5"/>
                <a:gd name="T34" fmla="*/ 3 w 3"/>
                <a:gd name="T35" fmla="*/ 2 h 5"/>
                <a:gd name="T36" fmla="*/ 3 w 3"/>
                <a:gd name="T37" fmla="*/ 2 h 5"/>
                <a:gd name="T38" fmla="*/ 3 w 3"/>
                <a:gd name="T39" fmla="*/ 2 h 5"/>
                <a:gd name="T40" fmla="*/ 3 w 3"/>
                <a:gd name="T41" fmla="*/ 2 h 5"/>
                <a:gd name="T42" fmla="*/ 3 w 3"/>
                <a:gd name="T43" fmla="*/ 2 h 5"/>
                <a:gd name="T44" fmla="*/ 3 w 3"/>
                <a:gd name="T45" fmla="*/ 3 h 5"/>
                <a:gd name="T46" fmla="*/ 3 w 3"/>
                <a:gd name="T47" fmla="*/ 3 h 5"/>
                <a:gd name="T48" fmla="*/ 3 w 3"/>
                <a:gd name="T49" fmla="*/ 3 h 5"/>
                <a:gd name="T50" fmla="*/ 3 w 3"/>
                <a:gd name="T51" fmla="*/ 3 h 5"/>
                <a:gd name="T52" fmla="*/ 3 w 3"/>
                <a:gd name="T53" fmla="*/ 5 h 5"/>
                <a:gd name="T54" fmla="*/ 3 w 3"/>
                <a:gd name="T55" fmla="*/ 5 h 5"/>
                <a:gd name="T56" fmla="*/ 3 w 3"/>
                <a:gd name="T57" fmla="*/ 5 h 5"/>
                <a:gd name="T58" fmla="*/ 1 w 3"/>
                <a:gd name="T59" fmla="*/ 5 h 5"/>
                <a:gd name="T60" fmla="*/ 1 w 3"/>
                <a:gd name="T61" fmla="*/ 5 h 5"/>
                <a:gd name="T62" fmla="*/ 0 w 3"/>
                <a:gd name="T63" fmla="*/ 5 h 5"/>
                <a:gd name="T64" fmla="*/ 1 w 3"/>
                <a:gd name="T65" fmla="*/ 3 h 5"/>
                <a:gd name="T66" fmla="*/ 1 w 3"/>
                <a:gd name="T67" fmla="*/ 3 h 5"/>
                <a:gd name="T68" fmla="*/ 1 w 3"/>
                <a:gd name="T69" fmla="*/ 2 h 5"/>
                <a:gd name="T70" fmla="*/ 1 w 3"/>
                <a:gd name="T71" fmla="*/ 2 h 5"/>
                <a:gd name="T72" fmla="*/ 1 w 3"/>
                <a:gd name="T73" fmla="*/ 2 h 5"/>
                <a:gd name="T74" fmla="*/ 1 w 3"/>
                <a:gd name="T75" fmla="*/ 2 h 5"/>
                <a:gd name="T76" fmla="*/ 1 w 3"/>
                <a:gd name="T77" fmla="*/ 2 h 5"/>
                <a:gd name="T78" fmla="*/ 1 w 3"/>
                <a:gd name="T79" fmla="*/ 2 h 5"/>
                <a:gd name="T80" fmla="*/ 1 w 3"/>
                <a:gd name="T81" fmla="*/ 2 h 5"/>
                <a:gd name="T82" fmla="*/ 3 w 3"/>
                <a:gd name="T83" fmla="*/ 2 h 5"/>
                <a:gd name="T84" fmla="*/ 3 w 3"/>
                <a:gd name="T85" fmla="*/ 2 h 5"/>
                <a:gd name="T86" fmla="*/ 3 w 3"/>
                <a:gd name="T8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7" name="Oval 29"/>
            <p:cNvSpPr>
              <a:spLocks noChangeArrowheads="1"/>
            </p:cNvSpPr>
            <p:nvPr/>
          </p:nvSpPr>
          <p:spPr bwMode="auto">
            <a:xfrm>
              <a:off x="2595" y="2427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8" name="Freeform 30"/>
            <p:cNvSpPr>
              <a:spLocks/>
            </p:cNvSpPr>
            <p:nvPr/>
          </p:nvSpPr>
          <p:spPr bwMode="auto">
            <a:xfrm>
              <a:off x="2619" y="2450"/>
              <a:ext cx="3" cy="4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1 h 4"/>
                <a:gd name="T4" fmla="*/ 2 w 3"/>
                <a:gd name="T5" fmla="*/ 3 h 4"/>
                <a:gd name="T6" fmla="*/ 2 w 3"/>
                <a:gd name="T7" fmla="*/ 4 h 4"/>
                <a:gd name="T8" fmla="*/ 0 w 3"/>
                <a:gd name="T9" fmla="*/ 4 h 4"/>
                <a:gd name="T10" fmla="*/ 0 w 3"/>
                <a:gd name="T11" fmla="*/ 3 h 4"/>
                <a:gd name="T12" fmla="*/ 0 w 3"/>
                <a:gd name="T13" fmla="*/ 3 h 4"/>
                <a:gd name="T14" fmla="*/ 0 w 3"/>
                <a:gd name="T15" fmla="*/ 3 h 4"/>
                <a:gd name="T16" fmla="*/ 0 w 3"/>
                <a:gd name="T17" fmla="*/ 3 h 4"/>
                <a:gd name="T18" fmla="*/ 0 w 3"/>
                <a:gd name="T19" fmla="*/ 3 h 4"/>
                <a:gd name="T20" fmla="*/ 0 w 3"/>
                <a:gd name="T21" fmla="*/ 3 h 4"/>
                <a:gd name="T22" fmla="*/ 0 w 3"/>
                <a:gd name="T23" fmla="*/ 3 h 4"/>
                <a:gd name="T24" fmla="*/ 0 w 3"/>
                <a:gd name="T25" fmla="*/ 3 h 4"/>
                <a:gd name="T26" fmla="*/ 0 w 3"/>
                <a:gd name="T27" fmla="*/ 3 h 4"/>
                <a:gd name="T28" fmla="*/ 0 w 3"/>
                <a:gd name="T29" fmla="*/ 3 h 4"/>
                <a:gd name="T30" fmla="*/ 0 w 3"/>
                <a:gd name="T31" fmla="*/ 3 h 4"/>
                <a:gd name="T32" fmla="*/ 0 w 3"/>
                <a:gd name="T33" fmla="*/ 3 h 4"/>
                <a:gd name="T34" fmla="*/ 0 w 3"/>
                <a:gd name="T35" fmla="*/ 3 h 4"/>
                <a:gd name="T36" fmla="*/ 0 w 3"/>
                <a:gd name="T37" fmla="*/ 3 h 4"/>
                <a:gd name="T38" fmla="*/ 0 w 3"/>
                <a:gd name="T39" fmla="*/ 3 h 4"/>
                <a:gd name="T40" fmla="*/ 0 w 3"/>
                <a:gd name="T41" fmla="*/ 3 h 4"/>
                <a:gd name="T42" fmla="*/ 0 w 3"/>
                <a:gd name="T43" fmla="*/ 3 h 4"/>
                <a:gd name="T44" fmla="*/ 0 w 3"/>
                <a:gd name="T45" fmla="*/ 3 h 4"/>
                <a:gd name="T46" fmla="*/ 0 w 3"/>
                <a:gd name="T47" fmla="*/ 3 h 4"/>
                <a:gd name="T48" fmla="*/ 0 w 3"/>
                <a:gd name="T49" fmla="*/ 3 h 4"/>
                <a:gd name="T50" fmla="*/ 0 w 3"/>
                <a:gd name="T51" fmla="*/ 3 h 4"/>
                <a:gd name="T52" fmla="*/ 0 w 3"/>
                <a:gd name="T53" fmla="*/ 3 h 4"/>
                <a:gd name="T54" fmla="*/ 0 w 3"/>
                <a:gd name="T55" fmla="*/ 3 h 4"/>
                <a:gd name="T56" fmla="*/ 0 w 3"/>
                <a:gd name="T57" fmla="*/ 3 h 4"/>
                <a:gd name="T58" fmla="*/ 0 w 3"/>
                <a:gd name="T59" fmla="*/ 3 h 4"/>
                <a:gd name="T60" fmla="*/ 0 w 3"/>
                <a:gd name="T61" fmla="*/ 3 h 4"/>
                <a:gd name="T62" fmla="*/ 0 w 3"/>
                <a:gd name="T63" fmla="*/ 3 h 4"/>
                <a:gd name="T64" fmla="*/ 0 w 3"/>
                <a:gd name="T65" fmla="*/ 3 h 4"/>
                <a:gd name="T66" fmla="*/ 0 w 3"/>
                <a:gd name="T67" fmla="*/ 3 h 4"/>
                <a:gd name="T68" fmla="*/ 0 w 3"/>
                <a:gd name="T69" fmla="*/ 3 h 4"/>
                <a:gd name="T70" fmla="*/ 0 w 3"/>
                <a:gd name="T71" fmla="*/ 3 h 4"/>
                <a:gd name="T72" fmla="*/ 0 w 3"/>
                <a:gd name="T73" fmla="*/ 3 h 4"/>
                <a:gd name="T74" fmla="*/ 0 w 3"/>
                <a:gd name="T75" fmla="*/ 3 h 4"/>
                <a:gd name="T76" fmla="*/ 0 w 3"/>
                <a:gd name="T77" fmla="*/ 3 h 4"/>
                <a:gd name="T78" fmla="*/ 0 w 3"/>
                <a:gd name="T79" fmla="*/ 1 h 4"/>
                <a:gd name="T80" fmla="*/ 0 w 3"/>
                <a:gd name="T81" fmla="*/ 1 h 4"/>
                <a:gd name="T82" fmla="*/ 0 w 3"/>
                <a:gd name="T83" fmla="*/ 1 h 4"/>
                <a:gd name="T84" fmla="*/ 0 w 3"/>
                <a:gd name="T85" fmla="*/ 1 h 4"/>
                <a:gd name="T86" fmla="*/ 0 w 3"/>
                <a:gd name="T87" fmla="*/ 0 h 4"/>
                <a:gd name="T88" fmla="*/ 2 w 3"/>
                <a:gd name="T89" fmla="*/ 0 h 4"/>
                <a:gd name="T90" fmla="*/ 3 w 3"/>
                <a:gd name="T9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Oval 31"/>
            <p:cNvSpPr>
              <a:spLocks noChangeArrowheads="1"/>
            </p:cNvSpPr>
            <p:nvPr/>
          </p:nvSpPr>
          <p:spPr bwMode="auto">
            <a:xfrm>
              <a:off x="2593" y="2413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32"/>
            <p:cNvSpPr>
              <a:spLocks/>
            </p:cNvSpPr>
            <p:nvPr/>
          </p:nvSpPr>
          <p:spPr bwMode="auto">
            <a:xfrm>
              <a:off x="2609" y="2433"/>
              <a:ext cx="17" cy="8"/>
            </a:xfrm>
            <a:custGeom>
              <a:avLst/>
              <a:gdLst>
                <a:gd name="T0" fmla="*/ 13 w 17"/>
                <a:gd name="T1" fmla="*/ 5 h 8"/>
                <a:gd name="T2" fmla="*/ 13 w 17"/>
                <a:gd name="T3" fmla="*/ 5 h 8"/>
                <a:gd name="T4" fmla="*/ 13 w 17"/>
                <a:gd name="T5" fmla="*/ 5 h 8"/>
                <a:gd name="T6" fmla="*/ 12 w 17"/>
                <a:gd name="T7" fmla="*/ 4 h 8"/>
                <a:gd name="T8" fmla="*/ 12 w 17"/>
                <a:gd name="T9" fmla="*/ 5 h 8"/>
                <a:gd name="T10" fmla="*/ 10 w 17"/>
                <a:gd name="T11" fmla="*/ 5 h 8"/>
                <a:gd name="T12" fmla="*/ 9 w 17"/>
                <a:gd name="T13" fmla="*/ 5 h 8"/>
                <a:gd name="T14" fmla="*/ 9 w 17"/>
                <a:gd name="T15" fmla="*/ 5 h 8"/>
                <a:gd name="T16" fmla="*/ 8 w 17"/>
                <a:gd name="T17" fmla="*/ 5 h 8"/>
                <a:gd name="T18" fmla="*/ 6 w 17"/>
                <a:gd name="T19" fmla="*/ 7 h 8"/>
                <a:gd name="T20" fmla="*/ 6 w 17"/>
                <a:gd name="T21" fmla="*/ 7 h 8"/>
                <a:gd name="T22" fmla="*/ 6 w 17"/>
                <a:gd name="T23" fmla="*/ 8 h 8"/>
                <a:gd name="T24" fmla="*/ 6 w 17"/>
                <a:gd name="T25" fmla="*/ 8 h 8"/>
                <a:gd name="T26" fmla="*/ 6 w 17"/>
                <a:gd name="T27" fmla="*/ 8 h 8"/>
                <a:gd name="T28" fmla="*/ 6 w 17"/>
                <a:gd name="T29" fmla="*/ 8 h 8"/>
                <a:gd name="T30" fmla="*/ 5 w 17"/>
                <a:gd name="T31" fmla="*/ 8 h 8"/>
                <a:gd name="T32" fmla="*/ 4 w 17"/>
                <a:gd name="T33" fmla="*/ 8 h 8"/>
                <a:gd name="T34" fmla="*/ 4 w 17"/>
                <a:gd name="T35" fmla="*/ 8 h 8"/>
                <a:gd name="T36" fmla="*/ 4 w 17"/>
                <a:gd name="T37" fmla="*/ 7 h 8"/>
                <a:gd name="T38" fmla="*/ 4 w 17"/>
                <a:gd name="T39" fmla="*/ 7 h 8"/>
                <a:gd name="T40" fmla="*/ 4 w 17"/>
                <a:gd name="T41" fmla="*/ 7 h 8"/>
                <a:gd name="T42" fmla="*/ 4 w 17"/>
                <a:gd name="T43" fmla="*/ 7 h 8"/>
                <a:gd name="T44" fmla="*/ 4 w 17"/>
                <a:gd name="T45" fmla="*/ 7 h 8"/>
                <a:gd name="T46" fmla="*/ 4 w 17"/>
                <a:gd name="T47" fmla="*/ 7 h 8"/>
                <a:gd name="T48" fmla="*/ 4 w 17"/>
                <a:gd name="T49" fmla="*/ 7 h 8"/>
                <a:gd name="T50" fmla="*/ 4 w 17"/>
                <a:gd name="T51" fmla="*/ 7 h 8"/>
                <a:gd name="T52" fmla="*/ 2 w 17"/>
                <a:gd name="T53" fmla="*/ 7 h 8"/>
                <a:gd name="T54" fmla="*/ 2 w 17"/>
                <a:gd name="T55" fmla="*/ 7 h 8"/>
                <a:gd name="T56" fmla="*/ 2 w 17"/>
                <a:gd name="T57" fmla="*/ 7 h 8"/>
                <a:gd name="T58" fmla="*/ 2 w 17"/>
                <a:gd name="T59" fmla="*/ 7 h 8"/>
                <a:gd name="T60" fmla="*/ 2 w 17"/>
                <a:gd name="T61" fmla="*/ 7 h 8"/>
                <a:gd name="T62" fmla="*/ 2 w 17"/>
                <a:gd name="T63" fmla="*/ 7 h 8"/>
                <a:gd name="T64" fmla="*/ 2 w 17"/>
                <a:gd name="T65" fmla="*/ 7 h 8"/>
                <a:gd name="T66" fmla="*/ 2 w 17"/>
                <a:gd name="T67" fmla="*/ 7 h 8"/>
                <a:gd name="T68" fmla="*/ 2 w 17"/>
                <a:gd name="T69" fmla="*/ 7 h 8"/>
                <a:gd name="T70" fmla="*/ 2 w 17"/>
                <a:gd name="T71" fmla="*/ 7 h 8"/>
                <a:gd name="T72" fmla="*/ 2 w 17"/>
                <a:gd name="T73" fmla="*/ 7 h 8"/>
                <a:gd name="T74" fmla="*/ 2 w 17"/>
                <a:gd name="T75" fmla="*/ 7 h 8"/>
                <a:gd name="T76" fmla="*/ 2 w 17"/>
                <a:gd name="T77" fmla="*/ 7 h 8"/>
                <a:gd name="T78" fmla="*/ 2 w 17"/>
                <a:gd name="T79" fmla="*/ 7 h 8"/>
                <a:gd name="T80" fmla="*/ 2 w 17"/>
                <a:gd name="T81" fmla="*/ 7 h 8"/>
                <a:gd name="T82" fmla="*/ 2 w 17"/>
                <a:gd name="T83" fmla="*/ 7 h 8"/>
                <a:gd name="T84" fmla="*/ 2 w 17"/>
                <a:gd name="T85" fmla="*/ 7 h 8"/>
                <a:gd name="T86" fmla="*/ 2 w 17"/>
                <a:gd name="T87" fmla="*/ 7 h 8"/>
                <a:gd name="T88" fmla="*/ 2 w 17"/>
                <a:gd name="T89" fmla="*/ 7 h 8"/>
                <a:gd name="T90" fmla="*/ 2 w 17"/>
                <a:gd name="T91" fmla="*/ 7 h 8"/>
                <a:gd name="T92" fmla="*/ 2 w 17"/>
                <a:gd name="T93" fmla="*/ 7 h 8"/>
                <a:gd name="T94" fmla="*/ 2 w 17"/>
                <a:gd name="T95" fmla="*/ 7 h 8"/>
                <a:gd name="T96" fmla="*/ 1 w 17"/>
                <a:gd name="T97" fmla="*/ 7 h 8"/>
                <a:gd name="T98" fmla="*/ 1 w 17"/>
                <a:gd name="T99" fmla="*/ 7 h 8"/>
                <a:gd name="T100" fmla="*/ 1 w 17"/>
                <a:gd name="T101" fmla="*/ 7 h 8"/>
                <a:gd name="T102" fmla="*/ 1 w 17"/>
                <a:gd name="T103" fmla="*/ 5 h 8"/>
                <a:gd name="T104" fmla="*/ 2 w 17"/>
                <a:gd name="T105" fmla="*/ 3 h 8"/>
                <a:gd name="T106" fmla="*/ 5 w 17"/>
                <a:gd name="T107" fmla="*/ 1 h 8"/>
                <a:gd name="T108" fmla="*/ 8 w 17"/>
                <a:gd name="T109" fmla="*/ 1 h 8"/>
                <a:gd name="T110" fmla="*/ 12 w 17"/>
                <a:gd name="T1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lnTo>
                    <a:pt x="16" y="7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Oval 33"/>
            <p:cNvSpPr>
              <a:spLocks noChangeArrowheads="1"/>
            </p:cNvSpPr>
            <p:nvPr/>
          </p:nvSpPr>
          <p:spPr bwMode="auto">
            <a:xfrm>
              <a:off x="2604" y="2437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34"/>
            <p:cNvSpPr>
              <a:spLocks/>
            </p:cNvSpPr>
            <p:nvPr/>
          </p:nvSpPr>
          <p:spPr bwMode="auto">
            <a:xfrm>
              <a:off x="2628" y="2456"/>
              <a:ext cx="5" cy="7"/>
            </a:xfrm>
            <a:custGeom>
              <a:avLst/>
              <a:gdLst>
                <a:gd name="T0" fmla="*/ 0 w 5"/>
                <a:gd name="T1" fmla="*/ 4 h 7"/>
                <a:gd name="T2" fmla="*/ 0 w 5"/>
                <a:gd name="T3" fmla="*/ 4 h 7"/>
                <a:gd name="T4" fmla="*/ 0 w 5"/>
                <a:gd name="T5" fmla="*/ 4 h 7"/>
                <a:gd name="T6" fmla="*/ 0 w 5"/>
                <a:gd name="T7" fmla="*/ 4 h 7"/>
                <a:gd name="T8" fmla="*/ 0 w 5"/>
                <a:gd name="T9" fmla="*/ 4 h 7"/>
                <a:gd name="T10" fmla="*/ 0 w 5"/>
                <a:gd name="T11" fmla="*/ 4 h 7"/>
                <a:gd name="T12" fmla="*/ 0 w 5"/>
                <a:gd name="T13" fmla="*/ 4 h 7"/>
                <a:gd name="T14" fmla="*/ 0 w 5"/>
                <a:gd name="T15" fmla="*/ 4 h 7"/>
                <a:gd name="T16" fmla="*/ 2 w 5"/>
                <a:gd name="T17" fmla="*/ 4 h 7"/>
                <a:gd name="T18" fmla="*/ 5 w 5"/>
                <a:gd name="T19" fmla="*/ 3 h 7"/>
                <a:gd name="T20" fmla="*/ 4 w 5"/>
                <a:gd name="T21" fmla="*/ 7 h 7"/>
                <a:gd name="T22" fmla="*/ 1 w 5"/>
                <a:gd name="T23" fmla="*/ 7 h 7"/>
                <a:gd name="T24" fmla="*/ 0 w 5"/>
                <a:gd name="T25" fmla="*/ 7 h 7"/>
                <a:gd name="T26" fmla="*/ 0 w 5"/>
                <a:gd name="T27" fmla="*/ 7 h 7"/>
                <a:gd name="T28" fmla="*/ 0 w 5"/>
                <a:gd name="T29" fmla="*/ 7 h 7"/>
                <a:gd name="T30" fmla="*/ 0 w 5"/>
                <a:gd name="T31" fmla="*/ 7 h 7"/>
                <a:gd name="T32" fmla="*/ 0 w 5"/>
                <a:gd name="T33" fmla="*/ 7 h 7"/>
                <a:gd name="T34" fmla="*/ 0 w 5"/>
                <a:gd name="T35" fmla="*/ 7 h 7"/>
                <a:gd name="T36" fmla="*/ 0 w 5"/>
                <a:gd name="T37" fmla="*/ 7 h 7"/>
                <a:gd name="T38" fmla="*/ 0 w 5"/>
                <a:gd name="T39" fmla="*/ 7 h 7"/>
                <a:gd name="T40" fmla="*/ 0 w 5"/>
                <a:gd name="T41" fmla="*/ 7 h 7"/>
                <a:gd name="T42" fmla="*/ 0 w 5"/>
                <a:gd name="T43" fmla="*/ 7 h 7"/>
                <a:gd name="T44" fmla="*/ 0 w 5"/>
                <a:gd name="T45" fmla="*/ 7 h 7"/>
                <a:gd name="T46" fmla="*/ 0 w 5"/>
                <a:gd name="T47" fmla="*/ 7 h 7"/>
                <a:gd name="T48" fmla="*/ 0 w 5"/>
                <a:gd name="T49" fmla="*/ 7 h 7"/>
                <a:gd name="T50" fmla="*/ 0 w 5"/>
                <a:gd name="T51" fmla="*/ 7 h 7"/>
                <a:gd name="T52" fmla="*/ 0 w 5"/>
                <a:gd name="T53" fmla="*/ 7 h 7"/>
                <a:gd name="T54" fmla="*/ 0 w 5"/>
                <a:gd name="T55" fmla="*/ 7 h 7"/>
                <a:gd name="T56" fmla="*/ 0 w 5"/>
                <a:gd name="T57" fmla="*/ 7 h 7"/>
                <a:gd name="T58" fmla="*/ 0 w 5"/>
                <a:gd name="T59" fmla="*/ 7 h 7"/>
                <a:gd name="T60" fmla="*/ 0 w 5"/>
                <a:gd name="T61" fmla="*/ 7 h 7"/>
                <a:gd name="T62" fmla="*/ 0 w 5"/>
                <a:gd name="T63" fmla="*/ 7 h 7"/>
                <a:gd name="T64" fmla="*/ 0 w 5"/>
                <a:gd name="T65" fmla="*/ 7 h 7"/>
                <a:gd name="T66" fmla="*/ 0 w 5"/>
                <a:gd name="T67" fmla="*/ 7 h 7"/>
                <a:gd name="T68" fmla="*/ 0 w 5"/>
                <a:gd name="T69" fmla="*/ 7 h 7"/>
                <a:gd name="T70" fmla="*/ 0 w 5"/>
                <a:gd name="T71" fmla="*/ 7 h 7"/>
                <a:gd name="T72" fmla="*/ 0 w 5"/>
                <a:gd name="T73" fmla="*/ 7 h 7"/>
                <a:gd name="T74" fmla="*/ 0 w 5"/>
                <a:gd name="T75" fmla="*/ 7 h 7"/>
                <a:gd name="T76" fmla="*/ 0 w 5"/>
                <a:gd name="T77" fmla="*/ 7 h 7"/>
                <a:gd name="T78" fmla="*/ 0 w 5"/>
                <a:gd name="T79" fmla="*/ 7 h 7"/>
                <a:gd name="T80" fmla="*/ 0 w 5"/>
                <a:gd name="T81" fmla="*/ 7 h 7"/>
                <a:gd name="T82" fmla="*/ 0 w 5"/>
                <a:gd name="T83" fmla="*/ 7 h 7"/>
                <a:gd name="T84" fmla="*/ 0 w 5"/>
                <a:gd name="T85" fmla="*/ 6 h 7"/>
                <a:gd name="T86" fmla="*/ 0 w 5"/>
                <a:gd name="T87" fmla="*/ 6 h 7"/>
                <a:gd name="T88" fmla="*/ 0 w 5"/>
                <a:gd name="T89" fmla="*/ 6 h 7"/>
                <a:gd name="T90" fmla="*/ 0 w 5"/>
                <a:gd name="T91" fmla="*/ 6 h 7"/>
                <a:gd name="T92" fmla="*/ 0 w 5"/>
                <a:gd name="T93" fmla="*/ 6 h 7"/>
                <a:gd name="T94" fmla="*/ 0 w 5"/>
                <a:gd name="T95" fmla="*/ 6 h 7"/>
                <a:gd name="T96" fmla="*/ 0 w 5"/>
                <a:gd name="T97" fmla="*/ 6 h 7"/>
                <a:gd name="T98" fmla="*/ 0 w 5"/>
                <a:gd name="T99" fmla="*/ 6 h 7"/>
                <a:gd name="T100" fmla="*/ 0 w 5"/>
                <a:gd name="T101" fmla="*/ 6 h 7"/>
                <a:gd name="T102" fmla="*/ 0 w 5"/>
                <a:gd name="T103" fmla="*/ 6 h 7"/>
                <a:gd name="T104" fmla="*/ 0 w 5"/>
                <a:gd name="T105" fmla="*/ 6 h 7"/>
                <a:gd name="T106" fmla="*/ 0 w 5"/>
                <a:gd name="T107" fmla="*/ 6 h 7"/>
                <a:gd name="T108" fmla="*/ 0 w 5"/>
                <a:gd name="T109" fmla="*/ 6 h 7"/>
                <a:gd name="T110" fmla="*/ 0 w 5"/>
                <a:gd name="T111" fmla="*/ 6 h 7"/>
                <a:gd name="T112" fmla="*/ 0 w 5"/>
                <a:gd name="T113" fmla="*/ 6 h 7"/>
                <a:gd name="T114" fmla="*/ 0 w 5"/>
                <a:gd name="T115" fmla="*/ 6 h 7"/>
                <a:gd name="T116" fmla="*/ 0 w 5"/>
                <a:gd name="T117" fmla="*/ 6 h 7"/>
                <a:gd name="T118" fmla="*/ 0 w 5"/>
                <a:gd name="T1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Oval 37"/>
            <p:cNvSpPr>
              <a:spLocks noChangeArrowheads="1"/>
            </p:cNvSpPr>
            <p:nvPr/>
          </p:nvSpPr>
          <p:spPr bwMode="auto">
            <a:xfrm>
              <a:off x="2356" y="2565"/>
              <a:ext cx="44" cy="45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Oval 38"/>
            <p:cNvSpPr>
              <a:spLocks noChangeArrowheads="1"/>
            </p:cNvSpPr>
            <p:nvPr/>
          </p:nvSpPr>
          <p:spPr bwMode="auto">
            <a:xfrm>
              <a:off x="2382" y="2558"/>
              <a:ext cx="44" cy="45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Oval 39"/>
            <p:cNvSpPr>
              <a:spLocks noChangeArrowheads="1"/>
            </p:cNvSpPr>
            <p:nvPr/>
          </p:nvSpPr>
          <p:spPr bwMode="auto">
            <a:xfrm>
              <a:off x="2418" y="2574"/>
              <a:ext cx="43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Oval 40"/>
            <p:cNvSpPr>
              <a:spLocks noChangeArrowheads="1"/>
            </p:cNvSpPr>
            <p:nvPr/>
          </p:nvSpPr>
          <p:spPr bwMode="auto">
            <a:xfrm>
              <a:off x="2428" y="2663"/>
              <a:ext cx="42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Oval 41"/>
            <p:cNvSpPr>
              <a:spLocks noChangeArrowheads="1"/>
            </p:cNvSpPr>
            <p:nvPr/>
          </p:nvSpPr>
          <p:spPr bwMode="auto">
            <a:xfrm>
              <a:off x="2432" y="2686"/>
              <a:ext cx="44" cy="45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Oval 42"/>
            <p:cNvSpPr>
              <a:spLocks noChangeArrowheads="1"/>
            </p:cNvSpPr>
            <p:nvPr/>
          </p:nvSpPr>
          <p:spPr bwMode="auto">
            <a:xfrm>
              <a:off x="2435" y="2603"/>
              <a:ext cx="42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Oval 43"/>
            <p:cNvSpPr>
              <a:spLocks noChangeArrowheads="1"/>
            </p:cNvSpPr>
            <p:nvPr/>
          </p:nvSpPr>
          <p:spPr bwMode="auto">
            <a:xfrm>
              <a:off x="2444" y="2634"/>
              <a:ext cx="43" cy="4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Oval 44"/>
            <p:cNvSpPr>
              <a:spLocks noChangeArrowheads="1"/>
            </p:cNvSpPr>
            <p:nvPr/>
          </p:nvSpPr>
          <p:spPr bwMode="auto">
            <a:xfrm>
              <a:off x="2445" y="2614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Oval 45"/>
            <p:cNvSpPr>
              <a:spLocks noChangeArrowheads="1"/>
            </p:cNvSpPr>
            <p:nvPr/>
          </p:nvSpPr>
          <p:spPr bwMode="auto">
            <a:xfrm>
              <a:off x="2447" y="2593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4" name="Oval 46"/>
            <p:cNvSpPr>
              <a:spLocks noChangeArrowheads="1"/>
            </p:cNvSpPr>
            <p:nvPr/>
          </p:nvSpPr>
          <p:spPr bwMode="auto">
            <a:xfrm>
              <a:off x="2461" y="2682"/>
              <a:ext cx="43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6" name="Oval 48"/>
            <p:cNvSpPr>
              <a:spLocks noChangeArrowheads="1"/>
            </p:cNvSpPr>
            <p:nvPr/>
          </p:nvSpPr>
          <p:spPr bwMode="auto">
            <a:xfrm>
              <a:off x="2550" y="2466"/>
              <a:ext cx="43" cy="44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7" name="Freeform 49"/>
            <p:cNvSpPr>
              <a:spLocks/>
            </p:cNvSpPr>
            <p:nvPr/>
          </p:nvSpPr>
          <p:spPr bwMode="auto">
            <a:xfrm>
              <a:off x="2556" y="2469"/>
              <a:ext cx="59" cy="46"/>
            </a:xfrm>
            <a:custGeom>
              <a:avLst/>
              <a:gdLst>
                <a:gd name="T0" fmla="*/ 28 w 59"/>
                <a:gd name="T1" fmla="*/ 1 h 46"/>
                <a:gd name="T2" fmla="*/ 32 w 59"/>
                <a:gd name="T3" fmla="*/ 5 h 46"/>
                <a:gd name="T4" fmla="*/ 36 w 59"/>
                <a:gd name="T5" fmla="*/ 11 h 46"/>
                <a:gd name="T6" fmla="*/ 33 w 59"/>
                <a:gd name="T7" fmla="*/ 14 h 46"/>
                <a:gd name="T8" fmla="*/ 36 w 59"/>
                <a:gd name="T9" fmla="*/ 16 h 46"/>
                <a:gd name="T10" fmla="*/ 37 w 59"/>
                <a:gd name="T11" fmla="*/ 18 h 46"/>
                <a:gd name="T12" fmla="*/ 39 w 59"/>
                <a:gd name="T13" fmla="*/ 21 h 46"/>
                <a:gd name="T14" fmla="*/ 42 w 59"/>
                <a:gd name="T15" fmla="*/ 24 h 46"/>
                <a:gd name="T16" fmla="*/ 47 w 59"/>
                <a:gd name="T17" fmla="*/ 27 h 46"/>
                <a:gd name="T18" fmla="*/ 47 w 59"/>
                <a:gd name="T19" fmla="*/ 33 h 46"/>
                <a:gd name="T20" fmla="*/ 53 w 59"/>
                <a:gd name="T21" fmla="*/ 36 h 46"/>
                <a:gd name="T22" fmla="*/ 55 w 59"/>
                <a:gd name="T23" fmla="*/ 36 h 46"/>
                <a:gd name="T24" fmla="*/ 57 w 59"/>
                <a:gd name="T25" fmla="*/ 39 h 46"/>
                <a:gd name="T26" fmla="*/ 59 w 59"/>
                <a:gd name="T27" fmla="*/ 40 h 46"/>
                <a:gd name="T28" fmla="*/ 59 w 59"/>
                <a:gd name="T29" fmla="*/ 40 h 46"/>
                <a:gd name="T30" fmla="*/ 58 w 59"/>
                <a:gd name="T31" fmla="*/ 40 h 46"/>
                <a:gd name="T32" fmla="*/ 58 w 59"/>
                <a:gd name="T33" fmla="*/ 40 h 46"/>
                <a:gd name="T34" fmla="*/ 57 w 59"/>
                <a:gd name="T35" fmla="*/ 40 h 46"/>
                <a:gd name="T36" fmla="*/ 57 w 59"/>
                <a:gd name="T37" fmla="*/ 40 h 46"/>
                <a:gd name="T38" fmla="*/ 55 w 59"/>
                <a:gd name="T39" fmla="*/ 40 h 46"/>
                <a:gd name="T40" fmla="*/ 55 w 59"/>
                <a:gd name="T41" fmla="*/ 40 h 46"/>
                <a:gd name="T42" fmla="*/ 54 w 59"/>
                <a:gd name="T43" fmla="*/ 40 h 46"/>
                <a:gd name="T44" fmla="*/ 53 w 59"/>
                <a:gd name="T45" fmla="*/ 41 h 46"/>
                <a:gd name="T46" fmla="*/ 53 w 59"/>
                <a:gd name="T47" fmla="*/ 41 h 46"/>
                <a:gd name="T48" fmla="*/ 51 w 59"/>
                <a:gd name="T49" fmla="*/ 41 h 46"/>
                <a:gd name="T50" fmla="*/ 50 w 59"/>
                <a:gd name="T51" fmla="*/ 41 h 46"/>
                <a:gd name="T52" fmla="*/ 50 w 59"/>
                <a:gd name="T53" fmla="*/ 41 h 46"/>
                <a:gd name="T54" fmla="*/ 48 w 59"/>
                <a:gd name="T55" fmla="*/ 43 h 46"/>
                <a:gd name="T56" fmla="*/ 48 w 59"/>
                <a:gd name="T57" fmla="*/ 44 h 46"/>
                <a:gd name="T58" fmla="*/ 47 w 59"/>
                <a:gd name="T59" fmla="*/ 44 h 46"/>
                <a:gd name="T60" fmla="*/ 46 w 59"/>
                <a:gd name="T61" fmla="*/ 43 h 46"/>
                <a:gd name="T62" fmla="*/ 43 w 59"/>
                <a:gd name="T63" fmla="*/ 46 h 46"/>
                <a:gd name="T64" fmla="*/ 43 w 59"/>
                <a:gd name="T65" fmla="*/ 44 h 46"/>
                <a:gd name="T66" fmla="*/ 43 w 59"/>
                <a:gd name="T67" fmla="*/ 43 h 46"/>
                <a:gd name="T68" fmla="*/ 26 w 59"/>
                <a:gd name="T69" fmla="*/ 43 h 46"/>
                <a:gd name="T70" fmla="*/ 26 w 59"/>
                <a:gd name="T71" fmla="*/ 41 h 46"/>
                <a:gd name="T72" fmla="*/ 26 w 59"/>
                <a:gd name="T73" fmla="*/ 40 h 46"/>
                <a:gd name="T74" fmla="*/ 26 w 59"/>
                <a:gd name="T75" fmla="*/ 39 h 46"/>
                <a:gd name="T76" fmla="*/ 26 w 59"/>
                <a:gd name="T77" fmla="*/ 37 h 46"/>
                <a:gd name="T78" fmla="*/ 24 w 59"/>
                <a:gd name="T79" fmla="*/ 37 h 46"/>
                <a:gd name="T80" fmla="*/ 24 w 59"/>
                <a:gd name="T81" fmla="*/ 36 h 46"/>
                <a:gd name="T82" fmla="*/ 24 w 59"/>
                <a:gd name="T83" fmla="*/ 36 h 46"/>
                <a:gd name="T84" fmla="*/ 22 w 59"/>
                <a:gd name="T85" fmla="*/ 34 h 46"/>
                <a:gd name="T86" fmla="*/ 22 w 59"/>
                <a:gd name="T87" fmla="*/ 33 h 46"/>
                <a:gd name="T88" fmla="*/ 21 w 59"/>
                <a:gd name="T89" fmla="*/ 31 h 46"/>
                <a:gd name="T90" fmla="*/ 20 w 59"/>
                <a:gd name="T91" fmla="*/ 30 h 46"/>
                <a:gd name="T92" fmla="*/ 18 w 59"/>
                <a:gd name="T93" fmla="*/ 29 h 46"/>
                <a:gd name="T94" fmla="*/ 16 w 59"/>
                <a:gd name="T95" fmla="*/ 31 h 46"/>
                <a:gd name="T96" fmla="*/ 9 w 59"/>
                <a:gd name="T97" fmla="*/ 36 h 46"/>
                <a:gd name="T98" fmla="*/ 5 w 59"/>
                <a:gd name="T99" fmla="*/ 34 h 46"/>
                <a:gd name="T100" fmla="*/ 3 w 59"/>
                <a:gd name="T101" fmla="*/ 33 h 46"/>
                <a:gd name="T102" fmla="*/ 3 w 59"/>
                <a:gd name="T103" fmla="*/ 31 h 46"/>
                <a:gd name="T104" fmla="*/ 2 w 59"/>
                <a:gd name="T105" fmla="*/ 29 h 46"/>
                <a:gd name="T106" fmla="*/ 5 w 59"/>
                <a:gd name="T107" fmla="*/ 26 h 46"/>
                <a:gd name="T108" fmla="*/ 6 w 59"/>
                <a:gd name="T109" fmla="*/ 23 h 46"/>
                <a:gd name="T110" fmla="*/ 17 w 59"/>
                <a:gd name="T111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9" h="46">
                  <a:moveTo>
                    <a:pt x="24" y="4"/>
                  </a:moveTo>
                  <a:lnTo>
                    <a:pt x="25" y="3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3" y="7"/>
                  </a:lnTo>
                  <a:lnTo>
                    <a:pt x="35" y="7"/>
                  </a:lnTo>
                  <a:lnTo>
                    <a:pt x="36" y="8"/>
                  </a:lnTo>
                  <a:lnTo>
                    <a:pt x="36" y="10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5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7" y="17"/>
                  </a:lnTo>
                  <a:lnTo>
                    <a:pt x="37" y="18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39" y="20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3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48" y="33"/>
                  </a:lnTo>
                  <a:lnTo>
                    <a:pt x="50" y="34"/>
                  </a:lnTo>
                  <a:lnTo>
                    <a:pt x="51" y="34"/>
                  </a:lnTo>
                  <a:lnTo>
                    <a:pt x="51" y="36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36"/>
                  </a:lnTo>
                  <a:lnTo>
                    <a:pt x="55" y="36"/>
                  </a:lnTo>
                  <a:lnTo>
                    <a:pt x="57" y="37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4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7" y="44"/>
                  </a:lnTo>
                  <a:lnTo>
                    <a:pt x="47" y="44"/>
                  </a:lnTo>
                  <a:lnTo>
                    <a:pt x="47" y="44"/>
                  </a:lnTo>
                  <a:lnTo>
                    <a:pt x="47" y="44"/>
                  </a:lnTo>
                  <a:lnTo>
                    <a:pt x="47" y="44"/>
                  </a:lnTo>
                  <a:lnTo>
                    <a:pt x="47" y="44"/>
                  </a:lnTo>
                  <a:lnTo>
                    <a:pt x="47" y="44"/>
                  </a:lnTo>
                  <a:lnTo>
                    <a:pt x="46" y="43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3" y="46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43" y="41"/>
                  </a:lnTo>
                  <a:lnTo>
                    <a:pt x="42" y="41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26" y="43"/>
                  </a:lnTo>
                  <a:lnTo>
                    <a:pt x="26" y="43"/>
                  </a:lnTo>
                  <a:lnTo>
                    <a:pt x="26" y="43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5" y="37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3" y="33"/>
                  </a:lnTo>
                  <a:lnTo>
                    <a:pt x="11" y="34"/>
                  </a:lnTo>
                  <a:lnTo>
                    <a:pt x="10" y="36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10" y="17"/>
                  </a:lnTo>
                  <a:lnTo>
                    <a:pt x="11" y="16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7" y="11"/>
                  </a:lnTo>
                  <a:lnTo>
                    <a:pt x="22" y="7"/>
                  </a:lnTo>
                  <a:lnTo>
                    <a:pt x="24" y="4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2" name="Freeform 54"/>
            <p:cNvSpPr>
              <a:spLocks/>
            </p:cNvSpPr>
            <p:nvPr/>
          </p:nvSpPr>
          <p:spPr bwMode="auto">
            <a:xfrm>
              <a:off x="4245" y="657"/>
              <a:ext cx="69" cy="39"/>
            </a:xfrm>
            <a:custGeom>
              <a:avLst/>
              <a:gdLst>
                <a:gd name="T0" fmla="*/ 6 w 69"/>
                <a:gd name="T1" fmla="*/ 11 h 39"/>
                <a:gd name="T2" fmla="*/ 4 w 69"/>
                <a:gd name="T3" fmla="*/ 12 h 39"/>
                <a:gd name="T4" fmla="*/ 2 w 69"/>
                <a:gd name="T5" fmla="*/ 12 h 39"/>
                <a:gd name="T6" fmla="*/ 1 w 69"/>
                <a:gd name="T7" fmla="*/ 12 h 39"/>
                <a:gd name="T8" fmla="*/ 0 w 69"/>
                <a:gd name="T9" fmla="*/ 11 h 39"/>
                <a:gd name="T10" fmla="*/ 0 w 69"/>
                <a:gd name="T11" fmla="*/ 9 h 39"/>
                <a:gd name="T12" fmla="*/ 1 w 69"/>
                <a:gd name="T13" fmla="*/ 9 h 39"/>
                <a:gd name="T14" fmla="*/ 2 w 69"/>
                <a:gd name="T15" fmla="*/ 8 h 39"/>
                <a:gd name="T16" fmla="*/ 4 w 69"/>
                <a:gd name="T17" fmla="*/ 8 h 39"/>
                <a:gd name="T18" fmla="*/ 4 w 69"/>
                <a:gd name="T19" fmla="*/ 6 h 39"/>
                <a:gd name="T20" fmla="*/ 4 w 69"/>
                <a:gd name="T21" fmla="*/ 3 h 39"/>
                <a:gd name="T22" fmla="*/ 5 w 69"/>
                <a:gd name="T23" fmla="*/ 0 h 39"/>
                <a:gd name="T24" fmla="*/ 6 w 69"/>
                <a:gd name="T25" fmla="*/ 0 h 39"/>
                <a:gd name="T26" fmla="*/ 8 w 69"/>
                <a:gd name="T27" fmla="*/ 0 h 39"/>
                <a:gd name="T28" fmla="*/ 9 w 69"/>
                <a:gd name="T29" fmla="*/ 0 h 39"/>
                <a:gd name="T30" fmla="*/ 12 w 69"/>
                <a:gd name="T31" fmla="*/ 8 h 39"/>
                <a:gd name="T32" fmla="*/ 13 w 69"/>
                <a:gd name="T33" fmla="*/ 9 h 39"/>
                <a:gd name="T34" fmla="*/ 15 w 69"/>
                <a:gd name="T35" fmla="*/ 11 h 39"/>
                <a:gd name="T36" fmla="*/ 16 w 69"/>
                <a:gd name="T37" fmla="*/ 9 h 39"/>
                <a:gd name="T38" fmla="*/ 16 w 69"/>
                <a:gd name="T39" fmla="*/ 8 h 39"/>
                <a:gd name="T40" fmla="*/ 16 w 69"/>
                <a:gd name="T41" fmla="*/ 6 h 39"/>
                <a:gd name="T42" fmla="*/ 15 w 69"/>
                <a:gd name="T43" fmla="*/ 5 h 39"/>
                <a:gd name="T44" fmla="*/ 15 w 69"/>
                <a:gd name="T45" fmla="*/ 3 h 39"/>
                <a:gd name="T46" fmla="*/ 16 w 69"/>
                <a:gd name="T47" fmla="*/ 2 h 39"/>
                <a:gd name="T48" fmla="*/ 17 w 69"/>
                <a:gd name="T49" fmla="*/ 2 h 39"/>
                <a:gd name="T50" fmla="*/ 20 w 69"/>
                <a:gd name="T51" fmla="*/ 2 h 39"/>
                <a:gd name="T52" fmla="*/ 23 w 69"/>
                <a:gd name="T53" fmla="*/ 2 h 39"/>
                <a:gd name="T54" fmla="*/ 24 w 69"/>
                <a:gd name="T55" fmla="*/ 3 h 39"/>
                <a:gd name="T56" fmla="*/ 27 w 69"/>
                <a:gd name="T57" fmla="*/ 5 h 39"/>
                <a:gd name="T58" fmla="*/ 32 w 69"/>
                <a:gd name="T59" fmla="*/ 6 h 39"/>
                <a:gd name="T60" fmla="*/ 32 w 69"/>
                <a:gd name="T61" fmla="*/ 8 h 39"/>
                <a:gd name="T62" fmla="*/ 34 w 69"/>
                <a:gd name="T63" fmla="*/ 9 h 39"/>
                <a:gd name="T64" fmla="*/ 34 w 69"/>
                <a:gd name="T65" fmla="*/ 11 h 39"/>
                <a:gd name="T66" fmla="*/ 34 w 69"/>
                <a:gd name="T67" fmla="*/ 12 h 39"/>
                <a:gd name="T68" fmla="*/ 37 w 69"/>
                <a:gd name="T69" fmla="*/ 15 h 39"/>
                <a:gd name="T70" fmla="*/ 42 w 69"/>
                <a:gd name="T71" fmla="*/ 15 h 39"/>
                <a:gd name="T72" fmla="*/ 45 w 69"/>
                <a:gd name="T73" fmla="*/ 15 h 39"/>
                <a:gd name="T74" fmla="*/ 46 w 69"/>
                <a:gd name="T75" fmla="*/ 16 h 39"/>
                <a:gd name="T76" fmla="*/ 47 w 69"/>
                <a:gd name="T77" fmla="*/ 19 h 39"/>
                <a:gd name="T78" fmla="*/ 49 w 69"/>
                <a:gd name="T79" fmla="*/ 25 h 39"/>
                <a:gd name="T80" fmla="*/ 49 w 69"/>
                <a:gd name="T81" fmla="*/ 26 h 39"/>
                <a:gd name="T82" fmla="*/ 53 w 69"/>
                <a:gd name="T83" fmla="*/ 26 h 39"/>
                <a:gd name="T84" fmla="*/ 54 w 69"/>
                <a:gd name="T85" fmla="*/ 26 h 39"/>
                <a:gd name="T86" fmla="*/ 57 w 69"/>
                <a:gd name="T87" fmla="*/ 26 h 39"/>
                <a:gd name="T88" fmla="*/ 57 w 69"/>
                <a:gd name="T89" fmla="*/ 29 h 39"/>
                <a:gd name="T90" fmla="*/ 56 w 69"/>
                <a:gd name="T91" fmla="*/ 34 h 39"/>
                <a:gd name="T92" fmla="*/ 54 w 69"/>
                <a:gd name="T93" fmla="*/ 35 h 39"/>
                <a:gd name="T94" fmla="*/ 53 w 69"/>
                <a:gd name="T95" fmla="*/ 35 h 39"/>
                <a:gd name="T96" fmla="*/ 54 w 69"/>
                <a:gd name="T97" fmla="*/ 36 h 39"/>
                <a:gd name="T98" fmla="*/ 56 w 69"/>
                <a:gd name="T99" fmla="*/ 36 h 39"/>
                <a:gd name="T100" fmla="*/ 57 w 69"/>
                <a:gd name="T101" fmla="*/ 36 h 39"/>
                <a:gd name="T102" fmla="*/ 60 w 69"/>
                <a:gd name="T103" fmla="*/ 36 h 39"/>
                <a:gd name="T104" fmla="*/ 63 w 69"/>
                <a:gd name="T105" fmla="*/ 35 h 39"/>
                <a:gd name="T106" fmla="*/ 65 w 69"/>
                <a:gd name="T107" fmla="*/ 35 h 39"/>
                <a:gd name="T108" fmla="*/ 65 w 69"/>
                <a:gd name="T109" fmla="*/ 36 h 39"/>
                <a:gd name="T110" fmla="*/ 67 w 69"/>
                <a:gd name="T111" fmla="*/ 38 h 39"/>
                <a:gd name="T112" fmla="*/ 68 w 69"/>
                <a:gd name="T113" fmla="*/ 39 h 39"/>
                <a:gd name="T114" fmla="*/ 69 w 69"/>
                <a:gd name="T1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9" h="39">
                  <a:moveTo>
                    <a:pt x="6" y="11"/>
                  </a:moveTo>
                  <a:lnTo>
                    <a:pt x="4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5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20" y="2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32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4" y="12"/>
                  </a:lnTo>
                  <a:lnTo>
                    <a:pt x="37" y="15"/>
                  </a:lnTo>
                  <a:lnTo>
                    <a:pt x="42" y="15"/>
                  </a:lnTo>
                  <a:lnTo>
                    <a:pt x="45" y="15"/>
                  </a:lnTo>
                  <a:lnTo>
                    <a:pt x="46" y="16"/>
                  </a:lnTo>
                  <a:lnTo>
                    <a:pt x="47" y="19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53" y="26"/>
                  </a:lnTo>
                  <a:lnTo>
                    <a:pt x="54" y="26"/>
                  </a:lnTo>
                  <a:lnTo>
                    <a:pt x="57" y="26"/>
                  </a:lnTo>
                  <a:lnTo>
                    <a:pt x="57" y="29"/>
                  </a:lnTo>
                  <a:lnTo>
                    <a:pt x="56" y="34"/>
                  </a:lnTo>
                  <a:lnTo>
                    <a:pt x="54" y="35"/>
                  </a:lnTo>
                  <a:lnTo>
                    <a:pt x="53" y="35"/>
                  </a:lnTo>
                  <a:lnTo>
                    <a:pt x="54" y="36"/>
                  </a:lnTo>
                  <a:lnTo>
                    <a:pt x="56" y="36"/>
                  </a:lnTo>
                  <a:lnTo>
                    <a:pt x="57" y="36"/>
                  </a:lnTo>
                  <a:lnTo>
                    <a:pt x="60" y="36"/>
                  </a:lnTo>
                  <a:lnTo>
                    <a:pt x="63" y="35"/>
                  </a:lnTo>
                  <a:lnTo>
                    <a:pt x="65" y="35"/>
                  </a:lnTo>
                  <a:lnTo>
                    <a:pt x="65" y="36"/>
                  </a:lnTo>
                  <a:lnTo>
                    <a:pt x="67" y="38"/>
                  </a:lnTo>
                  <a:lnTo>
                    <a:pt x="68" y="39"/>
                  </a:lnTo>
                  <a:lnTo>
                    <a:pt x="69" y="39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3" name="Oval 55"/>
            <p:cNvSpPr>
              <a:spLocks noChangeArrowheads="1"/>
            </p:cNvSpPr>
            <p:nvPr/>
          </p:nvSpPr>
          <p:spPr bwMode="auto">
            <a:xfrm>
              <a:off x="3291" y="2900"/>
              <a:ext cx="44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4" name="Oval 56"/>
            <p:cNvSpPr>
              <a:spLocks noChangeArrowheads="1"/>
            </p:cNvSpPr>
            <p:nvPr/>
          </p:nvSpPr>
          <p:spPr bwMode="auto">
            <a:xfrm>
              <a:off x="3302" y="2898"/>
              <a:ext cx="42" cy="4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5" name="Freeform 57"/>
            <p:cNvSpPr>
              <a:spLocks/>
            </p:cNvSpPr>
            <p:nvPr/>
          </p:nvSpPr>
          <p:spPr bwMode="auto">
            <a:xfrm>
              <a:off x="3221" y="2809"/>
              <a:ext cx="234" cy="327"/>
            </a:xfrm>
            <a:custGeom>
              <a:avLst/>
              <a:gdLst>
                <a:gd name="T0" fmla="*/ 151 w 234"/>
                <a:gd name="T1" fmla="*/ 7 h 327"/>
                <a:gd name="T2" fmla="*/ 163 w 234"/>
                <a:gd name="T3" fmla="*/ 4 h 327"/>
                <a:gd name="T4" fmla="*/ 162 w 234"/>
                <a:gd name="T5" fmla="*/ 27 h 327"/>
                <a:gd name="T6" fmla="*/ 170 w 234"/>
                <a:gd name="T7" fmla="*/ 37 h 327"/>
                <a:gd name="T8" fmla="*/ 182 w 234"/>
                <a:gd name="T9" fmla="*/ 37 h 327"/>
                <a:gd name="T10" fmla="*/ 189 w 234"/>
                <a:gd name="T11" fmla="*/ 42 h 327"/>
                <a:gd name="T12" fmla="*/ 188 w 234"/>
                <a:gd name="T13" fmla="*/ 52 h 327"/>
                <a:gd name="T14" fmla="*/ 193 w 234"/>
                <a:gd name="T15" fmla="*/ 65 h 327"/>
                <a:gd name="T16" fmla="*/ 204 w 234"/>
                <a:gd name="T17" fmla="*/ 79 h 327"/>
                <a:gd name="T18" fmla="*/ 212 w 234"/>
                <a:gd name="T19" fmla="*/ 92 h 327"/>
                <a:gd name="T20" fmla="*/ 223 w 234"/>
                <a:gd name="T21" fmla="*/ 105 h 327"/>
                <a:gd name="T22" fmla="*/ 232 w 234"/>
                <a:gd name="T23" fmla="*/ 121 h 327"/>
                <a:gd name="T24" fmla="*/ 234 w 234"/>
                <a:gd name="T25" fmla="*/ 135 h 327"/>
                <a:gd name="T26" fmla="*/ 160 w 234"/>
                <a:gd name="T27" fmla="*/ 144 h 327"/>
                <a:gd name="T28" fmla="*/ 156 w 234"/>
                <a:gd name="T29" fmla="*/ 154 h 327"/>
                <a:gd name="T30" fmla="*/ 152 w 234"/>
                <a:gd name="T31" fmla="*/ 167 h 327"/>
                <a:gd name="T32" fmla="*/ 151 w 234"/>
                <a:gd name="T33" fmla="*/ 181 h 327"/>
                <a:gd name="T34" fmla="*/ 148 w 234"/>
                <a:gd name="T35" fmla="*/ 196 h 327"/>
                <a:gd name="T36" fmla="*/ 151 w 234"/>
                <a:gd name="T37" fmla="*/ 210 h 327"/>
                <a:gd name="T38" fmla="*/ 158 w 234"/>
                <a:gd name="T39" fmla="*/ 220 h 327"/>
                <a:gd name="T40" fmla="*/ 152 w 234"/>
                <a:gd name="T41" fmla="*/ 232 h 327"/>
                <a:gd name="T42" fmla="*/ 147 w 234"/>
                <a:gd name="T43" fmla="*/ 239 h 327"/>
                <a:gd name="T44" fmla="*/ 136 w 234"/>
                <a:gd name="T45" fmla="*/ 246 h 327"/>
                <a:gd name="T46" fmla="*/ 129 w 234"/>
                <a:gd name="T47" fmla="*/ 259 h 327"/>
                <a:gd name="T48" fmla="*/ 133 w 234"/>
                <a:gd name="T49" fmla="*/ 272 h 327"/>
                <a:gd name="T50" fmla="*/ 129 w 234"/>
                <a:gd name="T51" fmla="*/ 285 h 327"/>
                <a:gd name="T52" fmla="*/ 127 w 234"/>
                <a:gd name="T53" fmla="*/ 297 h 327"/>
                <a:gd name="T54" fmla="*/ 125 w 234"/>
                <a:gd name="T55" fmla="*/ 305 h 327"/>
                <a:gd name="T56" fmla="*/ 125 w 234"/>
                <a:gd name="T57" fmla="*/ 320 h 327"/>
                <a:gd name="T58" fmla="*/ 77 w 234"/>
                <a:gd name="T59" fmla="*/ 327 h 327"/>
                <a:gd name="T60" fmla="*/ 18 w 234"/>
                <a:gd name="T61" fmla="*/ 318 h 327"/>
                <a:gd name="T62" fmla="*/ 16 w 234"/>
                <a:gd name="T63" fmla="*/ 307 h 327"/>
                <a:gd name="T64" fmla="*/ 30 w 234"/>
                <a:gd name="T65" fmla="*/ 305 h 327"/>
                <a:gd name="T66" fmla="*/ 22 w 234"/>
                <a:gd name="T67" fmla="*/ 291 h 327"/>
                <a:gd name="T68" fmla="*/ 32 w 234"/>
                <a:gd name="T69" fmla="*/ 268 h 327"/>
                <a:gd name="T70" fmla="*/ 38 w 234"/>
                <a:gd name="T71" fmla="*/ 248 h 327"/>
                <a:gd name="T72" fmla="*/ 41 w 234"/>
                <a:gd name="T73" fmla="*/ 225 h 327"/>
                <a:gd name="T74" fmla="*/ 42 w 234"/>
                <a:gd name="T75" fmla="*/ 209 h 327"/>
                <a:gd name="T76" fmla="*/ 40 w 234"/>
                <a:gd name="T77" fmla="*/ 190 h 327"/>
                <a:gd name="T78" fmla="*/ 26 w 234"/>
                <a:gd name="T79" fmla="*/ 177 h 327"/>
                <a:gd name="T80" fmla="*/ 21 w 234"/>
                <a:gd name="T81" fmla="*/ 161 h 327"/>
                <a:gd name="T82" fmla="*/ 12 w 234"/>
                <a:gd name="T83" fmla="*/ 151 h 327"/>
                <a:gd name="T84" fmla="*/ 7 w 234"/>
                <a:gd name="T85" fmla="*/ 134 h 327"/>
                <a:gd name="T86" fmla="*/ 7 w 234"/>
                <a:gd name="T87" fmla="*/ 115 h 327"/>
                <a:gd name="T88" fmla="*/ 1 w 234"/>
                <a:gd name="T89" fmla="*/ 105 h 327"/>
                <a:gd name="T90" fmla="*/ 14 w 234"/>
                <a:gd name="T91" fmla="*/ 104 h 327"/>
                <a:gd name="T92" fmla="*/ 29 w 234"/>
                <a:gd name="T93" fmla="*/ 104 h 327"/>
                <a:gd name="T94" fmla="*/ 40 w 234"/>
                <a:gd name="T95" fmla="*/ 98 h 327"/>
                <a:gd name="T96" fmla="*/ 48 w 234"/>
                <a:gd name="T97" fmla="*/ 106 h 327"/>
                <a:gd name="T98" fmla="*/ 56 w 234"/>
                <a:gd name="T99" fmla="*/ 116 h 327"/>
                <a:gd name="T100" fmla="*/ 70 w 234"/>
                <a:gd name="T101" fmla="*/ 111 h 327"/>
                <a:gd name="T102" fmla="*/ 84 w 234"/>
                <a:gd name="T103" fmla="*/ 105 h 327"/>
                <a:gd name="T104" fmla="*/ 97 w 234"/>
                <a:gd name="T105" fmla="*/ 102 h 327"/>
                <a:gd name="T106" fmla="*/ 105 w 234"/>
                <a:gd name="T107" fmla="*/ 96 h 327"/>
                <a:gd name="T108" fmla="*/ 104 w 234"/>
                <a:gd name="T109" fmla="*/ 79 h 327"/>
                <a:gd name="T110" fmla="*/ 110 w 234"/>
                <a:gd name="T111" fmla="*/ 65 h 327"/>
                <a:gd name="T112" fmla="*/ 112 w 234"/>
                <a:gd name="T113" fmla="*/ 49 h 327"/>
                <a:gd name="T114" fmla="*/ 112 w 234"/>
                <a:gd name="T115" fmla="*/ 33 h 327"/>
                <a:gd name="T116" fmla="*/ 114 w 234"/>
                <a:gd name="T117" fmla="*/ 23 h 327"/>
                <a:gd name="T118" fmla="*/ 125 w 234"/>
                <a:gd name="T119" fmla="*/ 24 h 327"/>
                <a:gd name="T120" fmla="*/ 134 w 234"/>
                <a:gd name="T121" fmla="*/ 8 h 327"/>
                <a:gd name="T122" fmla="*/ 140 w 234"/>
                <a:gd name="T123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4" h="327">
                  <a:moveTo>
                    <a:pt x="140" y="0"/>
                  </a:moveTo>
                  <a:lnTo>
                    <a:pt x="141" y="0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4" y="1"/>
                  </a:lnTo>
                  <a:lnTo>
                    <a:pt x="145" y="3"/>
                  </a:lnTo>
                  <a:lnTo>
                    <a:pt x="147" y="3"/>
                  </a:lnTo>
                  <a:lnTo>
                    <a:pt x="147" y="4"/>
                  </a:lnTo>
                  <a:lnTo>
                    <a:pt x="148" y="4"/>
                  </a:lnTo>
                  <a:lnTo>
                    <a:pt x="149" y="6"/>
                  </a:lnTo>
                  <a:lnTo>
                    <a:pt x="151" y="6"/>
                  </a:lnTo>
                  <a:lnTo>
                    <a:pt x="151" y="7"/>
                  </a:lnTo>
                  <a:lnTo>
                    <a:pt x="152" y="7"/>
                  </a:lnTo>
                  <a:lnTo>
                    <a:pt x="153" y="7"/>
                  </a:lnTo>
                  <a:lnTo>
                    <a:pt x="155" y="7"/>
                  </a:lnTo>
                  <a:lnTo>
                    <a:pt x="155" y="6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59" y="6"/>
                  </a:lnTo>
                  <a:lnTo>
                    <a:pt x="159" y="4"/>
                  </a:lnTo>
                  <a:lnTo>
                    <a:pt x="160" y="4"/>
                  </a:lnTo>
                  <a:lnTo>
                    <a:pt x="162" y="3"/>
                  </a:lnTo>
                  <a:lnTo>
                    <a:pt x="163" y="3"/>
                  </a:lnTo>
                  <a:lnTo>
                    <a:pt x="163" y="4"/>
                  </a:lnTo>
                  <a:lnTo>
                    <a:pt x="163" y="6"/>
                  </a:lnTo>
                  <a:lnTo>
                    <a:pt x="163" y="7"/>
                  </a:lnTo>
                  <a:lnTo>
                    <a:pt x="163" y="8"/>
                  </a:lnTo>
                  <a:lnTo>
                    <a:pt x="162" y="10"/>
                  </a:lnTo>
                  <a:lnTo>
                    <a:pt x="160" y="16"/>
                  </a:lnTo>
                  <a:lnTo>
                    <a:pt x="159" y="20"/>
                  </a:lnTo>
                  <a:lnTo>
                    <a:pt x="155" y="27"/>
                  </a:lnTo>
                  <a:lnTo>
                    <a:pt x="156" y="27"/>
                  </a:lnTo>
                  <a:lnTo>
                    <a:pt x="158" y="27"/>
                  </a:lnTo>
                  <a:lnTo>
                    <a:pt x="159" y="27"/>
                  </a:lnTo>
                  <a:lnTo>
                    <a:pt x="160" y="27"/>
                  </a:lnTo>
                  <a:lnTo>
                    <a:pt x="162" y="27"/>
                  </a:lnTo>
                  <a:lnTo>
                    <a:pt x="162" y="29"/>
                  </a:lnTo>
                  <a:lnTo>
                    <a:pt x="163" y="29"/>
                  </a:lnTo>
                  <a:lnTo>
                    <a:pt x="163" y="30"/>
                  </a:lnTo>
                  <a:lnTo>
                    <a:pt x="163" y="31"/>
                  </a:lnTo>
                  <a:lnTo>
                    <a:pt x="164" y="31"/>
                  </a:lnTo>
                  <a:lnTo>
                    <a:pt x="164" y="33"/>
                  </a:lnTo>
                  <a:lnTo>
                    <a:pt x="164" y="34"/>
                  </a:lnTo>
                  <a:lnTo>
                    <a:pt x="166" y="34"/>
                  </a:lnTo>
                  <a:lnTo>
                    <a:pt x="166" y="36"/>
                  </a:lnTo>
                  <a:lnTo>
                    <a:pt x="167" y="36"/>
                  </a:lnTo>
                  <a:lnTo>
                    <a:pt x="167" y="37"/>
                  </a:lnTo>
                  <a:lnTo>
                    <a:pt x="170" y="37"/>
                  </a:lnTo>
                  <a:lnTo>
                    <a:pt x="171" y="37"/>
                  </a:lnTo>
                  <a:lnTo>
                    <a:pt x="173" y="37"/>
                  </a:lnTo>
                  <a:lnTo>
                    <a:pt x="173" y="36"/>
                  </a:lnTo>
                  <a:lnTo>
                    <a:pt x="174" y="36"/>
                  </a:lnTo>
                  <a:lnTo>
                    <a:pt x="174" y="37"/>
                  </a:lnTo>
                  <a:lnTo>
                    <a:pt x="175" y="37"/>
                  </a:lnTo>
                  <a:lnTo>
                    <a:pt x="177" y="36"/>
                  </a:lnTo>
                  <a:lnTo>
                    <a:pt x="178" y="36"/>
                  </a:lnTo>
                  <a:lnTo>
                    <a:pt x="178" y="37"/>
                  </a:lnTo>
                  <a:lnTo>
                    <a:pt x="179" y="37"/>
                  </a:lnTo>
                  <a:lnTo>
                    <a:pt x="181" y="37"/>
                  </a:lnTo>
                  <a:lnTo>
                    <a:pt x="182" y="37"/>
                  </a:lnTo>
                  <a:lnTo>
                    <a:pt x="184" y="37"/>
                  </a:lnTo>
                  <a:lnTo>
                    <a:pt x="185" y="36"/>
                  </a:lnTo>
                  <a:lnTo>
                    <a:pt x="185" y="34"/>
                  </a:lnTo>
                  <a:lnTo>
                    <a:pt x="186" y="34"/>
                  </a:lnTo>
                  <a:lnTo>
                    <a:pt x="188" y="34"/>
                  </a:lnTo>
                  <a:lnTo>
                    <a:pt x="189" y="34"/>
                  </a:lnTo>
                  <a:lnTo>
                    <a:pt x="189" y="36"/>
                  </a:lnTo>
                  <a:lnTo>
                    <a:pt x="189" y="39"/>
                  </a:lnTo>
                  <a:lnTo>
                    <a:pt x="189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9" y="42"/>
                  </a:lnTo>
                  <a:lnTo>
                    <a:pt x="189" y="43"/>
                  </a:lnTo>
                  <a:lnTo>
                    <a:pt x="188" y="43"/>
                  </a:lnTo>
                  <a:lnTo>
                    <a:pt x="188" y="44"/>
                  </a:lnTo>
                  <a:lnTo>
                    <a:pt x="189" y="44"/>
                  </a:lnTo>
                  <a:lnTo>
                    <a:pt x="188" y="44"/>
                  </a:lnTo>
                  <a:lnTo>
                    <a:pt x="188" y="46"/>
                  </a:lnTo>
                  <a:lnTo>
                    <a:pt x="186" y="47"/>
                  </a:lnTo>
                  <a:lnTo>
                    <a:pt x="188" y="47"/>
                  </a:lnTo>
                  <a:lnTo>
                    <a:pt x="188" y="49"/>
                  </a:lnTo>
                  <a:lnTo>
                    <a:pt x="186" y="50"/>
                  </a:lnTo>
                  <a:lnTo>
                    <a:pt x="186" y="52"/>
                  </a:lnTo>
                  <a:lnTo>
                    <a:pt x="188" y="52"/>
                  </a:lnTo>
                  <a:lnTo>
                    <a:pt x="188" y="53"/>
                  </a:lnTo>
                  <a:lnTo>
                    <a:pt x="189" y="53"/>
                  </a:lnTo>
                  <a:lnTo>
                    <a:pt x="189" y="55"/>
                  </a:lnTo>
                  <a:lnTo>
                    <a:pt x="188" y="55"/>
                  </a:lnTo>
                  <a:lnTo>
                    <a:pt x="188" y="56"/>
                  </a:lnTo>
                  <a:lnTo>
                    <a:pt x="188" y="57"/>
                  </a:lnTo>
                  <a:lnTo>
                    <a:pt x="188" y="59"/>
                  </a:lnTo>
                  <a:lnTo>
                    <a:pt x="189" y="59"/>
                  </a:lnTo>
                  <a:lnTo>
                    <a:pt x="190" y="62"/>
                  </a:lnTo>
                  <a:lnTo>
                    <a:pt x="190" y="63"/>
                  </a:lnTo>
                  <a:lnTo>
                    <a:pt x="192" y="65"/>
                  </a:lnTo>
                  <a:lnTo>
                    <a:pt x="193" y="65"/>
                  </a:lnTo>
                  <a:lnTo>
                    <a:pt x="193" y="66"/>
                  </a:lnTo>
                  <a:lnTo>
                    <a:pt x="195" y="68"/>
                  </a:lnTo>
                  <a:lnTo>
                    <a:pt x="196" y="68"/>
                  </a:lnTo>
                  <a:lnTo>
                    <a:pt x="197" y="69"/>
                  </a:lnTo>
                  <a:lnTo>
                    <a:pt x="197" y="70"/>
                  </a:lnTo>
                  <a:lnTo>
                    <a:pt x="197" y="72"/>
                  </a:lnTo>
                  <a:lnTo>
                    <a:pt x="199" y="73"/>
                  </a:lnTo>
                  <a:lnTo>
                    <a:pt x="200" y="75"/>
                  </a:lnTo>
                  <a:lnTo>
                    <a:pt x="201" y="75"/>
                  </a:lnTo>
                  <a:lnTo>
                    <a:pt x="203" y="76"/>
                  </a:lnTo>
                  <a:lnTo>
                    <a:pt x="201" y="78"/>
                  </a:lnTo>
                  <a:lnTo>
                    <a:pt x="204" y="79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7" y="82"/>
                  </a:lnTo>
                  <a:lnTo>
                    <a:pt x="208" y="82"/>
                  </a:lnTo>
                  <a:lnTo>
                    <a:pt x="208" y="83"/>
                  </a:lnTo>
                  <a:lnTo>
                    <a:pt x="207" y="85"/>
                  </a:lnTo>
                  <a:lnTo>
                    <a:pt x="208" y="85"/>
                  </a:lnTo>
                  <a:lnTo>
                    <a:pt x="210" y="85"/>
                  </a:lnTo>
                  <a:lnTo>
                    <a:pt x="210" y="88"/>
                  </a:lnTo>
                  <a:lnTo>
                    <a:pt x="211" y="88"/>
                  </a:lnTo>
                  <a:lnTo>
                    <a:pt x="211" y="89"/>
                  </a:lnTo>
                  <a:lnTo>
                    <a:pt x="212" y="92"/>
                  </a:lnTo>
                  <a:lnTo>
                    <a:pt x="212" y="93"/>
                  </a:lnTo>
                  <a:lnTo>
                    <a:pt x="214" y="93"/>
                  </a:lnTo>
                  <a:lnTo>
                    <a:pt x="215" y="95"/>
                  </a:lnTo>
                  <a:lnTo>
                    <a:pt x="216" y="95"/>
                  </a:lnTo>
                  <a:lnTo>
                    <a:pt x="218" y="98"/>
                  </a:lnTo>
                  <a:lnTo>
                    <a:pt x="218" y="99"/>
                  </a:lnTo>
                  <a:lnTo>
                    <a:pt x="221" y="99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2" y="104"/>
                  </a:lnTo>
                  <a:lnTo>
                    <a:pt x="223" y="104"/>
                  </a:lnTo>
                  <a:lnTo>
                    <a:pt x="223" y="105"/>
                  </a:lnTo>
                  <a:lnTo>
                    <a:pt x="222" y="105"/>
                  </a:lnTo>
                  <a:lnTo>
                    <a:pt x="223" y="105"/>
                  </a:lnTo>
                  <a:lnTo>
                    <a:pt x="223" y="108"/>
                  </a:lnTo>
                  <a:lnTo>
                    <a:pt x="226" y="109"/>
                  </a:lnTo>
                  <a:lnTo>
                    <a:pt x="227" y="111"/>
                  </a:lnTo>
                  <a:lnTo>
                    <a:pt x="229" y="112"/>
                  </a:lnTo>
                  <a:lnTo>
                    <a:pt x="229" y="114"/>
                  </a:lnTo>
                  <a:lnTo>
                    <a:pt x="229" y="118"/>
                  </a:lnTo>
                  <a:lnTo>
                    <a:pt x="230" y="118"/>
                  </a:lnTo>
                  <a:lnTo>
                    <a:pt x="232" y="118"/>
                  </a:lnTo>
                  <a:lnTo>
                    <a:pt x="232" y="119"/>
                  </a:lnTo>
                  <a:lnTo>
                    <a:pt x="232" y="121"/>
                  </a:lnTo>
                  <a:lnTo>
                    <a:pt x="232" y="122"/>
                  </a:lnTo>
                  <a:lnTo>
                    <a:pt x="232" y="124"/>
                  </a:lnTo>
                  <a:lnTo>
                    <a:pt x="233" y="124"/>
                  </a:lnTo>
                  <a:lnTo>
                    <a:pt x="232" y="124"/>
                  </a:lnTo>
                  <a:lnTo>
                    <a:pt x="232" y="125"/>
                  </a:lnTo>
                  <a:lnTo>
                    <a:pt x="232" y="127"/>
                  </a:lnTo>
                  <a:lnTo>
                    <a:pt x="233" y="127"/>
                  </a:lnTo>
                  <a:lnTo>
                    <a:pt x="233" y="129"/>
                  </a:lnTo>
                  <a:lnTo>
                    <a:pt x="234" y="131"/>
                  </a:lnTo>
                  <a:lnTo>
                    <a:pt x="234" y="132"/>
                  </a:lnTo>
                  <a:lnTo>
                    <a:pt x="234" y="134"/>
                  </a:lnTo>
                  <a:lnTo>
                    <a:pt x="234" y="135"/>
                  </a:lnTo>
                  <a:lnTo>
                    <a:pt x="234" y="137"/>
                  </a:lnTo>
                  <a:lnTo>
                    <a:pt x="233" y="137"/>
                  </a:lnTo>
                  <a:lnTo>
                    <a:pt x="233" y="138"/>
                  </a:lnTo>
                  <a:lnTo>
                    <a:pt x="227" y="138"/>
                  </a:lnTo>
                  <a:lnTo>
                    <a:pt x="207" y="138"/>
                  </a:lnTo>
                  <a:lnTo>
                    <a:pt x="160" y="138"/>
                  </a:lnTo>
                  <a:lnTo>
                    <a:pt x="159" y="138"/>
                  </a:lnTo>
                  <a:lnTo>
                    <a:pt x="159" y="140"/>
                  </a:lnTo>
                  <a:lnTo>
                    <a:pt x="159" y="141"/>
                  </a:lnTo>
                  <a:lnTo>
                    <a:pt x="159" y="142"/>
                  </a:lnTo>
                  <a:lnTo>
                    <a:pt x="159" y="144"/>
                  </a:lnTo>
                  <a:lnTo>
                    <a:pt x="160" y="144"/>
                  </a:lnTo>
                  <a:lnTo>
                    <a:pt x="160" y="145"/>
                  </a:lnTo>
                  <a:lnTo>
                    <a:pt x="162" y="145"/>
                  </a:lnTo>
                  <a:lnTo>
                    <a:pt x="162" y="147"/>
                  </a:lnTo>
                  <a:lnTo>
                    <a:pt x="162" y="148"/>
                  </a:lnTo>
                  <a:lnTo>
                    <a:pt x="160" y="148"/>
                  </a:lnTo>
                  <a:lnTo>
                    <a:pt x="160" y="150"/>
                  </a:lnTo>
                  <a:lnTo>
                    <a:pt x="159" y="150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8" y="153"/>
                  </a:lnTo>
                  <a:lnTo>
                    <a:pt x="156" y="153"/>
                  </a:lnTo>
                  <a:lnTo>
                    <a:pt x="156" y="154"/>
                  </a:lnTo>
                  <a:lnTo>
                    <a:pt x="155" y="154"/>
                  </a:lnTo>
                  <a:lnTo>
                    <a:pt x="155" y="155"/>
                  </a:lnTo>
                  <a:lnTo>
                    <a:pt x="155" y="157"/>
                  </a:lnTo>
                  <a:lnTo>
                    <a:pt x="153" y="157"/>
                  </a:lnTo>
                  <a:lnTo>
                    <a:pt x="153" y="158"/>
                  </a:lnTo>
                  <a:lnTo>
                    <a:pt x="153" y="160"/>
                  </a:lnTo>
                  <a:lnTo>
                    <a:pt x="153" y="161"/>
                  </a:lnTo>
                  <a:lnTo>
                    <a:pt x="152" y="161"/>
                  </a:lnTo>
                  <a:lnTo>
                    <a:pt x="152" y="163"/>
                  </a:lnTo>
                  <a:lnTo>
                    <a:pt x="152" y="164"/>
                  </a:lnTo>
                  <a:lnTo>
                    <a:pt x="152" y="165"/>
                  </a:lnTo>
                  <a:lnTo>
                    <a:pt x="152" y="167"/>
                  </a:lnTo>
                  <a:lnTo>
                    <a:pt x="152" y="168"/>
                  </a:lnTo>
                  <a:lnTo>
                    <a:pt x="151" y="168"/>
                  </a:lnTo>
                  <a:lnTo>
                    <a:pt x="151" y="170"/>
                  </a:lnTo>
                  <a:lnTo>
                    <a:pt x="151" y="171"/>
                  </a:lnTo>
                  <a:lnTo>
                    <a:pt x="151" y="173"/>
                  </a:lnTo>
                  <a:lnTo>
                    <a:pt x="151" y="174"/>
                  </a:lnTo>
                  <a:lnTo>
                    <a:pt x="151" y="176"/>
                  </a:lnTo>
                  <a:lnTo>
                    <a:pt x="151" y="177"/>
                  </a:lnTo>
                  <a:lnTo>
                    <a:pt x="151" y="178"/>
                  </a:lnTo>
                  <a:lnTo>
                    <a:pt x="152" y="180"/>
                  </a:lnTo>
                  <a:lnTo>
                    <a:pt x="151" y="180"/>
                  </a:lnTo>
                  <a:lnTo>
                    <a:pt x="151" y="181"/>
                  </a:lnTo>
                  <a:lnTo>
                    <a:pt x="151" y="183"/>
                  </a:lnTo>
                  <a:lnTo>
                    <a:pt x="151" y="184"/>
                  </a:lnTo>
                  <a:lnTo>
                    <a:pt x="149" y="184"/>
                  </a:lnTo>
                  <a:lnTo>
                    <a:pt x="149" y="186"/>
                  </a:lnTo>
                  <a:lnTo>
                    <a:pt x="149" y="187"/>
                  </a:lnTo>
                  <a:lnTo>
                    <a:pt x="149" y="189"/>
                  </a:lnTo>
                  <a:lnTo>
                    <a:pt x="149" y="190"/>
                  </a:lnTo>
                  <a:lnTo>
                    <a:pt x="149" y="191"/>
                  </a:lnTo>
                  <a:lnTo>
                    <a:pt x="149" y="193"/>
                  </a:lnTo>
                  <a:lnTo>
                    <a:pt x="148" y="193"/>
                  </a:lnTo>
                  <a:lnTo>
                    <a:pt x="148" y="194"/>
                  </a:lnTo>
                  <a:lnTo>
                    <a:pt x="148" y="196"/>
                  </a:lnTo>
                  <a:lnTo>
                    <a:pt x="149" y="196"/>
                  </a:lnTo>
                  <a:lnTo>
                    <a:pt x="149" y="197"/>
                  </a:lnTo>
                  <a:lnTo>
                    <a:pt x="149" y="199"/>
                  </a:lnTo>
                  <a:lnTo>
                    <a:pt x="149" y="200"/>
                  </a:lnTo>
                  <a:lnTo>
                    <a:pt x="151" y="200"/>
                  </a:lnTo>
                  <a:lnTo>
                    <a:pt x="151" y="202"/>
                  </a:lnTo>
                  <a:lnTo>
                    <a:pt x="151" y="203"/>
                  </a:lnTo>
                  <a:lnTo>
                    <a:pt x="151" y="204"/>
                  </a:lnTo>
                  <a:lnTo>
                    <a:pt x="151" y="206"/>
                  </a:lnTo>
                  <a:lnTo>
                    <a:pt x="151" y="207"/>
                  </a:lnTo>
                  <a:lnTo>
                    <a:pt x="151" y="209"/>
                  </a:lnTo>
                  <a:lnTo>
                    <a:pt x="151" y="210"/>
                  </a:lnTo>
                  <a:lnTo>
                    <a:pt x="152" y="210"/>
                  </a:lnTo>
                  <a:lnTo>
                    <a:pt x="152" y="212"/>
                  </a:lnTo>
                  <a:lnTo>
                    <a:pt x="153" y="212"/>
                  </a:lnTo>
                  <a:lnTo>
                    <a:pt x="153" y="213"/>
                  </a:lnTo>
                  <a:lnTo>
                    <a:pt x="153" y="214"/>
                  </a:lnTo>
                  <a:lnTo>
                    <a:pt x="153" y="216"/>
                  </a:lnTo>
                  <a:lnTo>
                    <a:pt x="155" y="216"/>
                  </a:lnTo>
                  <a:lnTo>
                    <a:pt x="155" y="217"/>
                  </a:lnTo>
                  <a:lnTo>
                    <a:pt x="156" y="217"/>
                  </a:lnTo>
                  <a:lnTo>
                    <a:pt x="156" y="219"/>
                  </a:lnTo>
                  <a:lnTo>
                    <a:pt x="158" y="219"/>
                  </a:lnTo>
                  <a:lnTo>
                    <a:pt x="158" y="220"/>
                  </a:lnTo>
                  <a:lnTo>
                    <a:pt x="158" y="222"/>
                  </a:lnTo>
                  <a:lnTo>
                    <a:pt x="158" y="223"/>
                  </a:lnTo>
                  <a:lnTo>
                    <a:pt x="158" y="225"/>
                  </a:lnTo>
                  <a:lnTo>
                    <a:pt x="156" y="225"/>
                  </a:lnTo>
                  <a:lnTo>
                    <a:pt x="156" y="226"/>
                  </a:lnTo>
                  <a:lnTo>
                    <a:pt x="155" y="226"/>
                  </a:lnTo>
                  <a:lnTo>
                    <a:pt x="155" y="227"/>
                  </a:lnTo>
                  <a:lnTo>
                    <a:pt x="153" y="227"/>
                  </a:lnTo>
                  <a:lnTo>
                    <a:pt x="153" y="229"/>
                  </a:lnTo>
                  <a:lnTo>
                    <a:pt x="152" y="229"/>
                  </a:lnTo>
                  <a:lnTo>
                    <a:pt x="152" y="230"/>
                  </a:lnTo>
                  <a:lnTo>
                    <a:pt x="152" y="232"/>
                  </a:lnTo>
                  <a:lnTo>
                    <a:pt x="151" y="232"/>
                  </a:lnTo>
                  <a:lnTo>
                    <a:pt x="149" y="233"/>
                  </a:lnTo>
                  <a:lnTo>
                    <a:pt x="149" y="235"/>
                  </a:lnTo>
                  <a:lnTo>
                    <a:pt x="148" y="235"/>
                  </a:lnTo>
                  <a:lnTo>
                    <a:pt x="148" y="236"/>
                  </a:lnTo>
                  <a:lnTo>
                    <a:pt x="147" y="236"/>
                  </a:lnTo>
                  <a:lnTo>
                    <a:pt x="147" y="238"/>
                  </a:lnTo>
                  <a:lnTo>
                    <a:pt x="148" y="238"/>
                  </a:lnTo>
                  <a:lnTo>
                    <a:pt x="147" y="238"/>
                  </a:lnTo>
                  <a:lnTo>
                    <a:pt x="148" y="238"/>
                  </a:lnTo>
                  <a:lnTo>
                    <a:pt x="147" y="238"/>
                  </a:lnTo>
                  <a:lnTo>
                    <a:pt x="147" y="239"/>
                  </a:lnTo>
                  <a:lnTo>
                    <a:pt x="145" y="239"/>
                  </a:lnTo>
                  <a:lnTo>
                    <a:pt x="145" y="240"/>
                  </a:lnTo>
                  <a:lnTo>
                    <a:pt x="145" y="242"/>
                  </a:lnTo>
                  <a:lnTo>
                    <a:pt x="147" y="242"/>
                  </a:lnTo>
                  <a:lnTo>
                    <a:pt x="147" y="243"/>
                  </a:lnTo>
                  <a:lnTo>
                    <a:pt x="147" y="245"/>
                  </a:lnTo>
                  <a:lnTo>
                    <a:pt x="145" y="245"/>
                  </a:lnTo>
                  <a:lnTo>
                    <a:pt x="145" y="246"/>
                  </a:lnTo>
                  <a:lnTo>
                    <a:pt x="144" y="246"/>
                  </a:lnTo>
                  <a:lnTo>
                    <a:pt x="142" y="246"/>
                  </a:lnTo>
                  <a:lnTo>
                    <a:pt x="138" y="246"/>
                  </a:lnTo>
                  <a:lnTo>
                    <a:pt x="136" y="246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29" y="246"/>
                  </a:lnTo>
                  <a:lnTo>
                    <a:pt x="127" y="248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27" y="252"/>
                  </a:lnTo>
                  <a:lnTo>
                    <a:pt x="127" y="253"/>
                  </a:lnTo>
                  <a:lnTo>
                    <a:pt x="127" y="255"/>
                  </a:lnTo>
                  <a:lnTo>
                    <a:pt x="127" y="256"/>
                  </a:lnTo>
                  <a:lnTo>
                    <a:pt x="129" y="258"/>
                  </a:lnTo>
                  <a:lnTo>
                    <a:pt x="129" y="259"/>
                  </a:lnTo>
                  <a:lnTo>
                    <a:pt x="130" y="259"/>
                  </a:lnTo>
                  <a:lnTo>
                    <a:pt x="130" y="261"/>
                  </a:lnTo>
                  <a:lnTo>
                    <a:pt x="130" y="262"/>
                  </a:lnTo>
                  <a:lnTo>
                    <a:pt x="132" y="262"/>
                  </a:lnTo>
                  <a:lnTo>
                    <a:pt x="132" y="263"/>
                  </a:lnTo>
                  <a:lnTo>
                    <a:pt x="132" y="265"/>
                  </a:lnTo>
                  <a:lnTo>
                    <a:pt x="133" y="265"/>
                  </a:lnTo>
                  <a:lnTo>
                    <a:pt x="133" y="266"/>
                  </a:lnTo>
                  <a:lnTo>
                    <a:pt x="133" y="268"/>
                  </a:lnTo>
                  <a:lnTo>
                    <a:pt x="133" y="269"/>
                  </a:lnTo>
                  <a:lnTo>
                    <a:pt x="133" y="271"/>
                  </a:lnTo>
                  <a:lnTo>
                    <a:pt x="133" y="272"/>
                  </a:lnTo>
                  <a:lnTo>
                    <a:pt x="132" y="272"/>
                  </a:lnTo>
                  <a:lnTo>
                    <a:pt x="132" y="274"/>
                  </a:lnTo>
                  <a:lnTo>
                    <a:pt x="132" y="275"/>
                  </a:lnTo>
                  <a:lnTo>
                    <a:pt x="130" y="275"/>
                  </a:lnTo>
                  <a:lnTo>
                    <a:pt x="130" y="276"/>
                  </a:lnTo>
                  <a:lnTo>
                    <a:pt x="130" y="278"/>
                  </a:lnTo>
                  <a:lnTo>
                    <a:pt x="130" y="279"/>
                  </a:lnTo>
                  <a:lnTo>
                    <a:pt x="130" y="281"/>
                  </a:lnTo>
                  <a:lnTo>
                    <a:pt x="130" y="282"/>
                  </a:lnTo>
                  <a:lnTo>
                    <a:pt x="130" y="284"/>
                  </a:lnTo>
                  <a:lnTo>
                    <a:pt x="129" y="284"/>
                  </a:lnTo>
                  <a:lnTo>
                    <a:pt x="129" y="285"/>
                  </a:lnTo>
                  <a:lnTo>
                    <a:pt x="127" y="285"/>
                  </a:lnTo>
                  <a:lnTo>
                    <a:pt x="127" y="287"/>
                  </a:lnTo>
                  <a:lnTo>
                    <a:pt x="126" y="288"/>
                  </a:lnTo>
                  <a:lnTo>
                    <a:pt x="126" y="289"/>
                  </a:lnTo>
                  <a:lnTo>
                    <a:pt x="125" y="289"/>
                  </a:lnTo>
                  <a:lnTo>
                    <a:pt x="125" y="291"/>
                  </a:lnTo>
                  <a:lnTo>
                    <a:pt x="126" y="291"/>
                  </a:lnTo>
                  <a:lnTo>
                    <a:pt x="126" y="292"/>
                  </a:lnTo>
                  <a:lnTo>
                    <a:pt x="126" y="294"/>
                  </a:lnTo>
                  <a:lnTo>
                    <a:pt x="126" y="295"/>
                  </a:lnTo>
                  <a:lnTo>
                    <a:pt x="126" y="297"/>
                  </a:lnTo>
                  <a:lnTo>
                    <a:pt x="127" y="297"/>
                  </a:lnTo>
                  <a:lnTo>
                    <a:pt x="127" y="298"/>
                  </a:lnTo>
                  <a:lnTo>
                    <a:pt x="126" y="298"/>
                  </a:lnTo>
                  <a:lnTo>
                    <a:pt x="126" y="299"/>
                  </a:lnTo>
                  <a:lnTo>
                    <a:pt x="125" y="299"/>
                  </a:lnTo>
                  <a:lnTo>
                    <a:pt x="125" y="301"/>
                  </a:lnTo>
                  <a:lnTo>
                    <a:pt x="125" y="302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4"/>
                  </a:lnTo>
                  <a:lnTo>
                    <a:pt x="125" y="305"/>
                  </a:lnTo>
                  <a:lnTo>
                    <a:pt x="123" y="305"/>
                  </a:lnTo>
                  <a:lnTo>
                    <a:pt x="125" y="305"/>
                  </a:lnTo>
                  <a:lnTo>
                    <a:pt x="125" y="307"/>
                  </a:lnTo>
                  <a:lnTo>
                    <a:pt x="125" y="308"/>
                  </a:lnTo>
                  <a:lnTo>
                    <a:pt x="125" y="311"/>
                  </a:lnTo>
                  <a:lnTo>
                    <a:pt x="125" y="312"/>
                  </a:lnTo>
                  <a:lnTo>
                    <a:pt x="125" y="314"/>
                  </a:lnTo>
                  <a:lnTo>
                    <a:pt x="126" y="314"/>
                  </a:lnTo>
                  <a:lnTo>
                    <a:pt x="126" y="315"/>
                  </a:lnTo>
                  <a:lnTo>
                    <a:pt x="126" y="317"/>
                  </a:lnTo>
                  <a:lnTo>
                    <a:pt x="125" y="317"/>
                  </a:lnTo>
                  <a:lnTo>
                    <a:pt x="126" y="318"/>
                  </a:lnTo>
                  <a:lnTo>
                    <a:pt x="126" y="320"/>
                  </a:lnTo>
                  <a:lnTo>
                    <a:pt x="125" y="320"/>
                  </a:lnTo>
                  <a:lnTo>
                    <a:pt x="126" y="321"/>
                  </a:lnTo>
                  <a:lnTo>
                    <a:pt x="127" y="321"/>
                  </a:lnTo>
                  <a:lnTo>
                    <a:pt x="127" y="323"/>
                  </a:lnTo>
                  <a:lnTo>
                    <a:pt x="127" y="324"/>
                  </a:lnTo>
                  <a:lnTo>
                    <a:pt x="129" y="324"/>
                  </a:lnTo>
                  <a:lnTo>
                    <a:pt x="129" y="325"/>
                  </a:lnTo>
                  <a:lnTo>
                    <a:pt x="129" y="327"/>
                  </a:lnTo>
                  <a:lnTo>
                    <a:pt x="130" y="327"/>
                  </a:lnTo>
                  <a:lnTo>
                    <a:pt x="126" y="327"/>
                  </a:lnTo>
                  <a:lnTo>
                    <a:pt x="105" y="327"/>
                  </a:lnTo>
                  <a:lnTo>
                    <a:pt x="100" y="327"/>
                  </a:lnTo>
                  <a:lnTo>
                    <a:pt x="77" y="327"/>
                  </a:lnTo>
                  <a:lnTo>
                    <a:pt x="56" y="327"/>
                  </a:lnTo>
                  <a:lnTo>
                    <a:pt x="47" y="327"/>
                  </a:lnTo>
                  <a:lnTo>
                    <a:pt x="25" y="327"/>
                  </a:lnTo>
                  <a:lnTo>
                    <a:pt x="22" y="327"/>
                  </a:lnTo>
                  <a:lnTo>
                    <a:pt x="22" y="325"/>
                  </a:lnTo>
                  <a:lnTo>
                    <a:pt x="22" y="324"/>
                  </a:lnTo>
                  <a:lnTo>
                    <a:pt x="21" y="324"/>
                  </a:lnTo>
                  <a:lnTo>
                    <a:pt x="21" y="323"/>
                  </a:lnTo>
                  <a:lnTo>
                    <a:pt x="21" y="321"/>
                  </a:lnTo>
                  <a:lnTo>
                    <a:pt x="19" y="320"/>
                  </a:lnTo>
                  <a:lnTo>
                    <a:pt x="19" y="318"/>
                  </a:lnTo>
                  <a:lnTo>
                    <a:pt x="18" y="318"/>
                  </a:lnTo>
                  <a:lnTo>
                    <a:pt x="18" y="317"/>
                  </a:lnTo>
                  <a:lnTo>
                    <a:pt x="18" y="315"/>
                  </a:lnTo>
                  <a:lnTo>
                    <a:pt x="18" y="314"/>
                  </a:lnTo>
                  <a:lnTo>
                    <a:pt x="19" y="314"/>
                  </a:lnTo>
                  <a:lnTo>
                    <a:pt x="18" y="314"/>
                  </a:lnTo>
                  <a:lnTo>
                    <a:pt x="18" y="312"/>
                  </a:lnTo>
                  <a:lnTo>
                    <a:pt x="18" y="311"/>
                  </a:lnTo>
                  <a:lnTo>
                    <a:pt x="18" y="310"/>
                  </a:lnTo>
                  <a:lnTo>
                    <a:pt x="16" y="310"/>
                  </a:lnTo>
                  <a:lnTo>
                    <a:pt x="18" y="308"/>
                  </a:lnTo>
                  <a:lnTo>
                    <a:pt x="18" y="307"/>
                  </a:lnTo>
                  <a:lnTo>
                    <a:pt x="16" y="307"/>
                  </a:lnTo>
                  <a:lnTo>
                    <a:pt x="16" y="305"/>
                  </a:lnTo>
                  <a:lnTo>
                    <a:pt x="18" y="305"/>
                  </a:lnTo>
                  <a:lnTo>
                    <a:pt x="19" y="305"/>
                  </a:lnTo>
                  <a:lnTo>
                    <a:pt x="19" y="307"/>
                  </a:lnTo>
                  <a:lnTo>
                    <a:pt x="21" y="307"/>
                  </a:lnTo>
                  <a:lnTo>
                    <a:pt x="22" y="307"/>
                  </a:lnTo>
                  <a:lnTo>
                    <a:pt x="23" y="305"/>
                  </a:lnTo>
                  <a:lnTo>
                    <a:pt x="25" y="305"/>
                  </a:lnTo>
                  <a:lnTo>
                    <a:pt x="26" y="305"/>
                  </a:lnTo>
                  <a:lnTo>
                    <a:pt x="27" y="305"/>
                  </a:lnTo>
                  <a:lnTo>
                    <a:pt x="29" y="305"/>
                  </a:lnTo>
                  <a:lnTo>
                    <a:pt x="30" y="305"/>
                  </a:lnTo>
                  <a:lnTo>
                    <a:pt x="32" y="305"/>
                  </a:lnTo>
                  <a:lnTo>
                    <a:pt x="30" y="305"/>
                  </a:lnTo>
                  <a:lnTo>
                    <a:pt x="29" y="305"/>
                  </a:lnTo>
                  <a:lnTo>
                    <a:pt x="27" y="304"/>
                  </a:lnTo>
                  <a:lnTo>
                    <a:pt x="26" y="304"/>
                  </a:lnTo>
                  <a:lnTo>
                    <a:pt x="25" y="302"/>
                  </a:lnTo>
                  <a:lnTo>
                    <a:pt x="23" y="302"/>
                  </a:lnTo>
                  <a:lnTo>
                    <a:pt x="23" y="301"/>
                  </a:lnTo>
                  <a:lnTo>
                    <a:pt x="22" y="298"/>
                  </a:lnTo>
                  <a:lnTo>
                    <a:pt x="22" y="294"/>
                  </a:lnTo>
                  <a:lnTo>
                    <a:pt x="22" y="292"/>
                  </a:lnTo>
                  <a:lnTo>
                    <a:pt x="22" y="291"/>
                  </a:lnTo>
                  <a:lnTo>
                    <a:pt x="22" y="289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3" y="284"/>
                  </a:lnTo>
                  <a:lnTo>
                    <a:pt x="26" y="281"/>
                  </a:lnTo>
                  <a:lnTo>
                    <a:pt x="27" y="279"/>
                  </a:lnTo>
                  <a:lnTo>
                    <a:pt x="29" y="276"/>
                  </a:lnTo>
                  <a:lnTo>
                    <a:pt x="30" y="275"/>
                  </a:lnTo>
                  <a:lnTo>
                    <a:pt x="30" y="274"/>
                  </a:lnTo>
                  <a:lnTo>
                    <a:pt x="30" y="271"/>
                  </a:lnTo>
                  <a:lnTo>
                    <a:pt x="30" y="269"/>
                  </a:lnTo>
                  <a:lnTo>
                    <a:pt x="32" y="268"/>
                  </a:lnTo>
                  <a:lnTo>
                    <a:pt x="34" y="266"/>
                  </a:lnTo>
                  <a:lnTo>
                    <a:pt x="36" y="263"/>
                  </a:lnTo>
                  <a:lnTo>
                    <a:pt x="36" y="262"/>
                  </a:lnTo>
                  <a:lnTo>
                    <a:pt x="34" y="262"/>
                  </a:lnTo>
                  <a:lnTo>
                    <a:pt x="34" y="261"/>
                  </a:lnTo>
                  <a:lnTo>
                    <a:pt x="36" y="259"/>
                  </a:lnTo>
                  <a:lnTo>
                    <a:pt x="37" y="256"/>
                  </a:lnTo>
                  <a:lnTo>
                    <a:pt x="37" y="253"/>
                  </a:lnTo>
                  <a:lnTo>
                    <a:pt x="38" y="252"/>
                  </a:lnTo>
                  <a:lnTo>
                    <a:pt x="40" y="251"/>
                  </a:lnTo>
                  <a:lnTo>
                    <a:pt x="38" y="249"/>
                  </a:lnTo>
                  <a:lnTo>
                    <a:pt x="38" y="248"/>
                  </a:lnTo>
                  <a:lnTo>
                    <a:pt x="38" y="246"/>
                  </a:lnTo>
                  <a:lnTo>
                    <a:pt x="40" y="245"/>
                  </a:lnTo>
                  <a:lnTo>
                    <a:pt x="40" y="242"/>
                  </a:lnTo>
                  <a:lnTo>
                    <a:pt x="41" y="240"/>
                  </a:lnTo>
                  <a:lnTo>
                    <a:pt x="42" y="239"/>
                  </a:lnTo>
                  <a:lnTo>
                    <a:pt x="42" y="238"/>
                  </a:lnTo>
                  <a:lnTo>
                    <a:pt x="42" y="235"/>
                  </a:lnTo>
                  <a:lnTo>
                    <a:pt x="41" y="232"/>
                  </a:lnTo>
                  <a:lnTo>
                    <a:pt x="41" y="229"/>
                  </a:lnTo>
                  <a:lnTo>
                    <a:pt x="41" y="227"/>
                  </a:lnTo>
                  <a:lnTo>
                    <a:pt x="41" y="226"/>
                  </a:lnTo>
                  <a:lnTo>
                    <a:pt x="41" y="225"/>
                  </a:lnTo>
                  <a:lnTo>
                    <a:pt x="40" y="225"/>
                  </a:lnTo>
                  <a:lnTo>
                    <a:pt x="40" y="223"/>
                  </a:lnTo>
                  <a:lnTo>
                    <a:pt x="40" y="222"/>
                  </a:lnTo>
                  <a:lnTo>
                    <a:pt x="40" y="220"/>
                  </a:lnTo>
                  <a:lnTo>
                    <a:pt x="41" y="217"/>
                  </a:lnTo>
                  <a:lnTo>
                    <a:pt x="41" y="216"/>
                  </a:lnTo>
                  <a:lnTo>
                    <a:pt x="41" y="214"/>
                  </a:lnTo>
                  <a:lnTo>
                    <a:pt x="41" y="213"/>
                  </a:lnTo>
                  <a:lnTo>
                    <a:pt x="41" y="212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2" y="209"/>
                  </a:lnTo>
                  <a:lnTo>
                    <a:pt x="44" y="207"/>
                  </a:lnTo>
                  <a:lnTo>
                    <a:pt x="42" y="204"/>
                  </a:lnTo>
                  <a:lnTo>
                    <a:pt x="41" y="204"/>
                  </a:lnTo>
                  <a:lnTo>
                    <a:pt x="40" y="203"/>
                  </a:lnTo>
                  <a:lnTo>
                    <a:pt x="38" y="200"/>
                  </a:lnTo>
                  <a:lnTo>
                    <a:pt x="40" y="200"/>
                  </a:lnTo>
                  <a:lnTo>
                    <a:pt x="38" y="197"/>
                  </a:lnTo>
                  <a:lnTo>
                    <a:pt x="38" y="196"/>
                  </a:lnTo>
                  <a:lnTo>
                    <a:pt x="40" y="194"/>
                  </a:lnTo>
                  <a:lnTo>
                    <a:pt x="40" y="193"/>
                  </a:lnTo>
                  <a:lnTo>
                    <a:pt x="40" y="191"/>
                  </a:lnTo>
                  <a:lnTo>
                    <a:pt x="40" y="190"/>
                  </a:lnTo>
                  <a:lnTo>
                    <a:pt x="40" y="189"/>
                  </a:lnTo>
                  <a:lnTo>
                    <a:pt x="40" y="187"/>
                  </a:lnTo>
                  <a:lnTo>
                    <a:pt x="38" y="186"/>
                  </a:lnTo>
                  <a:lnTo>
                    <a:pt x="37" y="186"/>
                  </a:lnTo>
                  <a:lnTo>
                    <a:pt x="34" y="183"/>
                  </a:lnTo>
                  <a:lnTo>
                    <a:pt x="33" y="180"/>
                  </a:lnTo>
                  <a:lnTo>
                    <a:pt x="32" y="180"/>
                  </a:lnTo>
                  <a:lnTo>
                    <a:pt x="30" y="180"/>
                  </a:lnTo>
                  <a:lnTo>
                    <a:pt x="29" y="178"/>
                  </a:lnTo>
                  <a:lnTo>
                    <a:pt x="29" y="177"/>
                  </a:lnTo>
                  <a:lnTo>
                    <a:pt x="27" y="178"/>
                  </a:lnTo>
                  <a:lnTo>
                    <a:pt x="26" y="177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6" y="173"/>
                  </a:lnTo>
                  <a:lnTo>
                    <a:pt x="26" y="171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3" y="168"/>
                  </a:lnTo>
                  <a:lnTo>
                    <a:pt x="25" y="168"/>
                  </a:lnTo>
                  <a:lnTo>
                    <a:pt x="25" y="167"/>
                  </a:lnTo>
                  <a:lnTo>
                    <a:pt x="23" y="167"/>
                  </a:lnTo>
                  <a:lnTo>
                    <a:pt x="19" y="163"/>
                  </a:lnTo>
                  <a:lnTo>
                    <a:pt x="21" y="161"/>
                  </a:lnTo>
                  <a:lnTo>
                    <a:pt x="21" y="160"/>
                  </a:lnTo>
                  <a:lnTo>
                    <a:pt x="19" y="160"/>
                  </a:lnTo>
                  <a:lnTo>
                    <a:pt x="19" y="158"/>
                  </a:lnTo>
                  <a:lnTo>
                    <a:pt x="18" y="158"/>
                  </a:lnTo>
                  <a:lnTo>
                    <a:pt x="16" y="158"/>
                  </a:lnTo>
                  <a:lnTo>
                    <a:pt x="16" y="157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15" y="153"/>
                  </a:lnTo>
                  <a:lnTo>
                    <a:pt x="14" y="153"/>
                  </a:lnTo>
                  <a:lnTo>
                    <a:pt x="14" y="151"/>
                  </a:lnTo>
                  <a:lnTo>
                    <a:pt x="12" y="151"/>
                  </a:lnTo>
                  <a:lnTo>
                    <a:pt x="12" y="150"/>
                  </a:lnTo>
                  <a:lnTo>
                    <a:pt x="12" y="148"/>
                  </a:lnTo>
                  <a:lnTo>
                    <a:pt x="12" y="147"/>
                  </a:lnTo>
                  <a:lnTo>
                    <a:pt x="11" y="145"/>
                  </a:lnTo>
                  <a:lnTo>
                    <a:pt x="11" y="144"/>
                  </a:lnTo>
                  <a:lnTo>
                    <a:pt x="11" y="142"/>
                  </a:lnTo>
                  <a:lnTo>
                    <a:pt x="11" y="144"/>
                  </a:lnTo>
                  <a:lnTo>
                    <a:pt x="10" y="140"/>
                  </a:lnTo>
                  <a:lnTo>
                    <a:pt x="8" y="138"/>
                  </a:lnTo>
                  <a:lnTo>
                    <a:pt x="8" y="137"/>
                  </a:lnTo>
                  <a:lnTo>
                    <a:pt x="7" y="135"/>
                  </a:lnTo>
                  <a:lnTo>
                    <a:pt x="7" y="134"/>
                  </a:lnTo>
                  <a:lnTo>
                    <a:pt x="8" y="132"/>
                  </a:lnTo>
                  <a:lnTo>
                    <a:pt x="7" y="131"/>
                  </a:lnTo>
                  <a:lnTo>
                    <a:pt x="7" y="129"/>
                  </a:lnTo>
                  <a:lnTo>
                    <a:pt x="8" y="127"/>
                  </a:lnTo>
                  <a:lnTo>
                    <a:pt x="7" y="125"/>
                  </a:lnTo>
                  <a:lnTo>
                    <a:pt x="8" y="125"/>
                  </a:lnTo>
                  <a:lnTo>
                    <a:pt x="10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7" y="118"/>
                  </a:lnTo>
                  <a:lnTo>
                    <a:pt x="7" y="116"/>
                  </a:lnTo>
                  <a:lnTo>
                    <a:pt x="7" y="115"/>
                  </a:lnTo>
                  <a:lnTo>
                    <a:pt x="5" y="114"/>
                  </a:lnTo>
                  <a:lnTo>
                    <a:pt x="5" y="112"/>
                  </a:lnTo>
                  <a:lnTo>
                    <a:pt x="5" y="111"/>
                  </a:lnTo>
                  <a:lnTo>
                    <a:pt x="4" y="111"/>
                  </a:lnTo>
                  <a:lnTo>
                    <a:pt x="5" y="109"/>
                  </a:lnTo>
                  <a:lnTo>
                    <a:pt x="4" y="109"/>
                  </a:lnTo>
                  <a:lnTo>
                    <a:pt x="3" y="108"/>
                  </a:lnTo>
                  <a:lnTo>
                    <a:pt x="1" y="108"/>
                  </a:lnTo>
                  <a:lnTo>
                    <a:pt x="1" y="106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1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5" y="102"/>
                  </a:lnTo>
                  <a:lnTo>
                    <a:pt x="7" y="102"/>
                  </a:lnTo>
                  <a:lnTo>
                    <a:pt x="8" y="102"/>
                  </a:lnTo>
                  <a:lnTo>
                    <a:pt x="8" y="104"/>
                  </a:lnTo>
                  <a:lnTo>
                    <a:pt x="10" y="104"/>
                  </a:lnTo>
                  <a:lnTo>
                    <a:pt x="11" y="104"/>
                  </a:lnTo>
                  <a:lnTo>
                    <a:pt x="12" y="104"/>
                  </a:lnTo>
                  <a:lnTo>
                    <a:pt x="14" y="104"/>
                  </a:lnTo>
                  <a:lnTo>
                    <a:pt x="15" y="104"/>
                  </a:lnTo>
                  <a:lnTo>
                    <a:pt x="16" y="104"/>
                  </a:lnTo>
                  <a:lnTo>
                    <a:pt x="16" y="105"/>
                  </a:lnTo>
                  <a:lnTo>
                    <a:pt x="18" y="105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22" y="105"/>
                  </a:lnTo>
                  <a:lnTo>
                    <a:pt x="23" y="105"/>
                  </a:lnTo>
                  <a:lnTo>
                    <a:pt x="25" y="105"/>
                  </a:lnTo>
                  <a:lnTo>
                    <a:pt x="26" y="104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30" y="102"/>
                  </a:lnTo>
                  <a:lnTo>
                    <a:pt x="32" y="102"/>
                  </a:lnTo>
                  <a:lnTo>
                    <a:pt x="33" y="102"/>
                  </a:lnTo>
                  <a:lnTo>
                    <a:pt x="34" y="102"/>
                  </a:lnTo>
                  <a:lnTo>
                    <a:pt x="34" y="101"/>
                  </a:lnTo>
                  <a:lnTo>
                    <a:pt x="36" y="101"/>
                  </a:lnTo>
                  <a:lnTo>
                    <a:pt x="36" y="99"/>
                  </a:lnTo>
                  <a:lnTo>
                    <a:pt x="37" y="99"/>
                  </a:lnTo>
                  <a:lnTo>
                    <a:pt x="38" y="99"/>
                  </a:lnTo>
                  <a:lnTo>
                    <a:pt x="38" y="98"/>
                  </a:lnTo>
                  <a:lnTo>
                    <a:pt x="40" y="98"/>
                  </a:lnTo>
                  <a:lnTo>
                    <a:pt x="41" y="98"/>
                  </a:lnTo>
                  <a:lnTo>
                    <a:pt x="41" y="96"/>
                  </a:lnTo>
                  <a:lnTo>
                    <a:pt x="42" y="96"/>
                  </a:lnTo>
                  <a:lnTo>
                    <a:pt x="42" y="99"/>
                  </a:lnTo>
                  <a:lnTo>
                    <a:pt x="42" y="101"/>
                  </a:lnTo>
                  <a:lnTo>
                    <a:pt x="42" y="102"/>
                  </a:lnTo>
                  <a:lnTo>
                    <a:pt x="44" y="102"/>
                  </a:lnTo>
                  <a:lnTo>
                    <a:pt x="44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7" y="105"/>
                  </a:lnTo>
                  <a:lnTo>
                    <a:pt x="48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49" y="109"/>
                  </a:lnTo>
                  <a:lnTo>
                    <a:pt x="51" y="109"/>
                  </a:lnTo>
                  <a:lnTo>
                    <a:pt x="51" y="111"/>
                  </a:lnTo>
                  <a:lnTo>
                    <a:pt x="51" y="112"/>
                  </a:lnTo>
                  <a:lnTo>
                    <a:pt x="51" y="114"/>
                  </a:lnTo>
                  <a:lnTo>
                    <a:pt x="52" y="115"/>
                  </a:lnTo>
                  <a:lnTo>
                    <a:pt x="52" y="116"/>
                  </a:lnTo>
                  <a:lnTo>
                    <a:pt x="53" y="116"/>
                  </a:lnTo>
                  <a:lnTo>
                    <a:pt x="55" y="116"/>
                  </a:lnTo>
                  <a:lnTo>
                    <a:pt x="56" y="116"/>
                  </a:lnTo>
                  <a:lnTo>
                    <a:pt x="59" y="116"/>
                  </a:lnTo>
                  <a:lnTo>
                    <a:pt x="60" y="116"/>
                  </a:lnTo>
                  <a:lnTo>
                    <a:pt x="63" y="116"/>
                  </a:lnTo>
                  <a:lnTo>
                    <a:pt x="63" y="115"/>
                  </a:lnTo>
                  <a:lnTo>
                    <a:pt x="64" y="115"/>
                  </a:lnTo>
                  <a:lnTo>
                    <a:pt x="64" y="114"/>
                  </a:lnTo>
                  <a:lnTo>
                    <a:pt x="66" y="114"/>
                  </a:lnTo>
                  <a:lnTo>
                    <a:pt x="67" y="114"/>
                  </a:lnTo>
                  <a:lnTo>
                    <a:pt x="67" y="112"/>
                  </a:lnTo>
                  <a:lnTo>
                    <a:pt x="69" y="112"/>
                  </a:lnTo>
                  <a:lnTo>
                    <a:pt x="69" y="111"/>
                  </a:lnTo>
                  <a:lnTo>
                    <a:pt x="70" y="111"/>
                  </a:lnTo>
                  <a:lnTo>
                    <a:pt x="71" y="111"/>
                  </a:lnTo>
                  <a:lnTo>
                    <a:pt x="71" y="109"/>
                  </a:lnTo>
                  <a:lnTo>
                    <a:pt x="73" y="109"/>
                  </a:lnTo>
                  <a:lnTo>
                    <a:pt x="74" y="109"/>
                  </a:lnTo>
                  <a:lnTo>
                    <a:pt x="75" y="108"/>
                  </a:lnTo>
                  <a:lnTo>
                    <a:pt x="77" y="106"/>
                  </a:lnTo>
                  <a:lnTo>
                    <a:pt x="78" y="106"/>
                  </a:lnTo>
                  <a:lnTo>
                    <a:pt x="79" y="106"/>
                  </a:lnTo>
                  <a:lnTo>
                    <a:pt x="79" y="105"/>
                  </a:lnTo>
                  <a:lnTo>
                    <a:pt x="81" y="105"/>
                  </a:lnTo>
                  <a:lnTo>
                    <a:pt x="82" y="105"/>
                  </a:lnTo>
                  <a:lnTo>
                    <a:pt x="84" y="105"/>
                  </a:lnTo>
                  <a:lnTo>
                    <a:pt x="85" y="105"/>
                  </a:lnTo>
                  <a:lnTo>
                    <a:pt x="86" y="105"/>
                  </a:lnTo>
                  <a:lnTo>
                    <a:pt x="86" y="104"/>
                  </a:lnTo>
                  <a:lnTo>
                    <a:pt x="88" y="104"/>
                  </a:lnTo>
                  <a:lnTo>
                    <a:pt x="89" y="104"/>
                  </a:lnTo>
                  <a:lnTo>
                    <a:pt x="90" y="104"/>
                  </a:lnTo>
                  <a:lnTo>
                    <a:pt x="90" y="102"/>
                  </a:lnTo>
                  <a:lnTo>
                    <a:pt x="92" y="102"/>
                  </a:lnTo>
                  <a:lnTo>
                    <a:pt x="93" y="102"/>
                  </a:lnTo>
                  <a:lnTo>
                    <a:pt x="95" y="104"/>
                  </a:lnTo>
                  <a:lnTo>
                    <a:pt x="96" y="104"/>
                  </a:lnTo>
                  <a:lnTo>
                    <a:pt x="97" y="102"/>
                  </a:lnTo>
                  <a:lnTo>
                    <a:pt x="99" y="102"/>
                  </a:lnTo>
                  <a:lnTo>
                    <a:pt x="100" y="102"/>
                  </a:lnTo>
                  <a:lnTo>
                    <a:pt x="101" y="102"/>
                  </a:lnTo>
                  <a:lnTo>
                    <a:pt x="103" y="102"/>
                  </a:lnTo>
                  <a:lnTo>
                    <a:pt x="104" y="102"/>
                  </a:lnTo>
                  <a:lnTo>
                    <a:pt x="105" y="102"/>
                  </a:lnTo>
                  <a:lnTo>
                    <a:pt x="107" y="102"/>
                  </a:lnTo>
                  <a:lnTo>
                    <a:pt x="107" y="101"/>
                  </a:lnTo>
                  <a:lnTo>
                    <a:pt x="107" y="99"/>
                  </a:lnTo>
                  <a:lnTo>
                    <a:pt x="107" y="98"/>
                  </a:lnTo>
                  <a:lnTo>
                    <a:pt x="107" y="96"/>
                  </a:lnTo>
                  <a:lnTo>
                    <a:pt x="105" y="96"/>
                  </a:lnTo>
                  <a:lnTo>
                    <a:pt x="105" y="95"/>
                  </a:lnTo>
                  <a:lnTo>
                    <a:pt x="105" y="93"/>
                  </a:lnTo>
                  <a:lnTo>
                    <a:pt x="105" y="92"/>
                  </a:lnTo>
                  <a:lnTo>
                    <a:pt x="105" y="91"/>
                  </a:lnTo>
                  <a:lnTo>
                    <a:pt x="105" y="89"/>
                  </a:lnTo>
                  <a:lnTo>
                    <a:pt x="105" y="88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5" y="83"/>
                  </a:lnTo>
                  <a:lnTo>
                    <a:pt x="105" y="82"/>
                  </a:lnTo>
                  <a:lnTo>
                    <a:pt x="104" y="80"/>
                  </a:lnTo>
                  <a:lnTo>
                    <a:pt x="104" y="79"/>
                  </a:lnTo>
                  <a:lnTo>
                    <a:pt x="104" y="78"/>
                  </a:lnTo>
                  <a:lnTo>
                    <a:pt x="104" y="76"/>
                  </a:lnTo>
                  <a:lnTo>
                    <a:pt x="105" y="76"/>
                  </a:lnTo>
                  <a:lnTo>
                    <a:pt x="105" y="75"/>
                  </a:lnTo>
                  <a:lnTo>
                    <a:pt x="105" y="73"/>
                  </a:lnTo>
                  <a:lnTo>
                    <a:pt x="107" y="72"/>
                  </a:lnTo>
                  <a:lnTo>
                    <a:pt x="107" y="70"/>
                  </a:lnTo>
                  <a:lnTo>
                    <a:pt x="108" y="70"/>
                  </a:lnTo>
                  <a:lnTo>
                    <a:pt x="108" y="69"/>
                  </a:lnTo>
                  <a:lnTo>
                    <a:pt x="108" y="68"/>
                  </a:lnTo>
                  <a:lnTo>
                    <a:pt x="110" y="66"/>
                  </a:lnTo>
                  <a:lnTo>
                    <a:pt x="110" y="65"/>
                  </a:lnTo>
                  <a:lnTo>
                    <a:pt x="110" y="63"/>
                  </a:lnTo>
                  <a:lnTo>
                    <a:pt x="110" y="62"/>
                  </a:lnTo>
                  <a:lnTo>
                    <a:pt x="110" y="60"/>
                  </a:lnTo>
                  <a:lnTo>
                    <a:pt x="110" y="59"/>
                  </a:lnTo>
                  <a:lnTo>
                    <a:pt x="111" y="59"/>
                  </a:lnTo>
                  <a:lnTo>
                    <a:pt x="111" y="57"/>
                  </a:lnTo>
                  <a:lnTo>
                    <a:pt x="111" y="56"/>
                  </a:lnTo>
                  <a:lnTo>
                    <a:pt x="111" y="55"/>
                  </a:lnTo>
                  <a:lnTo>
                    <a:pt x="111" y="53"/>
                  </a:lnTo>
                  <a:lnTo>
                    <a:pt x="111" y="52"/>
                  </a:lnTo>
                  <a:lnTo>
                    <a:pt x="112" y="50"/>
                  </a:lnTo>
                  <a:lnTo>
                    <a:pt x="112" y="49"/>
                  </a:lnTo>
                  <a:lnTo>
                    <a:pt x="112" y="47"/>
                  </a:lnTo>
                  <a:lnTo>
                    <a:pt x="112" y="46"/>
                  </a:lnTo>
                  <a:lnTo>
                    <a:pt x="112" y="44"/>
                  </a:lnTo>
                  <a:lnTo>
                    <a:pt x="112" y="43"/>
                  </a:lnTo>
                  <a:lnTo>
                    <a:pt x="111" y="43"/>
                  </a:lnTo>
                  <a:lnTo>
                    <a:pt x="112" y="42"/>
                  </a:lnTo>
                  <a:lnTo>
                    <a:pt x="112" y="40"/>
                  </a:lnTo>
                  <a:lnTo>
                    <a:pt x="112" y="39"/>
                  </a:lnTo>
                  <a:lnTo>
                    <a:pt x="112" y="37"/>
                  </a:lnTo>
                  <a:lnTo>
                    <a:pt x="112" y="36"/>
                  </a:lnTo>
                  <a:lnTo>
                    <a:pt x="112" y="34"/>
                  </a:lnTo>
                  <a:lnTo>
                    <a:pt x="112" y="33"/>
                  </a:lnTo>
                  <a:lnTo>
                    <a:pt x="111" y="33"/>
                  </a:lnTo>
                  <a:lnTo>
                    <a:pt x="111" y="31"/>
                  </a:lnTo>
                  <a:lnTo>
                    <a:pt x="111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11" y="26"/>
                  </a:lnTo>
                  <a:lnTo>
                    <a:pt x="111" y="24"/>
                  </a:lnTo>
                  <a:lnTo>
                    <a:pt x="111" y="23"/>
                  </a:lnTo>
                  <a:lnTo>
                    <a:pt x="111" y="21"/>
                  </a:lnTo>
                  <a:lnTo>
                    <a:pt x="112" y="21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6" y="23"/>
                  </a:lnTo>
                  <a:lnTo>
                    <a:pt x="116" y="24"/>
                  </a:lnTo>
                  <a:lnTo>
                    <a:pt x="118" y="24"/>
                  </a:lnTo>
                  <a:lnTo>
                    <a:pt x="119" y="24"/>
                  </a:lnTo>
                  <a:lnTo>
                    <a:pt x="119" y="26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2" y="27"/>
                  </a:lnTo>
                  <a:lnTo>
                    <a:pt x="122" y="29"/>
                  </a:lnTo>
                  <a:lnTo>
                    <a:pt x="123" y="27"/>
                  </a:lnTo>
                  <a:lnTo>
                    <a:pt x="125" y="24"/>
                  </a:lnTo>
                  <a:lnTo>
                    <a:pt x="126" y="21"/>
                  </a:lnTo>
                  <a:lnTo>
                    <a:pt x="127" y="19"/>
                  </a:lnTo>
                  <a:lnTo>
                    <a:pt x="129" y="17"/>
                  </a:lnTo>
                  <a:lnTo>
                    <a:pt x="129" y="16"/>
                  </a:lnTo>
                  <a:lnTo>
                    <a:pt x="130" y="14"/>
                  </a:lnTo>
                  <a:lnTo>
                    <a:pt x="130" y="13"/>
                  </a:lnTo>
                  <a:lnTo>
                    <a:pt x="132" y="13"/>
                  </a:lnTo>
                  <a:lnTo>
                    <a:pt x="132" y="11"/>
                  </a:lnTo>
                  <a:lnTo>
                    <a:pt x="133" y="11"/>
                  </a:lnTo>
                  <a:lnTo>
                    <a:pt x="133" y="10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6" y="8"/>
                  </a:lnTo>
                  <a:lnTo>
                    <a:pt x="136" y="7"/>
                  </a:lnTo>
                  <a:lnTo>
                    <a:pt x="136" y="6"/>
                  </a:lnTo>
                  <a:lnTo>
                    <a:pt x="136" y="4"/>
                  </a:lnTo>
                  <a:lnTo>
                    <a:pt x="136" y="3"/>
                  </a:lnTo>
                  <a:lnTo>
                    <a:pt x="134" y="3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8" y="0"/>
                  </a:lnTo>
                  <a:lnTo>
                    <a:pt x="140" y="0"/>
                  </a:lnTo>
                </a:path>
              </a:pathLst>
            </a:custGeom>
            <a:noFill/>
            <a:ln w="15875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6" name="Freeform 58"/>
            <p:cNvSpPr>
              <a:spLocks/>
            </p:cNvSpPr>
            <p:nvPr/>
          </p:nvSpPr>
          <p:spPr bwMode="auto">
            <a:xfrm>
              <a:off x="3405" y="2062"/>
              <a:ext cx="457" cy="738"/>
            </a:xfrm>
            <a:custGeom>
              <a:avLst/>
              <a:gdLst>
                <a:gd name="T0" fmla="*/ 12 w 457"/>
                <a:gd name="T1" fmla="*/ 715 h 738"/>
                <a:gd name="T2" fmla="*/ 37 w 457"/>
                <a:gd name="T3" fmla="*/ 698 h 738"/>
                <a:gd name="T4" fmla="*/ 57 w 457"/>
                <a:gd name="T5" fmla="*/ 689 h 738"/>
                <a:gd name="T6" fmla="*/ 72 w 457"/>
                <a:gd name="T7" fmla="*/ 669 h 738"/>
                <a:gd name="T8" fmla="*/ 86 w 457"/>
                <a:gd name="T9" fmla="*/ 649 h 738"/>
                <a:gd name="T10" fmla="*/ 87 w 457"/>
                <a:gd name="T11" fmla="*/ 633 h 738"/>
                <a:gd name="T12" fmla="*/ 86 w 457"/>
                <a:gd name="T13" fmla="*/ 619 h 738"/>
                <a:gd name="T14" fmla="*/ 80 w 457"/>
                <a:gd name="T15" fmla="*/ 606 h 738"/>
                <a:gd name="T16" fmla="*/ 80 w 457"/>
                <a:gd name="T17" fmla="*/ 587 h 738"/>
                <a:gd name="T18" fmla="*/ 85 w 457"/>
                <a:gd name="T19" fmla="*/ 571 h 738"/>
                <a:gd name="T20" fmla="*/ 93 w 457"/>
                <a:gd name="T21" fmla="*/ 558 h 738"/>
                <a:gd name="T22" fmla="*/ 93 w 457"/>
                <a:gd name="T23" fmla="*/ 541 h 738"/>
                <a:gd name="T24" fmla="*/ 90 w 457"/>
                <a:gd name="T25" fmla="*/ 525 h 738"/>
                <a:gd name="T26" fmla="*/ 83 w 457"/>
                <a:gd name="T27" fmla="*/ 509 h 738"/>
                <a:gd name="T28" fmla="*/ 76 w 457"/>
                <a:gd name="T29" fmla="*/ 492 h 738"/>
                <a:gd name="T30" fmla="*/ 71 w 457"/>
                <a:gd name="T31" fmla="*/ 473 h 738"/>
                <a:gd name="T32" fmla="*/ 65 w 457"/>
                <a:gd name="T33" fmla="*/ 456 h 738"/>
                <a:gd name="T34" fmla="*/ 67 w 457"/>
                <a:gd name="T35" fmla="*/ 441 h 738"/>
                <a:gd name="T36" fmla="*/ 71 w 457"/>
                <a:gd name="T37" fmla="*/ 425 h 738"/>
                <a:gd name="T38" fmla="*/ 78 w 457"/>
                <a:gd name="T39" fmla="*/ 410 h 738"/>
                <a:gd name="T40" fmla="*/ 71 w 457"/>
                <a:gd name="T41" fmla="*/ 394 h 738"/>
                <a:gd name="T42" fmla="*/ 63 w 457"/>
                <a:gd name="T43" fmla="*/ 376 h 738"/>
                <a:gd name="T44" fmla="*/ 78 w 457"/>
                <a:gd name="T45" fmla="*/ 371 h 738"/>
                <a:gd name="T46" fmla="*/ 93 w 457"/>
                <a:gd name="T47" fmla="*/ 379 h 738"/>
                <a:gd name="T48" fmla="*/ 106 w 457"/>
                <a:gd name="T49" fmla="*/ 388 h 738"/>
                <a:gd name="T50" fmla="*/ 122 w 457"/>
                <a:gd name="T51" fmla="*/ 378 h 738"/>
                <a:gd name="T52" fmla="*/ 139 w 457"/>
                <a:gd name="T53" fmla="*/ 368 h 738"/>
                <a:gd name="T54" fmla="*/ 157 w 457"/>
                <a:gd name="T55" fmla="*/ 362 h 738"/>
                <a:gd name="T56" fmla="*/ 170 w 457"/>
                <a:gd name="T57" fmla="*/ 349 h 738"/>
                <a:gd name="T58" fmla="*/ 197 w 457"/>
                <a:gd name="T59" fmla="*/ 94 h 738"/>
                <a:gd name="T60" fmla="*/ 209 w 457"/>
                <a:gd name="T61" fmla="*/ 72 h 738"/>
                <a:gd name="T62" fmla="*/ 224 w 457"/>
                <a:gd name="T63" fmla="*/ 42 h 738"/>
                <a:gd name="T64" fmla="*/ 246 w 457"/>
                <a:gd name="T65" fmla="*/ 34 h 738"/>
                <a:gd name="T66" fmla="*/ 265 w 457"/>
                <a:gd name="T67" fmla="*/ 36 h 738"/>
                <a:gd name="T68" fmla="*/ 289 w 457"/>
                <a:gd name="T69" fmla="*/ 35 h 738"/>
                <a:gd name="T70" fmla="*/ 308 w 457"/>
                <a:gd name="T71" fmla="*/ 29 h 738"/>
                <a:gd name="T72" fmla="*/ 313 w 457"/>
                <a:gd name="T73" fmla="*/ 2 h 738"/>
                <a:gd name="T74" fmla="*/ 328 w 457"/>
                <a:gd name="T75" fmla="*/ 8 h 738"/>
                <a:gd name="T76" fmla="*/ 344 w 457"/>
                <a:gd name="T77" fmla="*/ 19 h 738"/>
                <a:gd name="T78" fmla="*/ 359 w 457"/>
                <a:gd name="T79" fmla="*/ 28 h 738"/>
                <a:gd name="T80" fmla="*/ 378 w 457"/>
                <a:gd name="T81" fmla="*/ 36 h 738"/>
                <a:gd name="T82" fmla="*/ 397 w 457"/>
                <a:gd name="T83" fmla="*/ 49 h 738"/>
                <a:gd name="T84" fmla="*/ 430 w 457"/>
                <a:gd name="T85" fmla="*/ 87 h 738"/>
                <a:gd name="T86" fmla="*/ 449 w 457"/>
                <a:gd name="T87" fmla="*/ 120 h 738"/>
                <a:gd name="T88" fmla="*/ 439 w 457"/>
                <a:gd name="T89" fmla="*/ 136 h 738"/>
                <a:gd name="T90" fmla="*/ 431 w 457"/>
                <a:gd name="T91" fmla="*/ 144 h 738"/>
                <a:gd name="T92" fmla="*/ 431 w 457"/>
                <a:gd name="T93" fmla="*/ 165 h 738"/>
                <a:gd name="T94" fmla="*/ 424 w 457"/>
                <a:gd name="T95" fmla="*/ 183 h 738"/>
                <a:gd name="T96" fmla="*/ 416 w 457"/>
                <a:gd name="T97" fmla="*/ 202 h 738"/>
                <a:gd name="T98" fmla="*/ 407 w 457"/>
                <a:gd name="T99" fmla="*/ 215 h 738"/>
                <a:gd name="T100" fmla="*/ 411 w 457"/>
                <a:gd name="T101" fmla="*/ 235 h 738"/>
                <a:gd name="T102" fmla="*/ 411 w 457"/>
                <a:gd name="T103" fmla="*/ 247 h 738"/>
                <a:gd name="T104" fmla="*/ 426 w 457"/>
                <a:gd name="T105" fmla="*/ 244 h 738"/>
                <a:gd name="T106" fmla="*/ 439 w 457"/>
                <a:gd name="T107" fmla="*/ 241 h 738"/>
                <a:gd name="T108" fmla="*/ 446 w 457"/>
                <a:gd name="T109" fmla="*/ 254 h 738"/>
                <a:gd name="T110" fmla="*/ 446 w 457"/>
                <a:gd name="T111" fmla="*/ 277 h 738"/>
                <a:gd name="T112" fmla="*/ 422 w 457"/>
                <a:gd name="T113" fmla="*/ 297 h 738"/>
                <a:gd name="T114" fmla="*/ 407 w 457"/>
                <a:gd name="T115" fmla="*/ 313 h 738"/>
                <a:gd name="T116" fmla="*/ 423 w 457"/>
                <a:gd name="T117" fmla="*/ 312 h 738"/>
                <a:gd name="T118" fmla="*/ 441 w 457"/>
                <a:gd name="T119" fmla="*/ 323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7" h="738">
                  <a:moveTo>
                    <a:pt x="0" y="738"/>
                  </a:moveTo>
                  <a:lnTo>
                    <a:pt x="0" y="735"/>
                  </a:lnTo>
                  <a:lnTo>
                    <a:pt x="1" y="732"/>
                  </a:lnTo>
                  <a:lnTo>
                    <a:pt x="2" y="731"/>
                  </a:lnTo>
                  <a:lnTo>
                    <a:pt x="2" y="729"/>
                  </a:lnTo>
                  <a:lnTo>
                    <a:pt x="1" y="728"/>
                  </a:lnTo>
                  <a:lnTo>
                    <a:pt x="2" y="727"/>
                  </a:lnTo>
                  <a:lnTo>
                    <a:pt x="4" y="724"/>
                  </a:lnTo>
                  <a:lnTo>
                    <a:pt x="4" y="722"/>
                  </a:lnTo>
                  <a:lnTo>
                    <a:pt x="5" y="722"/>
                  </a:lnTo>
                  <a:lnTo>
                    <a:pt x="6" y="722"/>
                  </a:lnTo>
                  <a:lnTo>
                    <a:pt x="8" y="719"/>
                  </a:lnTo>
                  <a:lnTo>
                    <a:pt x="9" y="719"/>
                  </a:lnTo>
                  <a:lnTo>
                    <a:pt x="9" y="718"/>
                  </a:lnTo>
                  <a:lnTo>
                    <a:pt x="11" y="718"/>
                  </a:lnTo>
                  <a:lnTo>
                    <a:pt x="11" y="715"/>
                  </a:lnTo>
                  <a:lnTo>
                    <a:pt x="12" y="715"/>
                  </a:lnTo>
                  <a:lnTo>
                    <a:pt x="15" y="715"/>
                  </a:lnTo>
                  <a:lnTo>
                    <a:pt x="15" y="714"/>
                  </a:lnTo>
                  <a:lnTo>
                    <a:pt x="16" y="712"/>
                  </a:lnTo>
                  <a:lnTo>
                    <a:pt x="17" y="712"/>
                  </a:lnTo>
                  <a:lnTo>
                    <a:pt x="19" y="709"/>
                  </a:lnTo>
                  <a:lnTo>
                    <a:pt x="22" y="709"/>
                  </a:lnTo>
                  <a:lnTo>
                    <a:pt x="23" y="708"/>
                  </a:lnTo>
                  <a:lnTo>
                    <a:pt x="23" y="706"/>
                  </a:lnTo>
                  <a:lnTo>
                    <a:pt x="24" y="706"/>
                  </a:lnTo>
                  <a:lnTo>
                    <a:pt x="26" y="705"/>
                  </a:lnTo>
                  <a:lnTo>
                    <a:pt x="27" y="704"/>
                  </a:lnTo>
                  <a:lnTo>
                    <a:pt x="27" y="702"/>
                  </a:lnTo>
                  <a:lnTo>
                    <a:pt x="28" y="702"/>
                  </a:lnTo>
                  <a:lnTo>
                    <a:pt x="31" y="702"/>
                  </a:lnTo>
                  <a:lnTo>
                    <a:pt x="32" y="701"/>
                  </a:lnTo>
                  <a:lnTo>
                    <a:pt x="35" y="698"/>
                  </a:lnTo>
                  <a:lnTo>
                    <a:pt x="37" y="698"/>
                  </a:lnTo>
                  <a:lnTo>
                    <a:pt x="35" y="695"/>
                  </a:lnTo>
                  <a:lnTo>
                    <a:pt x="37" y="695"/>
                  </a:lnTo>
                  <a:lnTo>
                    <a:pt x="37" y="696"/>
                  </a:lnTo>
                  <a:lnTo>
                    <a:pt x="38" y="698"/>
                  </a:lnTo>
                  <a:lnTo>
                    <a:pt x="39" y="698"/>
                  </a:lnTo>
                  <a:lnTo>
                    <a:pt x="41" y="695"/>
                  </a:lnTo>
                  <a:lnTo>
                    <a:pt x="42" y="695"/>
                  </a:lnTo>
                  <a:lnTo>
                    <a:pt x="43" y="693"/>
                  </a:lnTo>
                  <a:lnTo>
                    <a:pt x="45" y="693"/>
                  </a:lnTo>
                  <a:lnTo>
                    <a:pt x="48" y="695"/>
                  </a:lnTo>
                  <a:lnTo>
                    <a:pt x="49" y="693"/>
                  </a:lnTo>
                  <a:lnTo>
                    <a:pt x="50" y="691"/>
                  </a:lnTo>
                  <a:lnTo>
                    <a:pt x="52" y="691"/>
                  </a:lnTo>
                  <a:lnTo>
                    <a:pt x="53" y="691"/>
                  </a:lnTo>
                  <a:lnTo>
                    <a:pt x="54" y="691"/>
                  </a:lnTo>
                  <a:lnTo>
                    <a:pt x="56" y="689"/>
                  </a:lnTo>
                  <a:lnTo>
                    <a:pt x="57" y="689"/>
                  </a:lnTo>
                  <a:lnTo>
                    <a:pt x="57" y="688"/>
                  </a:lnTo>
                  <a:lnTo>
                    <a:pt x="59" y="688"/>
                  </a:lnTo>
                  <a:lnTo>
                    <a:pt x="60" y="686"/>
                  </a:lnTo>
                  <a:lnTo>
                    <a:pt x="60" y="685"/>
                  </a:lnTo>
                  <a:lnTo>
                    <a:pt x="61" y="683"/>
                  </a:lnTo>
                  <a:lnTo>
                    <a:pt x="63" y="680"/>
                  </a:lnTo>
                  <a:lnTo>
                    <a:pt x="63" y="679"/>
                  </a:lnTo>
                  <a:lnTo>
                    <a:pt x="63" y="678"/>
                  </a:lnTo>
                  <a:lnTo>
                    <a:pt x="63" y="676"/>
                  </a:lnTo>
                  <a:lnTo>
                    <a:pt x="64" y="676"/>
                  </a:lnTo>
                  <a:lnTo>
                    <a:pt x="64" y="675"/>
                  </a:lnTo>
                  <a:lnTo>
                    <a:pt x="65" y="675"/>
                  </a:lnTo>
                  <a:lnTo>
                    <a:pt x="65" y="673"/>
                  </a:lnTo>
                  <a:lnTo>
                    <a:pt x="65" y="672"/>
                  </a:lnTo>
                  <a:lnTo>
                    <a:pt x="65" y="670"/>
                  </a:lnTo>
                  <a:lnTo>
                    <a:pt x="71" y="669"/>
                  </a:lnTo>
                  <a:lnTo>
                    <a:pt x="72" y="669"/>
                  </a:lnTo>
                  <a:lnTo>
                    <a:pt x="74" y="668"/>
                  </a:lnTo>
                  <a:lnTo>
                    <a:pt x="75" y="666"/>
                  </a:lnTo>
                  <a:lnTo>
                    <a:pt x="76" y="666"/>
                  </a:lnTo>
                  <a:lnTo>
                    <a:pt x="76" y="665"/>
                  </a:lnTo>
                  <a:lnTo>
                    <a:pt x="76" y="662"/>
                  </a:lnTo>
                  <a:lnTo>
                    <a:pt x="78" y="659"/>
                  </a:lnTo>
                  <a:lnTo>
                    <a:pt x="78" y="657"/>
                  </a:lnTo>
                  <a:lnTo>
                    <a:pt x="79" y="656"/>
                  </a:lnTo>
                  <a:lnTo>
                    <a:pt x="80" y="656"/>
                  </a:lnTo>
                  <a:lnTo>
                    <a:pt x="82" y="655"/>
                  </a:lnTo>
                  <a:lnTo>
                    <a:pt x="83" y="655"/>
                  </a:lnTo>
                  <a:lnTo>
                    <a:pt x="83" y="653"/>
                  </a:lnTo>
                  <a:lnTo>
                    <a:pt x="85" y="653"/>
                  </a:lnTo>
                  <a:lnTo>
                    <a:pt x="85" y="652"/>
                  </a:lnTo>
                  <a:lnTo>
                    <a:pt x="85" y="650"/>
                  </a:lnTo>
                  <a:lnTo>
                    <a:pt x="86" y="650"/>
                  </a:lnTo>
                  <a:lnTo>
                    <a:pt x="86" y="649"/>
                  </a:lnTo>
                  <a:lnTo>
                    <a:pt x="87" y="649"/>
                  </a:lnTo>
                  <a:lnTo>
                    <a:pt x="87" y="647"/>
                  </a:lnTo>
                  <a:lnTo>
                    <a:pt x="86" y="646"/>
                  </a:lnTo>
                  <a:lnTo>
                    <a:pt x="87" y="646"/>
                  </a:lnTo>
                  <a:lnTo>
                    <a:pt x="87" y="644"/>
                  </a:lnTo>
                  <a:lnTo>
                    <a:pt x="87" y="643"/>
                  </a:lnTo>
                  <a:lnTo>
                    <a:pt x="87" y="642"/>
                  </a:lnTo>
                  <a:lnTo>
                    <a:pt x="87" y="640"/>
                  </a:lnTo>
                  <a:lnTo>
                    <a:pt x="86" y="640"/>
                  </a:lnTo>
                  <a:lnTo>
                    <a:pt x="86" y="639"/>
                  </a:lnTo>
                  <a:lnTo>
                    <a:pt x="87" y="639"/>
                  </a:lnTo>
                  <a:lnTo>
                    <a:pt x="89" y="639"/>
                  </a:lnTo>
                  <a:lnTo>
                    <a:pt x="89" y="637"/>
                  </a:lnTo>
                  <a:lnTo>
                    <a:pt x="89" y="636"/>
                  </a:lnTo>
                  <a:lnTo>
                    <a:pt x="89" y="634"/>
                  </a:lnTo>
                  <a:lnTo>
                    <a:pt x="87" y="634"/>
                  </a:lnTo>
                  <a:lnTo>
                    <a:pt x="87" y="633"/>
                  </a:lnTo>
                  <a:lnTo>
                    <a:pt x="89" y="633"/>
                  </a:lnTo>
                  <a:lnTo>
                    <a:pt x="89" y="631"/>
                  </a:lnTo>
                  <a:lnTo>
                    <a:pt x="89" y="630"/>
                  </a:lnTo>
                  <a:lnTo>
                    <a:pt x="89" y="629"/>
                  </a:lnTo>
                  <a:lnTo>
                    <a:pt x="89" y="627"/>
                  </a:lnTo>
                  <a:lnTo>
                    <a:pt x="90" y="627"/>
                  </a:lnTo>
                  <a:lnTo>
                    <a:pt x="90" y="626"/>
                  </a:lnTo>
                  <a:lnTo>
                    <a:pt x="89" y="626"/>
                  </a:lnTo>
                  <a:lnTo>
                    <a:pt x="89" y="624"/>
                  </a:lnTo>
                  <a:lnTo>
                    <a:pt x="87" y="624"/>
                  </a:lnTo>
                  <a:lnTo>
                    <a:pt x="87" y="623"/>
                  </a:lnTo>
                  <a:lnTo>
                    <a:pt x="86" y="623"/>
                  </a:lnTo>
                  <a:lnTo>
                    <a:pt x="85" y="623"/>
                  </a:lnTo>
                  <a:lnTo>
                    <a:pt x="85" y="621"/>
                  </a:lnTo>
                  <a:lnTo>
                    <a:pt x="85" y="620"/>
                  </a:lnTo>
                  <a:lnTo>
                    <a:pt x="86" y="620"/>
                  </a:lnTo>
                  <a:lnTo>
                    <a:pt x="86" y="619"/>
                  </a:lnTo>
                  <a:lnTo>
                    <a:pt x="85" y="619"/>
                  </a:lnTo>
                  <a:lnTo>
                    <a:pt x="83" y="619"/>
                  </a:lnTo>
                  <a:lnTo>
                    <a:pt x="83" y="617"/>
                  </a:lnTo>
                  <a:lnTo>
                    <a:pt x="82" y="617"/>
                  </a:lnTo>
                  <a:lnTo>
                    <a:pt x="83" y="616"/>
                  </a:lnTo>
                  <a:lnTo>
                    <a:pt x="83" y="614"/>
                  </a:lnTo>
                  <a:lnTo>
                    <a:pt x="83" y="613"/>
                  </a:lnTo>
                  <a:lnTo>
                    <a:pt x="82" y="613"/>
                  </a:lnTo>
                  <a:lnTo>
                    <a:pt x="82" y="611"/>
                  </a:lnTo>
                  <a:lnTo>
                    <a:pt x="82" y="610"/>
                  </a:lnTo>
                  <a:lnTo>
                    <a:pt x="83" y="610"/>
                  </a:lnTo>
                  <a:lnTo>
                    <a:pt x="82" y="608"/>
                  </a:lnTo>
                  <a:lnTo>
                    <a:pt x="82" y="610"/>
                  </a:lnTo>
                  <a:lnTo>
                    <a:pt x="80" y="610"/>
                  </a:lnTo>
                  <a:lnTo>
                    <a:pt x="80" y="608"/>
                  </a:lnTo>
                  <a:lnTo>
                    <a:pt x="80" y="607"/>
                  </a:lnTo>
                  <a:lnTo>
                    <a:pt x="80" y="606"/>
                  </a:lnTo>
                  <a:lnTo>
                    <a:pt x="82" y="606"/>
                  </a:lnTo>
                  <a:lnTo>
                    <a:pt x="82" y="604"/>
                  </a:lnTo>
                  <a:lnTo>
                    <a:pt x="82" y="603"/>
                  </a:lnTo>
                  <a:lnTo>
                    <a:pt x="82" y="601"/>
                  </a:lnTo>
                  <a:lnTo>
                    <a:pt x="82" y="600"/>
                  </a:lnTo>
                  <a:lnTo>
                    <a:pt x="82" y="598"/>
                  </a:lnTo>
                  <a:lnTo>
                    <a:pt x="80" y="598"/>
                  </a:lnTo>
                  <a:lnTo>
                    <a:pt x="80" y="597"/>
                  </a:lnTo>
                  <a:lnTo>
                    <a:pt x="80" y="595"/>
                  </a:lnTo>
                  <a:lnTo>
                    <a:pt x="80" y="594"/>
                  </a:lnTo>
                  <a:lnTo>
                    <a:pt x="80" y="593"/>
                  </a:lnTo>
                  <a:lnTo>
                    <a:pt x="80" y="591"/>
                  </a:lnTo>
                  <a:lnTo>
                    <a:pt x="82" y="591"/>
                  </a:lnTo>
                  <a:lnTo>
                    <a:pt x="82" y="590"/>
                  </a:lnTo>
                  <a:lnTo>
                    <a:pt x="80" y="590"/>
                  </a:lnTo>
                  <a:lnTo>
                    <a:pt x="80" y="588"/>
                  </a:lnTo>
                  <a:lnTo>
                    <a:pt x="80" y="587"/>
                  </a:lnTo>
                  <a:lnTo>
                    <a:pt x="79" y="587"/>
                  </a:lnTo>
                  <a:lnTo>
                    <a:pt x="80" y="587"/>
                  </a:lnTo>
                  <a:lnTo>
                    <a:pt x="79" y="585"/>
                  </a:lnTo>
                  <a:lnTo>
                    <a:pt x="80" y="585"/>
                  </a:lnTo>
                  <a:lnTo>
                    <a:pt x="80" y="584"/>
                  </a:lnTo>
                  <a:lnTo>
                    <a:pt x="80" y="583"/>
                  </a:lnTo>
                  <a:lnTo>
                    <a:pt x="80" y="581"/>
                  </a:lnTo>
                  <a:lnTo>
                    <a:pt x="82" y="581"/>
                  </a:lnTo>
                  <a:lnTo>
                    <a:pt x="82" y="580"/>
                  </a:lnTo>
                  <a:lnTo>
                    <a:pt x="82" y="578"/>
                  </a:lnTo>
                  <a:lnTo>
                    <a:pt x="82" y="577"/>
                  </a:lnTo>
                  <a:lnTo>
                    <a:pt x="82" y="575"/>
                  </a:lnTo>
                  <a:lnTo>
                    <a:pt x="82" y="574"/>
                  </a:lnTo>
                  <a:lnTo>
                    <a:pt x="82" y="572"/>
                  </a:lnTo>
                  <a:lnTo>
                    <a:pt x="83" y="572"/>
                  </a:lnTo>
                  <a:lnTo>
                    <a:pt x="83" y="571"/>
                  </a:lnTo>
                  <a:lnTo>
                    <a:pt x="85" y="571"/>
                  </a:lnTo>
                  <a:lnTo>
                    <a:pt x="85" y="570"/>
                  </a:lnTo>
                  <a:lnTo>
                    <a:pt x="86" y="570"/>
                  </a:lnTo>
                  <a:lnTo>
                    <a:pt x="87" y="570"/>
                  </a:lnTo>
                  <a:lnTo>
                    <a:pt x="87" y="568"/>
                  </a:lnTo>
                  <a:lnTo>
                    <a:pt x="89" y="568"/>
                  </a:lnTo>
                  <a:lnTo>
                    <a:pt x="89" y="567"/>
                  </a:lnTo>
                  <a:lnTo>
                    <a:pt x="87" y="567"/>
                  </a:lnTo>
                  <a:lnTo>
                    <a:pt x="87" y="565"/>
                  </a:lnTo>
                  <a:lnTo>
                    <a:pt x="87" y="564"/>
                  </a:lnTo>
                  <a:lnTo>
                    <a:pt x="87" y="562"/>
                  </a:lnTo>
                  <a:lnTo>
                    <a:pt x="89" y="562"/>
                  </a:lnTo>
                  <a:lnTo>
                    <a:pt x="90" y="562"/>
                  </a:lnTo>
                  <a:lnTo>
                    <a:pt x="91" y="562"/>
                  </a:lnTo>
                  <a:lnTo>
                    <a:pt x="91" y="561"/>
                  </a:lnTo>
                  <a:lnTo>
                    <a:pt x="93" y="561"/>
                  </a:lnTo>
                  <a:lnTo>
                    <a:pt x="93" y="559"/>
                  </a:lnTo>
                  <a:lnTo>
                    <a:pt x="93" y="558"/>
                  </a:lnTo>
                  <a:lnTo>
                    <a:pt x="93" y="557"/>
                  </a:lnTo>
                  <a:lnTo>
                    <a:pt x="93" y="555"/>
                  </a:lnTo>
                  <a:lnTo>
                    <a:pt x="91" y="555"/>
                  </a:lnTo>
                  <a:lnTo>
                    <a:pt x="91" y="554"/>
                  </a:lnTo>
                  <a:lnTo>
                    <a:pt x="90" y="554"/>
                  </a:lnTo>
                  <a:lnTo>
                    <a:pt x="90" y="552"/>
                  </a:lnTo>
                  <a:lnTo>
                    <a:pt x="91" y="552"/>
                  </a:lnTo>
                  <a:lnTo>
                    <a:pt x="93" y="551"/>
                  </a:lnTo>
                  <a:lnTo>
                    <a:pt x="93" y="549"/>
                  </a:lnTo>
                  <a:lnTo>
                    <a:pt x="93" y="548"/>
                  </a:lnTo>
                  <a:lnTo>
                    <a:pt x="93" y="546"/>
                  </a:lnTo>
                  <a:lnTo>
                    <a:pt x="93" y="545"/>
                  </a:lnTo>
                  <a:lnTo>
                    <a:pt x="91" y="544"/>
                  </a:lnTo>
                  <a:lnTo>
                    <a:pt x="93" y="544"/>
                  </a:lnTo>
                  <a:lnTo>
                    <a:pt x="94" y="542"/>
                  </a:lnTo>
                  <a:lnTo>
                    <a:pt x="93" y="542"/>
                  </a:lnTo>
                  <a:lnTo>
                    <a:pt x="93" y="541"/>
                  </a:lnTo>
                  <a:lnTo>
                    <a:pt x="91" y="541"/>
                  </a:lnTo>
                  <a:lnTo>
                    <a:pt x="91" y="539"/>
                  </a:lnTo>
                  <a:lnTo>
                    <a:pt x="90" y="539"/>
                  </a:lnTo>
                  <a:lnTo>
                    <a:pt x="91" y="538"/>
                  </a:lnTo>
                  <a:lnTo>
                    <a:pt x="91" y="536"/>
                  </a:lnTo>
                  <a:lnTo>
                    <a:pt x="91" y="535"/>
                  </a:lnTo>
                  <a:lnTo>
                    <a:pt x="91" y="534"/>
                  </a:lnTo>
                  <a:lnTo>
                    <a:pt x="91" y="532"/>
                  </a:lnTo>
                  <a:lnTo>
                    <a:pt x="90" y="532"/>
                  </a:lnTo>
                  <a:lnTo>
                    <a:pt x="91" y="531"/>
                  </a:lnTo>
                  <a:lnTo>
                    <a:pt x="90" y="531"/>
                  </a:lnTo>
                  <a:lnTo>
                    <a:pt x="90" y="529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6"/>
                  </a:lnTo>
                  <a:lnTo>
                    <a:pt x="90" y="526"/>
                  </a:lnTo>
                  <a:lnTo>
                    <a:pt x="90" y="525"/>
                  </a:lnTo>
                  <a:lnTo>
                    <a:pt x="90" y="523"/>
                  </a:lnTo>
                  <a:lnTo>
                    <a:pt x="89" y="523"/>
                  </a:lnTo>
                  <a:lnTo>
                    <a:pt x="87" y="523"/>
                  </a:lnTo>
                  <a:lnTo>
                    <a:pt x="87" y="522"/>
                  </a:lnTo>
                  <a:lnTo>
                    <a:pt x="87" y="521"/>
                  </a:lnTo>
                  <a:lnTo>
                    <a:pt x="87" y="519"/>
                  </a:lnTo>
                  <a:lnTo>
                    <a:pt x="87" y="518"/>
                  </a:lnTo>
                  <a:lnTo>
                    <a:pt x="86" y="518"/>
                  </a:lnTo>
                  <a:lnTo>
                    <a:pt x="85" y="518"/>
                  </a:lnTo>
                  <a:lnTo>
                    <a:pt x="85" y="516"/>
                  </a:lnTo>
                  <a:lnTo>
                    <a:pt x="83" y="516"/>
                  </a:lnTo>
                  <a:lnTo>
                    <a:pt x="83" y="515"/>
                  </a:lnTo>
                  <a:lnTo>
                    <a:pt x="82" y="515"/>
                  </a:lnTo>
                  <a:lnTo>
                    <a:pt x="82" y="513"/>
                  </a:lnTo>
                  <a:lnTo>
                    <a:pt x="82" y="512"/>
                  </a:lnTo>
                  <a:lnTo>
                    <a:pt x="82" y="510"/>
                  </a:lnTo>
                  <a:lnTo>
                    <a:pt x="83" y="509"/>
                  </a:lnTo>
                  <a:lnTo>
                    <a:pt x="83" y="508"/>
                  </a:lnTo>
                  <a:lnTo>
                    <a:pt x="82" y="506"/>
                  </a:lnTo>
                  <a:lnTo>
                    <a:pt x="80" y="505"/>
                  </a:lnTo>
                  <a:lnTo>
                    <a:pt x="80" y="503"/>
                  </a:lnTo>
                  <a:lnTo>
                    <a:pt x="80" y="502"/>
                  </a:lnTo>
                  <a:lnTo>
                    <a:pt x="79" y="502"/>
                  </a:lnTo>
                  <a:lnTo>
                    <a:pt x="78" y="502"/>
                  </a:lnTo>
                  <a:lnTo>
                    <a:pt x="78" y="500"/>
                  </a:lnTo>
                  <a:lnTo>
                    <a:pt x="76" y="500"/>
                  </a:lnTo>
                  <a:lnTo>
                    <a:pt x="76" y="499"/>
                  </a:lnTo>
                  <a:lnTo>
                    <a:pt x="76" y="497"/>
                  </a:lnTo>
                  <a:lnTo>
                    <a:pt x="78" y="497"/>
                  </a:lnTo>
                  <a:lnTo>
                    <a:pt x="78" y="496"/>
                  </a:lnTo>
                  <a:lnTo>
                    <a:pt x="76" y="496"/>
                  </a:lnTo>
                  <a:lnTo>
                    <a:pt x="76" y="495"/>
                  </a:lnTo>
                  <a:lnTo>
                    <a:pt x="76" y="493"/>
                  </a:lnTo>
                  <a:lnTo>
                    <a:pt x="76" y="492"/>
                  </a:lnTo>
                  <a:lnTo>
                    <a:pt x="76" y="490"/>
                  </a:lnTo>
                  <a:lnTo>
                    <a:pt x="76" y="489"/>
                  </a:lnTo>
                  <a:lnTo>
                    <a:pt x="76" y="487"/>
                  </a:lnTo>
                  <a:lnTo>
                    <a:pt x="75" y="487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5" y="482"/>
                  </a:lnTo>
                  <a:lnTo>
                    <a:pt x="74" y="482"/>
                  </a:lnTo>
                  <a:lnTo>
                    <a:pt x="74" y="480"/>
                  </a:lnTo>
                  <a:lnTo>
                    <a:pt x="74" y="479"/>
                  </a:lnTo>
                  <a:lnTo>
                    <a:pt x="72" y="479"/>
                  </a:lnTo>
                  <a:lnTo>
                    <a:pt x="72" y="477"/>
                  </a:lnTo>
                  <a:lnTo>
                    <a:pt x="72" y="476"/>
                  </a:lnTo>
                  <a:lnTo>
                    <a:pt x="72" y="474"/>
                  </a:lnTo>
                  <a:lnTo>
                    <a:pt x="72" y="473"/>
                  </a:lnTo>
                  <a:lnTo>
                    <a:pt x="71" y="473"/>
                  </a:lnTo>
                  <a:lnTo>
                    <a:pt x="71" y="472"/>
                  </a:lnTo>
                  <a:lnTo>
                    <a:pt x="69" y="472"/>
                  </a:lnTo>
                  <a:lnTo>
                    <a:pt x="69" y="470"/>
                  </a:lnTo>
                  <a:lnTo>
                    <a:pt x="69" y="469"/>
                  </a:lnTo>
                  <a:lnTo>
                    <a:pt x="69" y="467"/>
                  </a:lnTo>
                  <a:lnTo>
                    <a:pt x="68" y="466"/>
                  </a:lnTo>
                  <a:lnTo>
                    <a:pt x="67" y="466"/>
                  </a:lnTo>
                  <a:lnTo>
                    <a:pt x="67" y="464"/>
                  </a:lnTo>
                  <a:lnTo>
                    <a:pt x="67" y="463"/>
                  </a:lnTo>
                  <a:lnTo>
                    <a:pt x="67" y="461"/>
                  </a:lnTo>
                  <a:lnTo>
                    <a:pt x="67" y="460"/>
                  </a:lnTo>
                  <a:lnTo>
                    <a:pt x="68" y="460"/>
                  </a:lnTo>
                  <a:lnTo>
                    <a:pt x="68" y="459"/>
                  </a:lnTo>
                  <a:lnTo>
                    <a:pt x="67" y="459"/>
                  </a:lnTo>
                  <a:lnTo>
                    <a:pt x="65" y="459"/>
                  </a:lnTo>
                  <a:lnTo>
                    <a:pt x="65" y="457"/>
                  </a:lnTo>
                  <a:lnTo>
                    <a:pt x="65" y="456"/>
                  </a:lnTo>
                  <a:lnTo>
                    <a:pt x="67" y="456"/>
                  </a:lnTo>
                  <a:lnTo>
                    <a:pt x="67" y="454"/>
                  </a:lnTo>
                  <a:lnTo>
                    <a:pt x="68" y="454"/>
                  </a:lnTo>
                  <a:lnTo>
                    <a:pt x="68" y="453"/>
                  </a:lnTo>
                  <a:lnTo>
                    <a:pt x="67" y="453"/>
                  </a:lnTo>
                  <a:lnTo>
                    <a:pt x="67" y="451"/>
                  </a:lnTo>
                  <a:lnTo>
                    <a:pt x="65" y="450"/>
                  </a:lnTo>
                  <a:lnTo>
                    <a:pt x="67" y="450"/>
                  </a:lnTo>
                  <a:lnTo>
                    <a:pt x="67" y="448"/>
                  </a:lnTo>
                  <a:lnTo>
                    <a:pt x="67" y="447"/>
                  </a:lnTo>
                  <a:lnTo>
                    <a:pt x="68" y="447"/>
                  </a:lnTo>
                  <a:lnTo>
                    <a:pt x="68" y="446"/>
                  </a:lnTo>
                  <a:lnTo>
                    <a:pt x="69" y="446"/>
                  </a:lnTo>
                  <a:lnTo>
                    <a:pt x="69" y="444"/>
                  </a:lnTo>
                  <a:lnTo>
                    <a:pt x="69" y="443"/>
                  </a:lnTo>
                  <a:lnTo>
                    <a:pt x="68" y="443"/>
                  </a:lnTo>
                  <a:lnTo>
                    <a:pt x="67" y="441"/>
                  </a:lnTo>
                  <a:lnTo>
                    <a:pt x="68" y="441"/>
                  </a:lnTo>
                  <a:lnTo>
                    <a:pt x="68" y="440"/>
                  </a:lnTo>
                  <a:lnTo>
                    <a:pt x="68" y="438"/>
                  </a:lnTo>
                  <a:lnTo>
                    <a:pt x="69" y="438"/>
                  </a:lnTo>
                  <a:lnTo>
                    <a:pt x="69" y="437"/>
                  </a:lnTo>
                  <a:lnTo>
                    <a:pt x="68" y="437"/>
                  </a:lnTo>
                  <a:lnTo>
                    <a:pt x="67" y="436"/>
                  </a:lnTo>
                  <a:lnTo>
                    <a:pt x="67" y="434"/>
                  </a:lnTo>
                  <a:lnTo>
                    <a:pt x="68" y="434"/>
                  </a:lnTo>
                  <a:lnTo>
                    <a:pt x="68" y="433"/>
                  </a:lnTo>
                  <a:lnTo>
                    <a:pt x="68" y="431"/>
                  </a:lnTo>
                  <a:lnTo>
                    <a:pt x="68" y="430"/>
                  </a:lnTo>
                  <a:lnTo>
                    <a:pt x="68" y="428"/>
                  </a:lnTo>
                  <a:lnTo>
                    <a:pt x="69" y="428"/>
                  </a:lnTo>
                  <a:lnTo>
                    <a:pt x="69" y="427"/>
                  </a:lnTo>
                  <a:lnTo>
                    <a:pt x="69" y="425"/>
                  </a:lnTo>
                  <a:lnTo>
                    <a:pt x="71" y="425"/>
                  </a:lnTo>
                  <a:lnTo>
                    <a:pt x="71" y="424"/>
                  </a:lnTo>
                  <a:lnTo>
                    <a:pt x="72" y="424"/>
                  </a:lnTo>
                  <a:lnTo>
                    <a:pt x="72" y="423"/>
                  </a:lnTo>
                  <a:lnTo>
                    <a:pt x="72" y="421"/>
                  </a:lnTo>
                  <a:lnTo>
                    <a:pt x="72" y="420"/>
                  </a:lnTo>
                  <a:lnTo>
                    <a:pt x="74" y="420"/>
                  </a:lnTo>
                  <a:lnTo>
                    <a:pt x="75" y="420"/>
                  </a:lnTo>
                  <a:lnTo>
                    <a:pt x="75" y="418"/>
                  </a:lnTo>
                  <a:lnTo>
                    <a:pt x="75" y="417"/>
                  </a:lnTo>
                  <a:lnTo>
                    <a:pt x="76" y="417"/>
                  </a:lnTo>
                  <a:lnTo>
                    <a:pt x="76" y="415"/>
                  </a:lnTo>
                  <a:lnTo>
                    <a:pt x="78" y="414"/>
                  </a:lnTo>
                  <a:lnTo>
                    <a:pt x="79" y="414"/>
                  </a:lnTo>
                  <a:lnTo>
                    <a:pt x="79" y="412"/>
                  </a:lnTo>
                  <a:lnTo>
                    <a:pt x="79" y="411"/>
                  </a:lnTo>
                  <a:lnTo>
                    <a:pt x="78" y="411"/>
                  </a:lnTo>
                  <a:lnTo>
                    <a:pt x="78" y="410"/>
                  </a:lnTo>
                  <a:lnTo>
                    <a:pt x="76" y="408"/>
                  </a:lnTo>
                  <a:lnTo>
                    <a:pt x="75" y="408"/>
                  </a:lnTo>
                  <a:lnTo>
                    <a:pt x="74" y="408"/>
                  </a:lnTo>
                  <a:lnTo>
                    <a:pt x="74" y="407"/>
                  </a:lnTo>
                  <a:lnTo>
                    <a:pt x="74" y="405"/>
                  </a:lnTo>
                  <a:lnTo>
                    <a:pt x="72" y="405"/>
                  </a:lnTo>
                  <a:lnTo>
                    <a:pt x="74" y="405"/>
                  </a:lnTo>
                  <a:lnTo>
                    <a:pt x="74" y="404"/>
                  </a:lnTo>
                  <a:lnTo>
                    <a:pt x="72" y="402"/>
                  </a:lnTo>
                  <a:lnTo>
                    <a:pt x="72" y="401"/>
                  </a:lnTo>
                  <a:lnTo>
                    <a:pt x="74" y="401"/>
                  </a:lnTo>
                  <a:lnTo>
                    <a:pt x="74" y="400"/>
                  </a:lnTo>
                  <a:lnTo>
                    <a:pt x="72" y="400"/>
                  </a:lnTo>
                  <a:lnTo>
                    <a:pt x="72" y="398"/>
                  </a:lnTo>
                  <a:lnTo>
                    <a:pt x="72" y="397"/>
                  </a:lnTo>
                  <a:lnTo>
                    <a:pt x="71" y="395"/>
                  </a:lnTo>
                  <a:lnTo>
                    <a:pt x="71" y="394"/>
                  </a:lnTo>
                  <a:lnTo>
                    <a:pt x="69" y="394"/>
                  </a:lnTo>
                  <a:lnTo>
                    <a:pt x="69" y="392"/>
                  </a:lnTo>
                  <a:lnTo>
                    <a:pt x="69" y="391"/>
                  </a:lnTo>
                  <a:lnTo>
                    <a:pt x="68" y="391"/>
                  </a:lnTo>
                  <a:lnTo>
                    <a:pt x="68" y="389"/>
                  </a:lnTo>
                  <a:lnTo>
                    <a:pt x="67" y="388"/>
                  </a:lnTo>
                  <a:lnTo>
                    <a:pt x="65" y="387"/>
                  </a:lnTo>
                  <a:lnTo>
                    <a:pt x="64" y="387"/>
                  </a:lnTo>
                  <a:lnTo>
                    <a:pt x="64" y="385"/>
                  </a:lnTo>
                  <a:lnTo>
                    <a:pt x="64" y="384"/>
                  </a:lnTo>
                  <a:lnTo>
                    <a:pt x="64" y="382"/>
                  </a:lnTo>
                  <a:lnTo>
                    <a:pt x="63" y="381"/>
                  </a:lnTo>
                  <a:lnTo>
                    <a:pt x="64" y="381"/>
                  </a:lnTo>
                  <a:lnTo>
                    <a:pt x="64" y="379"/>
                  </a:lnTo>
                  <a:lnTo>
                    <a:pt x="64" y="378"/>
                  </a:lnTo>
                  <a:lnTo>
                    <a:pt x="64" y="376"/>
                  </a:lnTo>
                  <a:lnTo>
                    <a:pt x="63" y="376"/>
                  </a:lnTo>
                  <a:lnTo>
                    <a:pt x="61" y="376"/>
                  </a:lnTo>
                  <a:lnTo>
                    <a:pt x="61" y="375"/>
                  </a:lnTo>
                  <a:lnTo>
                    <a:pt x="61" y="374"/>
                  </a:lnTo>
                  <a:lnTo>
                    <a:pt x="61" y="372"/>
                  </a:lnTo>
                  <a:lnTo>
                    <a:pt x="63" y="372"/>
                  </a:lnTo>
                  <a:lnTo>
                    <a:pt x="64" y="372"/>
                  </a:lnTo>
                  <a:lnTo>
                    <a:pt x="65" y="372"/>
                  </a:lnTo>
                  <a:lnTo>
                    <a:pt x="67" y="372"/>
                  </a:lnTo>
                  <a:lnTo>
                    <a:pt x="68" y="372"/>
                  </a:lnTo>
                  <a:lnTo>
                    <a:pt x="69" y="372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2" y="371"/>
                  </a:lnTo>
                  <a:lnTo>
                    <a:pt x="74" y="371"/>
                  </a:lnTo>
                  <a:lnTo>
                    <a:pt x="75" y="371"/>
                  </a:lnTo>
                  <a:lnTo>
                    <a:pt x="76" y="371"/>
                  </a:lnTo>
                  <a:lnTo>
                    <a:pt x="78" y="371"/>
                  </a:lnTo>
                  <a:lnTo>
                    <a:pt x="79" y="371"/>
                  </a:lnTo>
                  <a:lnTo>
                    <a:pt x="80" y="371"/>
                  </a:lnTo>
                  <a:lnTo>
                    <a:pt x="80" y="372"/>
                  </a:lnTo>
                  <a:lnTo>
                    <a:pt x="82" y="372"/>
                  </a:lnTo>
                  <a:lnTo>
                    <a:pt x="83" y="374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5" y="376"/>
                  </a:lnTo>
                  <a:lnTo>
                    <a:pt x="86" y="378"/>
                  </a:lnTo>
                  <a:lnTo>
                    <a:pt x="86" y="379"/>
                  </a:lnTo>
                  <a:lnTo>
                    <a:pt x="87" y="381"/>
                  </a:lnTo>
                  <a:lnTo>
                    <a:pt x="89" y="382"/>
                  </a:lnTo>
                  <a:lnTo>
                    <a:pt x="90" y="382"/>
                  </a:lnTo>
                  <a:lnTo>
                    <a:pt x="90" y="381"/>
                  </a:lnTo>
                  <a:lnTo>
                    <a:pt x="91" y="381"/>
                  </a:lnTo>
                  <a:lnTo>
                    <a:pt x="91" y="379"/>
                  </a:lnTo>
                  <a:lnTo>
                    <a:pt x="93" y="379"/>
                  </a:lnTo>
                  <a:lnTo>
                    <a:pt x="94" y="379"/>
                  </a:lnTo>
                  <a:lnTo>
                    <a:pt x="96" y="379"/>
                  </a:lnTo>
                  <a:lnTo>
                    <a:pt x="96" y="381"/>
                  </a:lnTo>
                  <a:lnTo>
                    <a:pt x="96" y="382"/>
                  </a:lnTo>
                  <a:lnTo>
                    <a:pt x="97" y="384"/>
                  </a:lnTo>
                  <a:lnTo>
                    <a:pt x="97" y="385"/>
                  </a:lnTo>
                  <a:lnTo>
                    <a:pt x="97" y="387"/>
                  </a:lnTo>
                  <a:lnTo>
                    <a:pt x="98" y="387"/>
                  </a:lnTo>
                  <a:lnTo>
                    <a:pt x="98" y="388"/>
                  </a:lnTo>
                  <a:lnTo>
                    <a:pt x="100" y="388"/>
                  </a:lnTo>
                  <a:lnTo>
                    <a:pt x="101" y="388"/>
                  </a:lnTo>
                  <a:lnTo>
                    <a:pt x="101" y="389"/>
                  </a:lnTo>
                  <a:lnTo>
                    <a:pt x="102" y="389"/>
                  </a:lnTo>
                  <a:lnTo>
                    <a:pt x="104" y="389"/>
                  </a:lnTo>
                  <a:lnTo>
                    <a:pt x="105" y="389"/>
                  </a:lnTo>
                  <a:lnTo>
                    <a:pt x="105" y="388"/>
                  </a:lnTo>
                  <a:lnTo>
                    <a:pt x="106" y="388"/>
                  </a:lnTo>
                  <a:lnTo>
                    <a:pt x="108" y="388"/>
                  </a:lnTo>
                  <a:lnTo>
                    <a:pt x="109" y="388"/>
                  </a:lnTo>
                  <a:lnTo>
                    <a:pt x="111" y="388"/>
                  </a:lnTo>
                  <a:lnTo>
                    <a:pt x="112" y="388"/>
                  </a:lnTo>
                  <a:lnTo>
                    <a:pt x="112" y="389"/>
                  </a:lnTo>
                  <a:lnTo>
                    <a:pt x="113" y="389"/>
                  </a:lnTo>
                  <a:lnTo>
                    <a:pt x="115" y="389"/>
                  </a:lnTo>
                  <a:lnTo>
                    <a:pt x="116" y="389"/>
                  </a:lnTo>
                  <a:lnTo>
                    <a:pt x="117" y="388"/>
                  </a:lnTo>
                  <a:lnTo>
                    <a:pt x="117" y="387"/>
                  </a:lnTo>
                  <a:lnTo>
                    <a:pt x="119" y="385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20" y="381"/>
                  </a:lnTo>
                  <a:lnTo>
                    <a:pt x="120" y="379"/>
                  </a:lnTo>
                  <a:lnTo>
                    <a:pt x="122" y="379"/>
                  </a:lnTo>
                  <a:lnTo>
                    <a:pt x="122" y="378"/>
                  </a:lnTo>
                  <a:lnTo>
                    <a:pt x="122" y="376"/>
                  </a:lnTo>
                  <a:lnTo>
                    <a:pt x="123" y="375"/>
                  </a:lnTo>
                  <a:lnTo>
                    <a:pt x="123" y="374"/>
                  </a:lnTo>
                  <a:lnTo>
                    <a:pt x="124" y="374"/>
                  </a:lnTo>
                  <a:lnTo>
                    <a:pt x="126" y="372"/>
                  </a:lnTo>
                  <a:lnTo>
                    <a:pt x="127" y="372"/>
                  </a:lnTo>
                  <a:lnTo>
                    <a:pt x="130" y="371"/>
                  </a:lnTo>
                  <a:lnTo>
                    <a:pt x="131" y="371"/>
                  </a:lnTo>
                  <a:lnTo>
                    <a:pt x="133" y="371"/>
                  </a:lnTo>
                  <a:lnTo>
                    <a:pt x="134" y="371"/>
                  </a:lnTo>
                  <a:lnTo>
                    <a:pt x="137" y="368"/>
                  </a:lnTo>
                  <a:lnTo>
                    <a:pt x="138" y="368"/>
                  </a:lnTo>
                  <a:lnTo>
                    <a:pt x="138" y="366"/>
                  </a:lnTo>
                  <a:lnTo>
                    <a:pt x="138" y="365"/>
                  </a:lnTo>
                  <a:lnTo>
                    <a:pt x="138" y="366"/>
                  </a:lnTo>
                  <a:lnTo>
                    <a:pt x="139" y="366"/>
                  </a:lnTo>
                  <a:lnTo>
                    <a:pt x="139" y="368"/>
                  </a:lnTo>
                  <a:lnTo>
                    <a:pt x="141" y="368"/>
                  </a:lnTo>
                  <a:lnTo>
                    <a:pt x="142" y="368"/>
                  </a:lnTo>
                  <a:lnTo>
                    <a:pt x="143" y="368"/>
                  </a:lnTo>
                  <a:lnTo>
                    <a:pt x="145" y="368"/>
                  </a:lnTo>
                  <a:lnTo>
                    <a:pt x="146" y="368"/>
                  </a:lnTo>
                  <a:lnTo>
                    <a:pt x="148" y="368"/>
                  </a:lnTo>
                  <a:lnTo>
                    <a:pt x="148" y="366"/>
                  </a:lnTo>
                  <a:lnTo>
                    <a:pt x="149" y="366"/>
                  </a:lnTo>
                  <a:lnTo>
                    <a:pt x="150" y="366"/>
                  </a:lnTo>
                  <a:lnTo>
                    <a:pt x="150" y="365"/>
                  </a:lnTo>
                  <a:lnTo>
                    <a:pt x="152" y="365"/>
                  </a:lnTo>
                  <a:lnTo>
                    <a:pt x="153" y="365"/>
                  </a:lnTo>
                  <a:lnTo>
                    <a:pt x="153" y="363"/>
                  </a:lnTo>
                  <a:lnTo>
                    <a:pt x="154" y="363"/>
                  </a:lnTo>
                  <a:lnTo>
                    <a:pt x="156" y="363"/>
                  </a:lnTo>
                  <a:lnTo>
                    <a:pt x="157" y="363"/>
                  </a:lnTo>
                  <a:lnTo>
                    <a:pt x="157" y="362"/>
                  </a:lnTo>
                  <a:lnTo>
                    <a:pt x="159" y="362"/>
                  </a:lnTo>
                  <a:lnTo>
                    <a:pt x="160" y="361"/>
                  </a:lnTo>
                  <a:lnTo>
                    <a:pt x="161" y="361"/>
                  </a:lnTo>
                  <a:lnTo>
                    <a:pt x="163" y="361"/>
                  </a:lnTo>
                  <a:lnTo>
                    <a:pt x="163" y="359"/>
                  </a:lnTo>
                  <a:lnTo>
                    <a:pt x="164" y="359"/>
                  </a:lnTo>
                  <a:lnTo>
                    <a:pt x="165" y="359"/>
                  </a:lnTo>
                  <a:lnTo>
                    <a:pt x="165" y="358"/>
                  </a:lnTo>
                  <a:lnTo>
                    <a:pt x="167" y="358"/>
                  </a:lnTo>
                  <a:lnTo>
                    <a:pt x="167" y="356"/>
                  </a:lnTo>
                  <a:lnTo>
                    <a:pt x="168" y="356"/>
                  </a:lnTo>
                  <a:lnTo>
                    <a:pt x="168" y="355"/>
                  </a:lnTo>
                  <a:lnTo>
                    <a:pt x="168" y="353"/>
                  </a:lnTo>
                  <a:lnTo>
                    <a:pt x="170" y="353"/>
                  </a:lnTo>
                  <a:lnTo>
                    <a:pt x="170" y="352"/>
                  </a:lnTo>
                  <a:lnTo>
                    <a:pt x="170" y="351"/>
                  </a:lnTo>
                  <a:lnTo>
                    <a:pt x="170" y="349"/>
                  </a:lnTo>
                  <a:lnTo>
                    <a:pt x="171" y="348"/>
                  </a:lnTo>
                  <a:lnTo>
                    <a:pt x="172" y="348"/>
                  </a:lnTo>
                  <a:lnTo>
                    <a:pt x="175" y="346"/>
                  </a:lnTo>
                  <a:lnTo>
                    <a:pt x="176" y="342"/>
                  </a:lnTo>
                  <a:lnTo>
                    <a:pt x="176" y="333"/>
                  </a:lnTo>
                  <a:lnTo>
                    <a:pt x="175" y="299"/>
                  </a:lnTo>
                  <a:lnTo>
                    <a:pt x="172" y="260"/>
                  </a:lnTo>
                  <a:lnTo>
                    <a:pt x="172" y="245"/>
                  </a:lnTo>
                  <a:lnTo>
                    <a:pt x="171" y="221"/>
                  </a:lnTo>
                  <a:lnTo>
                    <a:pt x="171" y="209"/>
                  </a:lnTo>
                  <a:lnTo>
                    <a:pt x="171" y="186"/>
                  </a:lnTo>
                  <a:lnTo>
                    <a:pt x="175" y="173"/>
                  </a:lnTo>
                  <a:lnTo>
                    <a:pt x="176" y="168"/>
                  </a:lnTo>
                  <a:lnTo>
                    <a:pt x="185" y="139"/>
                  </a:lnTo>
                  <a:lnTo>
                    <a:pt x="194" y="106"/>
                  </a:lnTo>
                  <a:lnTo>
                    <a:pt x="197" y="95"/>
                  </a:lnTo>
                  <a:lnTo>
                    <a:pt x="197" y="94"/>
                  </a:lnTo>
                  <a:lnTo>
                    <a:pt x="198" y="93"/>
                  </a:lnTo>
                  <a:lnTo>
                    <a:pt x="198" y="91"/>
                  </a:lnTo>
                  <a:lnTo>
                    <a:pt x="198" y="90"/>
                  </a:lnTo>
                  <a:lnTo>
                    <a:pt x="200" y="88"/>
                  </a:lnTo>
                  <a:lnTo>
                    <a:pt x="201" y="87"/>
                  </a:lnTo>
                  <a:lnTo>
                    <a:pt x="202" y="85"/>
                  </a:lnTo>
                  <a:lnTo>
                    <a:pt x="202" y="84"/>
                  </a:lnTo>
                  <a:lnTo>
                    <a:pt x="205" y="84"/>
                  </a:lnTo>
                  <a:lnTo>
                    <a:pt x="205" y="82"/>
                  </a:lnTo>
                  <a:lnTo>
                    <a:pt x="206" y="82"/>
                  </a:lnTo>
                  <a:lnTo>
                    <a:pt x="206" y="81"/>
                  </a:lnTo>
                  <a:lnTo>
                    <a:pt x="208" y="81"/>
                  </a:lnTo>
                  <a:lnTo>
                    <a:pt x="208" y="80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09" y="74"/>
                  </a:lnTo>
                  <a:lnTo>
                    <a:pt x="209" y="72"/>
                  </a:lnTo>
                  <a:lnTo>
                    <a:pt x="209" y="71"/>
                  </a:lnTo>
                  <a:lnTo>
                    <a:pt x="211" y="71"/>
                  </a:lnTo>
                  <a:lnTo>
                    <a:pt x="211" y="70"/>
                  </a:lnTo>
                  <a:lnTo>
                    <a:pt x="211" y="68"/>
                  </a:lnTo>
                  <a:lnTo>
                    <a:pt x="212" y="68"/>
                  </a:lnTo>
                  <a:lnTo>
                    <a:pt x="212" y="67"/>
                  </a:lnTo>
                  <a:lnTo>
                    <a:pt x="212" y="65"/>
                  </a:lnTo>
                  <a:lnTo>
                    <a:pt x="213" y="64"/>
                  </a:lnTo>
                  <a:lnTo>
                    <a:pt x="213" y="61"/>
                  </a:lnTo>
                  <a:lnTo>
                    <a:pt x="219" y="51"/>
                  </a:lnTo>
                  <a:lnTo>
                    <a:pt x="220" y="49"/>
                  </a:lnTo>
                  <a:lnTo>
                    <a:pt x="222" y="48"/>
                  </a:lnTo>
                  <a:lnTo>
                    <a:pt x="222" y="46"/>
                  </a:lnTo>
                  <a:lnTo>
                    <a:pt x="223" y="46"/>
                  </a:lnTo>
                  <a:lnTo>
                    <a:pt x="223" y="44"/>
                  </a:lnTo>
                  <a:lnTo>
                    <a:pt x="224" y="44"/>
                  </a:lnTo>
                  <a:lnTo>
                    <a:pt x="224" y="42"/>
                  </a:lnTo>
                  <a:lnTo>
                    <a:pt x="224" y="41"/>
                  </a:lnTo>
                  <a:lnTo>
                    <a:pt x="226" y="41"/>
                  </a:lnTo>
                  <a:lnTo>
                    <a:pt x="227" y="39"/>
                  </a:lnTo>
                  <a:lnTo>
                    <a:pt x="227" y="38"/>
                  </a:lnTo>
                  <a:lnTo>
                    <a:pt x="227" y="36"/>
                  </a:lnTo>
                  <a:lnTo>
                    <a:pt x="228" y="36"/>
                  </a:lnTo>
                  <a:lnTo>
                    <a:pt x="228" y="35"/>
                  </a:lnTo>
                  <a:lnTo>
                    <a:pt x="230" y="34"/>
                  </a:lnTo>
                  <a:lnTo>
                    <a:pt x="230" y="32"/>
                  </a:lnTo>
                  <a:lnTo>
                    <a:pt x="237" y="34"/>
                  </a:lnTo>
                  <a:lnTo>
                    <a:pt x="238" y="34"/>
                  </a:lnTo>
                  <a:lnTo>
                    <a:pt x="239" y="34"/>
                  </a:lnTo>
                  <a:lnTo>
                    <a:pt x="241" y="34"/>
                  </a:lnTo>
                  <a:lnTo>
                    <a:pt x="242" y="34"/>
                  </a:lnTo>
                  <a:lnTo>
                    <a:pt x="243" y="34"/>
                  </a:lnTo>
                  <a:lnTo>
                    <a:pt x="245" y="34"/>
                  </a:lnTo>
                  <a:lnTo>
                    <a:pt x="246" y="34"/>
                  </a:lnTo>
                  <a:lnTo>
                    <a:pt x="248" y="34"/>
                  </a:lnTo>
                  <a:lnTo>
                    <a:pt x="249" y="34"/>
                  </a:lnTo>
                  <a:lnTo>
                    <a:pt x="250" y="34"/>
                  </a:lnTo>
                  <a:lnTo>
                    <a:pt x="250" y="35"/>
                  </a:lnTo>
                  <a:lnTo>
                    <a:pt x="252" y="35"/>
                  </a:lnTo>
                  <a:lnTo>
                    <a:pt x="253" y="35"/>
                  </a:lnTo>
                  <a:lnTo>
                    <a:pt x="254" y="35"/>
                  </a:lnTo>
                  <a:lnTo>
                    <a:pt x="256" y="35"/>
                  </a:lnTo>
                  <a:lnTo>
                    <a:pt x="257" y="35"/>
                  </a:lnTo>
                  <a:lnTo>
                    <a:pt x="257" y="34"/>
                  </a:lnTo>
                  <a:lnTo>
                    <a:pt x="259" y="34"/>
                  </a:lnTo>
                  <a:lnTo>
                    <a:pt x="260" y="34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3" y="35"/>
                  </a:lnTo>
                  <a:lnTo>
                    <a:pt x="264" y="35"/>
                  </a:lnTo>
                  <a:lnTo>
                    <a:pt x="265" y="36"/>
                  </a:lnTo>
                  <a:lnTo>
                    <a:pt x="267" y="36"/>
                  </a:lnTo>
                  <a:lnTo>
                    <a:pt x="268" y="36"/>
                  </a:lnTo>
                  <a:lnTo>
                    <a:pt x="270" y="36"/>
                  </a:lnTo>
                  <a:lnTo>
                    <a:pt x="271" y="36"/>
                  </a:lnTo>
                  <a:lnTo>
                    <a:pt x="272" y="36"/>
                  </a:lnTo>
                  <a:lnTo>
                    <a:pt x="274" y="36"/>
                  </a:lnTo>
                  <a:lnTo>
                    <a:pt x="275" y="36"/>
                  </a:lnTo>
                  <a:lnTo>
                    <a:pt x="276" y="36"/>
                  </a:lnTo>
                  <a:lnTo>
                    <a:pt x="278" y="36"/>
                  </a:lnTo>
                  <a:lnTo>
                    <a:pt x="279" y="35"/>
                  </a:lnTo>
                  <a:lnTo>
                    <a:pt x="280" y="35"/>
                  </a:lnTo>
                  <a:lnTo>
                    <a:pt x="282" y="35"/>
                  </a:lnTo>
                  <a:lnTo>
                    <a:pt x="283" y="35"/>
                  </a:lnTo>
                  <a:lnTo>
                    <a:pt x="285" y="35"/>
                  </a:lnTo>
                  <a:lnTo>
                    <a:pt x="286" y="35"/>
                  </a:lnTo>
                  <a:lnTo>
                    <a:pt x="287" y="35"/>
                  </a:lnTo>
                  <a:lnTo>
                    <a:pt x="289" y="35"/>
                  </a:lnTo>
                  <a:lnTo>
                    <a:pt x="289" y="34"/>
                  </a:lnTo>
                  <a:lnTo>
                    <a:pt x="290" y="34"/>
                  </a:lnTo>
                  <a:lnTo>
                    <a:pt x="290" y="32"/>
                  </a:lnTo>
                  <a:lnTo>
                    <a:pt x="291" y="32"/>
                  </a:lnTo>
                  <a:lnTo>
                    <a:pt x="293" y="31"/>
                  </a:lnTo>
                  <a:lnTo>
                    <a:pt x="294" y="31"/>
                  </a:lnTo>
                  <a:lnTo>
                    <a:pt x="296" y="31"/>
                  </a:lnTo>
                  <a:lnTo>
                    <a:pt x="297" y="31"/>
                  </a:lnTo>
                  <a:lnTo>
                    <a:pt x="298" y="31"/>
                  </a:lnTo>
                  <a:lnTo>
                    <a:pt x="300" y="31"/>
                  </a:lnTo>
                  <a:lnTo>
                    <a:pt x="301" y="31"/>
                  </a:lnTo>
                  <a:lnTo>
                    <a:pt x="302" y="31"/>
                  </a:lnTo>
                  <a:lnTo>
                    <a:pt x="304" y="31"/>
                  </a:lnTo>
                  <a:lnTo>
                    <a:pt x="304" y="29"/>
                  </a:lnTo>
                  <a:lnTo>
                    <a:pt x="305" y="29"/>
                  </a:lnTo>
                  <a:lnTo>
                    <a:pt x="307" y="29"/>
                  </a:lnTo>
                  <a:lnTo>
                    <a:pt x="308" y="29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1" y="31"/>
                  </a:lnTo>
                  <a:lnTo>
                    <a:pt x="312" y="31"/>
                  </a:lnTo>
                  <a:lnTo>
                    <a:pt x="312" y="29"/>
                  </a:lnTo>
                  <a:lnTo>
                    <a:pt x="312" y="28"/>
                  </a:lnTo>
                  <a:lnTo>
                    <a:pt x="312" y="23"/>
                  </a:lnTo>
                  <a:lnTo>
                    <a:pt x="312" y="19"/>
                  </a:lnTo>
                  <a:lnTo>
                    <a:pt x="312" y="18"/>
                  </a:lnTo>
                  <a:lnTo>
                    <a:pt x="312" y="13"/>
                  </a:lnTo>
                  <a:lnTo>
                    <a:pt x="312" y="10"/>
                  </a:lnTo>
                  <a:lnTo>
                    <a:pt x="313" y="9"/>
                  </a:lnTo>
                  <a:lnTo>
                    <a:pt x="313" y="6"/>
                  </a:lnTo>
                  <a:lnTo>
                    <a:pt x="313" y="3"/>
                  </a:lnTo>
                  <a:lnTo>
                    <a:pt x="312" y="3"/>
                  </a:lnTo>
                  <a:lnTo>
                    <a:pt x="312" y="2"/>
                  </a:lnTo>
                  <a:lnTo>
                    <a:pt x="313" y="2"/>
                  </a:lnTo>
                  <a:lnTo>
                    <a:pt x="313" y="0"/>
                  </a:lnTo>
                  <a:lnTo>
                    <a:pt x="315" y="0"/>
                  </a:lnTo>
                  <a:lnTo>
                    <a:pt x="316" y="0"/>
                  </a:lnTo>
                  <a:lnTo>
                    <a:pt x="316" y="2"/>
                  </a:lnTo>
                  <a:lnTo>
                    <a:pt x="317" y="2"/>
                  </a:lnTo>
                  <a:lnTo>
                    <a:pt x="319" y="2"/>
                  </a:lnTo>
                  <a:lnTo>
                    <a:pt x="320" y="2"/>
                  </a:lnTo>
                  <a:lnTo>
                    <a:pt x="320" y="3"/>
                  </a:lnTo>
                  <a:lnTo>
                    <a:pt x="322" y="3"/>
                  </a:lnTo>
                  <a:lnTo>
                    <a:pt x="322" y="5"/>
                  </a:lnTo>
                  <a:lnTo>
                    <a:pt x="323" y="5"/>
                  </a:lnTo>
                  <a:lnTo>
                    <a:pt x="324" y="5"/>
                  </a:lnTo>
                  <a:lnTo>
                    <a:pt x="324" y="6"/>
                  </a:lnTo>
                  <a:lnTo>
                    <a:pt x="326" y="6"/>
                  </a:lnTo>
                  <a:lnTo>
                    <a:pt x="327" y="6"/>
                  </a:lnTo>
                  <a:lnTo>
                    <a:pt x="327" y="8"/>
                  </a:lnTo>
                  <a:lnTo>
                    <a:pt x="328" y="8"/>
                  </a:lnTo>
                  <a:lnTo>
                    <a:pt x="330" y="8"/>
                  </a:lnTo>
                  <a:lnTo>
                    <a:pt x="331" y="9"/>
                  </a:lnTo>
                  <a:lnTo>
                    <a:pt x="333" y="9"/>
                  </a:lnTo>
                  <a:lnTo>
                    <a:pt x="333" y="10"/>
                  </a:lnTo>
                  <a:lnTo>
                    <a:pt x="334" y="10"/>
                  </a:lnTo>
                  <a:lnTo>
                    <a:pt x="335" y="10"/>
                  </a:lnTo>
                  <a:lnTo>
                    <a:pt x="337" y="10"/>
                  </a:lnTo>
                  <a:lnTo>
                    <a:pt x="338" y="10"/>
                  </a:lnTo>
                  <a:lnTo>
                    <a:pt x="338" y="12"/>
                  </a:lnTo>
                  <a:lnTo>
                    <a:pt x="339" y="12"/>
                  </a:lnTo>
                  <a:lnTo>
                    <a:pt x="339" y="13"/>
                  </a:lnTo>
                  <a:lnTo>
                    <a:pt x="339" y="15"/>
                  </a:lnTo>
                  <a:lnTo>
                    <a:pt x="341" y="15"/>
                  </a:lnTo>
                  <a:lnTo>
                    <a:pt x="341" y="16"/>
                  </a:lnTo>
                  <a:lnTo>
                    <a:pt x="342" y="18"/>
                  </a:lnTo>
                  <a:lnTo>
                    <a:pt x="344" y="18"/>
                  </a:lnTo>
                  <a:lnTo>
                    <a:pt x="344" y="19"/>
                  </a:lnTo>
                  <a:lnTo>
                    <a:pt x="345" y="19"/>
                  </a:lnTo>
                  <a:lnTo>
                    <a:pt x="346" y="19"/>
                  </a:lnTo>
                  <a:lnTo>
                    <a:pt x="348" y="19"/>
                  </a:lnTo>
                  <a:lnTo>
                    <a:pt x="348" y="21"/>
                  </a:lnTo>
                  <a:lnTo>
                    <a:pt x="349" y="21"/>
                  </a:lnTo>
                  <a:lnTo>
                    <a:pt x="350" y="21"/>
                  </a:lnTo>
                  <a:lnTo>
                    <a:pt x="352" y="21"/>
                  </a:lnTo>
                  <a:lnTo>
                    <a:pt x="353" y="21"/>
                  </a:lnTo>
                  <a:lnTo>
                    <a:pt x="353" y="22"/>
                  </a:lnTo>
                  <a:lnTo>
                    <a:pt x="354" y="22"/>
                  </a:lnTo>
                  <a:lnTo>
                    <a:pt x="354" y="23"/>
                  </a:lnTo>
                  <a:lnTo>
                    <a:pt x="356" y="23"/>
                  </a:lnTo>
                  <a:lnTo>
                    <a:pt x="356" y="25"/>
                  </a:lnTo>
                  <a:lnTo>
                    <a:pt x="357" y="25"/>
                  </a:lnTo>
                  <a:lnTo>
                    <a:pt x="357" y="26"/>
                  </a:lnTo>
                  <a:lnTo>
                    <a:pt x="359" y="26"/>
                  </a:lnTo>
                  <a:lnTo>
                    <a:pt x="359" y="28"/>
                  </a:lnTo>
                  <a:lnTo>
                    <a:pt x="360" y="28"/>
                  </a:lnTo>
                  <a:lnTo>
                    <a:pt x="361" y="29"/>
                  </a:lnTo>
                  <a:lnTo>
                    <a:pt x="363" y="29"/>
                  </a:lnTo>
                  <a:lnTo>
                    <a:pt x="364" y="31"/>
                  </a:lnTo>
                  <a:lnTo>
                    <a:pt x="365" y="31"/>
                  </a:lnTo>
                  <a:lnTo>
                    <a:pt x="367" y="31"/>
                  </a:lnTo>
                  <a:lnTo>
                    <a:pt x="368" y="31"/>
                  </a:lnTo>
                  <a:lnTo>
                    <a:pt x="370" y="32"/>
                  </a:lnTo>
                  <a:lnTo>
                    <a:pt x="371" y="32"/>
                  </a:lnTo>
                  <a:lnTo>
                    <a:pt x="372" y="32"/>
                  </a:lnTo>
                  <a:lnTo>
                    <a:pt x="372" y="34"/>
                  </a:lnTo>
                  <a:lnTo>
                    <a:pt x="374" y="34"/>
                  </a:lnTo>
                  <a:lnTo>
                    <a:pt x="375" y="34"/>
                  </a:lnTo>
                  <a:lnTo>
                    <a:pt x="375" y="35"/>
                  </a:lnTo>
                  <a:lnTo>
                    <a:pt x="376" y="35"/>
                  </a:lnTo>
                  <a:lnTo>
                    <a:pt x="376" y="36"/>
                  </a:lnTo>
                  <a:lnTo>
                    <a:pt x="378" y="36"/>
                  </a:lnTo>
                  <a:lnTo>
                    <a:pt x="379" y="36"/>
                  </a:lnTo>
                  <a:lnTo>
                    <a:pt x="381" y="36"/>
                  </a:lnTo>
                  <a:lnTo>
                    <a:pt x="381" y="38"/>
                  </a:lnTo>
                  <a:lnTo>
                    <a:pt x="382" y="38"/>
                  </a:lnTo>
                  <a:lnTo>
                    <a:pt x="382" y="39"/>
                  </a:lnTo>
                  <a:lnTo>
                    <a:pt x="383" y="39"/>
                  </a:lnTo>
                  <a:lnTo>
                    <a:pt x="385" y="39"/>
                  </a:lnTo>
                  <a:lnTo>
                    <a:pt x="386" y="39"/>
                  </a:lnTo>
                  <a:lnTo>
                    <a:pt x="386" y="41"/>
                  </a:lnTo>
                  <a:lnTo>
                    <a:pt x="387" y="41"/>
                  </a:lnTo>
                  <a:lnTo>
                    <a:pt x="387" y="42"/>
                  </a:lnTo>
                  <a:lnTo>
                    <a:pt x="389" y="42"/>
                  </a:lnTo>
                  <a:lnTo>
                    <a:pt x="389" y="44"/>
                  </a:lnTo>
                  <a:lnTo>
                    <a:pt x="389" y="42"/>
                  </a:lnTo>
                  <a:lnTo>
                    <a:pt x="389" y="45"/>
                  </a:lnTo>
                  <a:lnTo>
                    <a:pt x="393" y="48"/>
                  </a:lnTo>
                  <a:lnTo>
                    <a:pt x="397" y="49"/>
                  </a:lnTo>
                  <a:lnTo>
                    <a:pt x="398" y="49"/>
                  </a:lnTo>
                  <a:lnTo>
                    <a:pt x="401" y="51"/>
                  </a:lnTo>
                  <a:lnTo>
                    <a:pt x="402" y="52"/>
                  </a:lnTo>
                  <a:lnTo>
                    <a:pt x="405" y="54"/>
                  </a:lnTo>
                  <a:lnTo>
                    <a:pt x="407" y="55"/>
                  </a:lnTo>
                  <a:lnTo>
                    <a:pt x="409" y="58"/>
                  </a:lnTo>
                  <a:lnTo>
                    <a:pt x="412" y="61"/>
                  </a:lnTo>
                  <a:lnTo>
                    <a:pt x="415" y="62"/>
                  </a:lnTo>
                  <a:lnTo>
                    <a:pt x="419" y="67"/>
                  </a:lnTo>
                  <a:lnTo>
                    <a:pt x="419" y="70"/>
                  </a:lnTo>
                  <a:lnTo>
                    <a:pt x="420" y="74"/>
                  </a:lnTo>
                  <a:lnTo>
                    <a:pt x="422" y="78"/>
                  </a:lnTo>
                  <a:lnTo>
                    <a:pt x="426" y="81"/>
                  </a:lnTo>
                  <a:lnTo>
                    <a:pt x="426" y="82"/>
                  </a:lnTo>
                  <a:lnTo>
                    <a:pt x="427" y="84"/>
                  </a:lnTo>
                  <a:lnTo>
                    <a:pt x="430" y="85"/>
                  </a:lnTo>
                  <a:lnTo>
                    <a:pt x="430" y="87"/>
                  </a:lnTo>
                  <a:lnTo>
                    <a:pt x="431" y="91"/>
                  </a:lnTo>
                  <a:lnTo>
                    <a:pt x="434" y="94"/>
                  </a:lnTo>
                  <a:lnTo>
                    <a:pt x="435" y="97"/>
                  </a:lnTo>
                  <a:lnTo>
                    <a:pt x="438" y="103"/>
                  </a:lnTo>
                  <a:lnTo>
                    <a:pt x="439" y="106"/>
                  </a:lnTo>
                  <a:lnTo>
                    <a:pt x="442" y="108"/>
                  </a:lnTo>
                  <a:lnTo>
                    <a:pt x="444" y="110"/>
                  </a:lnTo>
                  <a:lnTo>
                    <a:pt x="446" y="114"/>
                  </a:lnTo>
                  <a:lnTo>
                    <a:pt x="449" y="116"/>
                  </a:lnTo>
                  <a:lnTo>
                    <a:pt x="453" y="116"/>
                  </a:lnTo>
                  <a:lnTo>
                    <a:pt x="454" y="114"/>
                  </a:lnTo>
                  <a:lnTo>
                    <a:pt x="456" y="113"/>
                  </a:lnTo>
                  <a:lnTo>
                    <a:pt x="456" y="114"/>
                  </a:lnTo>
                  <a:lnTo>
                    <a:pt x="457" y="114"/>
                  </a:lnTo>
                  <a:lnTo>
                    <a:pt x="454" y="116"/>
                  </a:lnTo>
                  <a:lnTo>
                    <a:pt x="449" y="119"/>
                  </a:lnTo>
                  <a:lnTo>
                    <a:pt x="449" y="120"/>
                  </a:lnTo>
                  <a:lnTo>
                    <a:pt x="450" y="120"/>
                  </a:lnTo>
                  <a:lnTo>
                    <a:pt x="450" y="121"/>
                  </a:lnTo>
                  <a:lnTo>
                    <a:pt x="450" y="123"/>
                  </a:lnTo>
                  <a:lnTo>
                    <a:pt x="450" y="124"/>
                  </a:lnTo>
                  <a:lnTo>
                    <a:pt x="449" y="126"/>
                  </a:lnTo>
                  <a:lnTo>
                    <a:pt x="448" y="127"/>
                  </a:lnTo>
                  <a:lnTo>
                    <a:pt x="448" y="129"/>
                  </a:lnTo>
                  <a:lnTo>
                    <a:pt x="446" y="130"/>
                  </a:lnTo>
                  <a:lnTo>
                    <a:pt x="453" y="131"/>
                  </a:lnTo>
                  <a:lnTo>
                    <a:pt x="452" y="131"/>
                  </a:lnTo>
                  <a:lnTo>
                    <a:pt x="450" y="131"/>
                  </a:lnTo>
                  <a:lnTo>
                    <a:pt x="449" y="131"/>
                  </a:lnTo>
                  <a:lnTo>
                    <a:pt x="446" y="133"/>
                  </a:lnTo>
                  <a:lnTo>
                    <a:pt x="445" y="133"/>
                  </a:lnTo>
                  <a:lnTo>
                    <a:pt x="444" y="134"/>
                  </a:lnTo>
                  <a:lnTo>
                    <a:pt x="442" y="134"/>
                  </a:lnTo>
                  <a:lnTo>
                    <a:pt x="439" y="136"/>
                  </a:lnTo>
                  <a:lnTo>
                    <a:pt x="437" y="136"/>
                  </a:lnTo>
                  <a:lnTo>
                    <a:pt x="435" y="137"/>
                  </a:lnTo>
                  <a:lnTo>
                    <a:pt x="434" y="137"/>
                  </a:lnTo>
                  <a:lnTo>
                    <a:pt x="433" y="137"/>
                  </a:lnTo>
                  <a:lnTo>
                    <a:pt x="431" y="139"/>
                  </a:lnTo>
                  <a:lnTo>
                    <a:pt x="430" y="139"/>
                  </a:lnTo>
                  <a:lnTo>
                    <a:pt x="428" y="139"/>
                  </a:lnTo>
                  <a:lnTo>
                    <a:pt x="428" y="140"/>
                  </a:lnTo>
                  <a:lnTo>
                    <a:pt x="427" y="140"/>
                  </a:lnTo>
                  <a:lnTo>
                    <a:pt x="426" y="140"/>
                  </a:lnTo>
                  <a:lnTo>
                    <a:pt x="427" y="140"/>
                  </a:lnTo>
                  <a:lnTo>
                    <a:pt x="427" y="142"/>
                  </a:lnTo>
                  <a:lnTo>
                    <a:pt x="427" y="143"/>
                  </a:lnTo>
                  <a:lnTo>
                    <a:pt x="428" y="143"/>
                  </a:lnTo>
                  <a:lnTo>
                    <a:pt x="428" y="144"/>
                  </a:lnTo>
                  <a:lnTo>
                    <a:pt x="430" y="144"/>
                  </a:lnTo>
                  <a:lnTo>
                    <a:pt x="431" y="144"/>
                  </a:lnTo>
                  <a:lnTo>
                    <a:pt x="433" y="144"/>
                  </a:lnTo>
                  <a:lnTo>
                    <a:pt x="433" y="143"/>
                  </a:lnTo>
                  <a:lnTo>
                    <a:pt x="433" y="144"/>
                  </a:lnTo>
                  <a:lnTo>
                    <a:pt x="433" y="146"/>
                  </a:lnTo>
                  <a:lnTo>
                    <a:pt x="433" y="147"/>
                  </a:lnTo>
                  <a:lnTo>
                    <a:pt x="433" y="149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1" y="152"/>
                  </a:lnTo>
                  <a:lnTo>
                    <a:pt x="431" y="153"/>
                  </a:lnTo>
                  <a:lnTo>
                    <a:pt x="431" y="155"/>
                  </a:lnTo>
                  <a:lnTo>
                    <a:pt x="431" y="156"/>
                  </a:lnTo>
                  <a:lnTo>
                    <a:pt x="431" y="159"/>
                  </a:lnTo>
                  <a:lnTo>
                    <a:pt x="431" y="160"/>
                  </a:lnTo>
                  <a:lnTo>
                    <a:pt x="431" y="162"/>
                  </a:lnTo>
                  <a:lnTo>
                    <a:pt x="431" y="163"/>
                  </a:lnTo>
                  <a:lnTo>
                    <a:pt x="431" y="165"/>
                  </a:lnTo>
                  <a:lnTo>
                    <a:pt x="431" y="166"/>
                  </a:lnTo>
                  <a:lnTo>
                    <a:pt x="433" y="168"/>
                  </a:lnTo>
                  <a:lnTo>
                    <a:pt x="433" y="169"/>
                  </a:lnTo>
                  <a:lnTo>
                    <a:pt x="433" y="170"/>
                  </a:lnTo>
                  <a:lnTo>
                    <a:pt x="433" y="172"/>
                  </a:lnTo>
                  <a:lnTo>
                    <a:pt x="433" y="173"/>
                  </a:lnTo>
                  <a:lnTo>
                    <a:pt x="431" y="175"/>
                  </a:lnTo>
                  <a:lnTo>
                    <a:pt x="431" y="176"/>
                  </a:lnTo>
                  <a:lnTo>
                    <a:pt x="431" y="178"/>
                  </a:lnTo>
                  <a:lnTo>
                    <a:pt x="430" y="178"/>
                  </a:lnTo>
                  <a:lnTo>
                    <a:pt x="430" y="179"/>
                  </a:lnTo>
                  <a:lnTo>
                    <a:pt x="430" y="180"/>
                  </a:lnTo>
                  <a:lnTo>
                    <a:pt x="428" y="180"/>
                  </a:lnTo>
                  <a:lnTo>
                    <a:pt x="427" y="182"/>
                  </a:lnTo>
                  <a:lnTo>
                    <a:pt x="426" y="182"/>
                  </a:lnTo>
                  <a:lnTo>
                    <a:pt x="426" y="183"/>
                  </a:lnTo>
                  <a:lnTo>
                    <a:pt x="424" y="183"/>
                  </a:lnTo>
                  <a:lnTo>
                    <a:pt x="423" y="185"/>
                  </a:lnTo>
                  <a:lnTo>
                    <a:pt x="422" y="185"/>
                  </a:lnTo>
                  <a:lnTo>
                    <a:pt x="420" y="185"/>
                  </a:lnTo>
                  <a:lnTo>
                    <a:pt x="419" y="186"/>
                  </a:lnTo>
                  <a:lnTo>
                    <a:pt x="418" y="186"/>
                  </a:lnTo>
                  <a:lnTo>
                    <a:pt x="418" y="188"/>
                  </a:lnTo>
                  <a:lnTo>
                    <a:pt x="418" y="189"/>
                  </a:lnTo>
                  <a:lnTo>
                    <a:pt x="419" y="189"/>
                  </a:lnTo>
                  <a:lnTo>
                    <a:pt x="418" y="191"/>
                  </a:lnTo>
                  <a:lnTo>
                    <a:pt x="418" y="192"/>
                  </a:lnTo>
                  <a:lnTo>
                    <a:pt x="418" y="193"/>
                  </a:lnTo>
                  <a:lnTo>
                    <a:pt x="418" y="195"/>
                  </a:lnTo>
                  <a:lnTo>
                    <a:pt x="418" y="196"/>
                  </a:lnTo>
                  <a:lnTo>
                    <a:pt x="416" y="198"/>
                  </a:lnTo>
                  <a:lnTo>
                    <a:pt x="416" y="199"/>
                  </a:lnTo>
                  <a:lnTo>
                    <a:pt x="416" y="201"/>
                  </a:lnTo>
                  <a:lnTo>
                    <a:pt x="416" y="202"/>
                  </a:lnTo>
                  <a:lnTo>
                    <a:pt x="416" y="204"/>
                  </a:lnTo>
                  <a:lnTo>
                    <a:pt x="416" y="205"/>
                  </a:lnTo>
                  <a:lnTo>
                    <a:pt x="416" y="206"/>
                  </a:lnTo>
                  <a:lnTo>
                    <a:pt x="416" y="208"/>
                  </a:lnTo>
                  <a:lnTo>
                    <a:pt x="415" y="208"/>
                  </a:lnTo>
                  <a:lnTo>
                    <a:pt x="413" y="209"/>
                  </a:lnTo>
                  <a:lnTo>
                    <a:pt x="412" y="209"/>
                  </a:lnTo>
                  <a:lnTo>
                    <a:pt x="411" y="209"/>
                  </a:lnTo>
                  <a:lnTo>
                    <a:pt x="409" y="209"/>
                  </a:lnTo>
                  <a:lnTo>
                    <a:pt x="409" y="211"/>
                  </a:lnTo>
                  <a:lnTo>
                    <a:pt x="408" y="211"/>
                  </a:lnTo>
                  <a:lnTo>
                    <a:pt x="407" y="211"/>
                  </a:lnTo>
                  <a:lnTo>
                    <a:pt x="407" y="212"/>
                  </a:lnTo>
                  <a:lnTo>
                    <a:pt x="405" y="212"/>
                  </a:lnTo>
                  <a:lnTo>
                    <a:pt x="407" y="212"/>
                  </a:lnTo>
                  <a:lnTo>
                    <a:pt x="407" y="214"/>
                  </a:lnTo>
                  <a:lnTo>
                    <a:pt x="407" y="215"/>
                  </a:lnTo>
                  <a:lnTo>
                    <a:pt x="407" y="217"/>
                  </a:lnTo>
                  <a:lnTo>
                    <a:pt x="408" y="217"/>
                  </a:lnTo>
                  <a:lnTo>
                    <a:pt x="408" y="218"/>
                  </a:lnTo>
                  <a:lnTo>
                    <a:pt x="409" y="219"/>
                  </a:lnTo>
                  <a:lnTo>
                    <a:pt x="409" y="221"/>
                  </a:lnTo>
                  <a:lnTo>
                    <a:pt x="408" y="222"/>
                  </a:lnTo>
                  <a:lnTo>
                    <a:pt x="408" y="224"/>
                  </a:lnTo>
                  <a:lnTo>
                    <a:pt x="408" y="225"/>
                  </a:lnTo>
                  <a:lnTo>
                    <a:pt x="408" y="227"/>
                  </a:lnTo>
                  <a:lnTo>
                    <a:pt x="408" y="228"/>
                  </a:lnTo>
                  <a:lnTo>
                    <a:pt x="408" y="229"/>
                  </a:lnTo>
                  <a:lnTo>
                    <a:pt x="408" y="231"/>
                  </a:lnTo>
                  <a:lnTo>
                    <a:pt x="409" y="231"/>
                  </a:lnTo>
                  <a:lnTo>
                    <a:pt x="409" y="232"/>
                  </a:lnTo>
                  <a:lnTo>
                    <a:pt x="409" y="234"/>
                  </a:lnTo>
                  <a:lnTo>
                    <a:pt x="411" y="234"/>
                  </a:lnTo>
                  <a:lnTo>
                    <a:pt x="411" y="235"/>
                  </a:lnTo>
                  <a:lnTo>
                    <a:pt x="409" y="237"/>
                  </a:lnTo>
                  <a:lnTo>
                    <a:pt x="408" y="238"/>
                  </a:lnTo>
                  <a:lnTo>
                    <a:pt x="408" y="240"/>
                  </a:lnTo>
                  <a:lnTo>
                    <a:pt x="408" y="241"/>
                  </a:lnTo>
                  <a:lnTo>
                    <a:pt x="407" y="241"/>
                  </a:lnTo>
                  <a:lnTo>
                    <a:pt x="408" y="242"/>
                  </a:lnTo>
                  <a:lnTo>
                    <a:pt x="408" y="244"/>
                  </a:lnTo>
                  <a:lnTo>
                    <a:pt x="409" y="244"/>
                  </a:lnTo>
                  <a:lnTo>
                    <a:pt x="409" y="245"/>
                  </a:lnTo>
                  <a:lnTo>
                    <a:pt x="411" y="245"/>
                  </a:lnTo>
                  <a:lnTo>
                    <a:pt x="411" y="244"/>
                  </a:lnTo>
                  <a:lnTo>
                    <a:pt x="412" y="244"/>
                  </a:lnTo>
                  <a:lnTo>
                    <a:pt x="411" y="245"/>
                  </a:lnTo>
                  <a:lnTo>
                    <a:pt x="412" y="245"/>
                  </a:lnTo>
                  <a:lnTo>
                    <a:pt x="412" y="247"/>
                  </a:lnTo>
                  <a:lnTo>
                    <a:pt x="411" y="245"/>
                  </a:lnTo>
                  <a:lnTo>
                    <a:pt x="411" y="247"/>
                  </a:lnTo>
                  <a:lnTo>
                    <a:pt x="412" y="248"/>
                  </a:lnTo>
                  <a:lnTo>
                    <a:pt x="412" y="250"/>
                  </a:lnTo>
                  <a:lnTo>
                    <a:pt x="412" y="248"/>
                  </a:lnTo>
                  <a:lnTo>
                    <a:pt x="413" y="247"/>
                  </a:lnTo>
                  <a:lnTo>
                    <a:pt x="413" y="245"/>
                  </a:lnTo>
                  <a:lnTo>
                    <a:pt x="415" y="245"/>
                  </a:lnTo>
                  <a:lnTo>
                    <a:pt x="416" y="245"/>
                  </a:lnTo>
                  <a:lnTo>
                    <a:pt x="416" y="244"/>
                  </a:lnTo>
                  <a:lnTo>
                    <a:pt x="418" y="244"/>
                  </a:lnTo>
                  <a:lnTo>
                    <a:pt x="419" y="244"/>
                  </a:lnTo>
                  <a:lnTo>
                    <a:pt x="419" y="242"/>
                  </a:lnTo>
                  <a:lnTo>
                    <a:pt x="420" y="242"/>
                  </a:lnTo>
                  <a:lnTo>
                    <a:pt x="422" y="242"/>
                  </a:lnTo>
                  <a:lnTo>
                    <a:pt x="423" y="242"/>
                  </a:lnTo>
                  <a:lnTo>
                    <a:pt x="424" y="244"/>
                  </a:lnTo>
                  <a:lnTo>
                    <a:pt x="426" y="242"/>
                  </a:lnTo>
                  <a:lnTo>
                    <a:pt x="426" y="244"/>
                  </a:lnTo>
                  <a:lnTo>
                    <a:pt x="427" y="244"/>
                  </a:lnTo>
                  <a:lnTo>
                    <a:pt x="427" y="242"/>
                  </a:lnTo>
                  <a:lnTo>
                    <a:pt x="428" y="242"/>
                  </a:lnTo>
                  <a:lnTo>
                    <a:pt x="428" y="241"/>
                  </a:lnTo>
                  <a:lnTo>
                    <a:pt x="430" y="241"/>
                  </a:lnTo>
                  <a:lnTo>
                    <a:pt x="430" y="242"/>
                  </a:lnTo>
                  <a:lnTo>
                    <a:pt x="431" y="242"/>
                  </a:lnTo>
                  <a:lnTo>
                    <a:pt x="433" y="242"/>
                  </a:lnTo>
                  <a:lnTo>
                    <a:pt x="431" y="244"/>
                  </a:lnTo>
                  <a:lnTo>
                    <a:pt x="433" y="244"/>
                  </a:lnTo>
                  <a:lnTo>
                    <a:pt x="434" y="244"/>
                  </a:lnTo>
                  <a:lnTo>
                    <a:pt x="435" y="244"/>
                  </a:lnTo>
                  <a:lnTo>
                    <a:pt x="435" y="242"/>
                  </a:lnTo>
                  <a:lnTo>
                    <a:pt x="437" y="242"/>
                  </a:lnTo>
                  <a:lnTo>
                    <a:pt x="438" y="242"/>
                  </a:lnTo>
                  <a:lnTo>
                    <a:pt x="439" y="242"/>
                  </a:lnTo>
                  <a:lnTo>
                    <a:pt x="439" y="241"/>
                  </a:lnTo>
                  <a:lnTo>
                    <a:pt x="441" y="241"/>
                  </a:lnTo>
                  <a:lnTo>
                    <a:pt x="441" y="240"/>
                  </a:lnTo>
                  <a:lnTo>
                    <a:pt x="441" y="241"/>
                  </a:lnTo>
                  <a:lnTo>
                    <a:pt x="442" y="241"/>
                  </a:lnTo>
                  <a:lnTo>
                    <a:pt x="444" y="241"/>
                  </a:lnTo>
                  <a:lnTo>
                    <a:pt x="444" y="242"/>
                  </a:lnTo>
                  <a:lnTo>
                    <a:pt x="444" y="244"/>
                  </a:lnTo>
                  <a:lnTo>
                    <a:pt x="445" y="245"/>
                  </a:lnTo>
                  <a:lnTo>
                    <a:pt x="445" y="247"/>
                  </a:lnTo>
                  <a:lnTo>
                    <a:pt x="445" y="248"/>
                  </a:lnTo>
                  <a:lnTo>
                    <a:pt x="445" y="250"/>
                  </a:lnTo>
                  <a:lnTo>
                    <a:pt x="446" y="250"/>
                  </a:lnTo>
                  <a:lnTo>
                    <a:pt x="446" y="251"/>
                  </a:lnTo>
                  <a:lnTo>
                    <a:pt x="445" y="251"/>
                  </a:lnTo>
                  <a:lnTo>
                    <a:pt x="446" y="251"/>
                  </a:lnTo>
                  <a:lnTo>
                    <a:pt x="446" y="253"/>
                  </a:lnTo>
                  <a:lnTo>
                    <a:pt x="446" y="254"/>
                  </a:lnTo>
                  <a:lnTo>
                    <a:pt x="446" y="255"/>
                  </a:lnTo>
                  <a:lnTo>
                    <a:pt x="446" y="257"/>
                  </a:lnTo>
                  <a:lnTo>
                    <a:pt x="446" y="258"/>
                  </a:lnTo>
                  <a:lnTo>
                    <a:pt x="446" y="260"/>
                  </a:lnTo>
                  <a:lnTo>
                    <a:pt x="448" y="261"/>
                  </a:lnTo>
                  <a:lnTo>
                    <a:pt x="448" y="263"/>
                  </a:lnTo>
                  <a:lnTo>
                    <a:pt x="448" y="264"/>
                  </a:lnTo>
                  <a:lnTo>
                    <a:pt x="448" y="265"/>
                  </a:lnTo>
                  <a:lnTo>
                    <a:pt x="448" y="267"/>
                  </a:lnTo>
                  <a:lnTo>
                    <a:pt x="449" y="268"/>
                  </a:lnTo>
                  <a:lnTo>
                    <a:pt x="448" y="270"/>
                  </a:lnTo>
                  <a:lnTo>
                    <a:pt x="448" y="271"/>
                  </a:lnTo>
                  <a:lnTo>
                    <a:pt x="448" y="273"/>
                  </a:lnTo>
                  <a:lnTo>
                    <a:pt x="448" y="274"/>
                  </a:lnTo>
                  <a:lnTo>
                    <a:pt x="448" y="276"/>
                  </a:lnTo>
                  <a:lnTo>
                    <a:pt x="446" y="276"/>
                  </a:lnTo>
                  <a:lnTo>
                    <a:pt x="446" y="277"/>
                  </a:lnTo>
                  <a:lnTo>
                    <a:pt x="448" y="278"/>
                  </a:lnTo>
                  <a:lnTo>
                    <a:pt x="450" y="281"/>
                  </a:lnTo>
                  <a:lnTo>
                    <a:pt x="448" y="283"/>
                  </a:lnTo>
                  <a:lnTo>
                    <a:pt x="448" y="284"/>
                  </a:lnTo>
                  <a:lnTo>
                    <a:pt x="446" y="284"/>
                  </a:lnTo>
                  <a:lnTo>
                    <a:pt x="445" y="284"/>
                  </a:lnTo>
                  <a:lnTo>
                    <a:pt x="442" y="286"/>
                  </a:lnTo>
                  <a:lnTo>
                    <a:pt x="441" y="287"/>
                  </a:lnTo>
                  <a:lnTo>
                    <a:pt x="439" y="287"/>
                  </a:lnTo>
                  <a:lnTo>
                    <a:pt x="438" y="289"/>
                  </a:lnTo>
                  <a:lnTo>
                    <a:pt x="434" y="290"/>
                  </a:lnTo>
                  <a:lnTo>
                    <a:pt x="433" y="291"/>
                  </a:lnTo>
                  <a:lnTo>
                    <a:pt x="430" y="291"/>
                  </a:lnTo>
                  <a:lnTo>
                    <a:pt x="427" y="293"/>
                  </a:lnTo>
                  <a:lnTo>
                    <a:pt x="426" y="294"/>
                  </a:lnTo>
                  <a:lnTo>
                    <a:pt x="424" y="297"/>
                  </a:lnTo>
                  <a:lnTo>
                    <a:pt x="422" y="297"/>
                  </a:lnTo>
                  <a:lnTo>
                    <a:pt x="422" y="299"/>
                  </a:lnTo>
                  <a:lnTo>
                    <a:pt x="419" y="300"/>
                  </a:lnTo>
                  <a:lnTo>
                    <a:pt x="418" y="300"/>
                  </a:lnTo>
                  <a:lnTo>
                    <a:pt x="415" y="300"/>
                  </a:lnTo>
                  <a:lnTo>
                    <a:pt x="412" y="300"/>
                  </a:lnTo>
                  <a:lnTo>
                    <a:pt x="411" y="300"/>
                  </a:lnTo>
                  <a:lnTo>
                    <a:pt x="411" y="302"/>
                  </a:lnTo>
                  <a:lnTo>
                    <a:pt x="409" y="303"/>
                  </a:lnTo>
                  <a:lnTo>
                    <a:pt x="409" y="304"/>
                  </a:lnTo>
                  <a:lnTo>
                    <a:pt x="409" y="306"/>
                  </a:lnTo>
                  <a:lnTo>
                    <a:pt x="409" y="307"/>
                  </a:lnTo>
                  <a:lnTo>
                    <a:pt x="408" y="307"/>
                  </a:lnTo>
                  <a:lnTo>
                    <a:pt x="408" y="309"/>
                  </a:lnTo>
                  <a:lnTo>
                    <a:pt x="408" y="310"/>
                  </a:lnTo>
                  <a:lnTo>
                    <a:pt x="408" y="312"/>
                  </a:lnTo>
                  <a:lnTo>
                    <a:pt x="407" y="312"/>
                  </a:lnTo>
                  <a:lnTo>
                    <a:pt x="407" y="313"/>
                  </a:lnTo>
                  <a:lnTo>
                    <a:pt x="408" y="313"/>
                  </a:lnTo>
                  <a:lnTo>
                    <a:pt x="409" y="313"/>
                  </a:lnTo>
                  <a:lnTo>
                    <a:pt x="411" y="313"/>
                  </a:lnTo>
                  <a:lnTo>
                    <a:pt x="411" y="312"/>
                  </a:lnTo>
                  <a:lnTo>
                    <a:pt x="411" y="310"/>
                  </a:lnTo>
                  <a:lnTo>
                    <a:pt x="412" y="309"/>
                  </a:lnTo>
                  <a:lnTo>
                    <a:pt x="412" y="310"/>
                  </a:lnTo>
                  <a:lnTo>
                    <a:pt x="413" y="310"/>
                  </a:lnTo>
                  <a:lnTo>
                    <a:pt x="415" y="310"/>
                  </a:lnTo>
                  <a:lnTo>
                    <a:pt x="415" y="312"/>
                  </a:lnTo>
                  <a:lnTo>
                    <a:pt x="416" y="312"/>
                  </a:lnTo>
                  <a:lnTo>
                    <a:pt x="418" y="310"/>
                  </a:lnTo>
                  <a:lnTo>
                    <a:pt x="419" y="310"/>
                  </a:lnTo>
                  <a:lnTo>
                    <a:pt x="420" y="310"/>
                  </a:lnTo>
                  <a:lnTo>
                    <a:pt x="420" y="312"/>
                  </a:lnTo>
                  <a:lnTo>
                    <a:pt x="422" y="312"/>
                  </a:lnTo>
                  <a:lnTo>
                    <a:pt x="423" y="312"/>
                  </a:lnTo>
                  <a:lnTo>
                    <a:pt x="424" y="312"/>
                  </a:lnTo>
                  <a:lnTo>
                    <a:pt x="424" y="313"/>
                  </a:lnTo>
                  <a:lnTo>
                    <a:pt x="426" y="313"/>
                  </a:lnTo>
                  <a:lnTo>
                    <a:pt x="427" y="313"/>
                  </a:lnTo>
                  <a:lnTo>
                    <a:pt x="428" y="313"/>
                  </a:lnTo>
                  <a:lnTo>
                    <a:pt x="430" y="313"/>
                  </a:lnTo>
                  <a:lnTo>
                    <a:pt x="431" y="313"/>
                  </a:lnTo>
                  <a:lnTo>
                    <a:pt x="431" y="314"/>
                  </a:lnTo>
                  <a:lnTo>
                    <a:pt x="431" y="316"/>
                  </a:lnTo>
                  <a:lnTo>
                    <a:pt x="433" y="316"/>
                  </a:lnTo>
                  <a:lnTo>
                    <a:pt x="434" y="317"/>
                  </a:lnTo>
                  <a:lnTo>
                    <a:pt x="434" y="319"/>
                  </a:lnTo>
                  <a:lnTo>
                    <a:pt x="434" y="320"/>
                  </a:lnTo>
                  <a:lnTo>
                    <a:pt x="435" y="322"/>
                  </a:lnTo>
                  <a:lnTo>
                    <a:pt x="438" y="323"/>
                  </a:lnTo>
                  <a:lnTo>
                    <a:pt x="439" y="323"/>
                  </a:lnTo>
                  <a:lnTo>
                    <a:pt x="441" y="323"/>
                  </a:lnTo>
                  <a:lnTo>
                    <a:pt x="441" y="325"/>
                  </a:lnTo>
                  <a:lnTo>
                    <a:pt x="442" y="325"/>
                  </a:lnTo>
                  <a:lnTo>
                    <a:pt x="444" y="325"/>
                  </a:lnTo>
                  <a:lnTo>
                    <a:pt x="445" y="325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7" name="Freeform 59"/>
            <p:cNvSpPr>
              <a:spLocks/>
            </p:cNvSpPr>
            <p:nvPr/>
          </p:nvSpPr>
          <p:spPr bwMode="auto">
            <a:xfrm>
              <a:off x="3850" y="2378"/>
              <a:ext cx="288" cy="742"/>
            </a:xfrm>
            <a:custGeom>
              <a:avLst/>
              <a:gdLst>
                <a:gd name="T0" fmla="*/ 16 w 288"/>
                <a:gd name="T1" fmla="*/ 1 h 742"/>
                <a:gd name="T2" fmla="*/ 25 w 288"/>
                <a:gd name="T3" fmla="*/ 13 h 742"/>
                <a:gd name="T4" fmla="*/ 37 w 288"/>
                <a:gd name="T5" fmla="*/ 22 h 742"/>
                <a:gd name="T6" fmla="*/ 48 w 288"/>
                <a:gd name="T7" fmla="*/ 35 h 742"/>
                <a:gd name="T8" fmla="*/ 62 w 288"/>
                <a:gd name="T9" fmla="*/ 39 h 742"/>
                <a:gd name="T10" fmla="*/ 79 w 288"/>
                <a:gd name="T11" fmla="*/ 45 h 742"/>
                <a:gd name="T12" fmla="*/ 90 w 288"/>
                <a:gd name="T13" fmla="*/ 52 h 742"/>
                <a:gd name="T14" fmla="*/ 103 w 288"/>
                <a:gd name="T15" fmla="*/ 68 h 742"/>
                <a:gd name="T16" fmla="*/ 114 w 288"/>
                <a:gd name="T17" fmla="*/ 81 h 742"/>
                <a:gd name="T18" fmla="*/ 127 w 288"/>
                <a:gd name="T19" fmla="*/ 96 h 742"/>
                <a:gd name="T20" fmla="*/ 138 w 288"/>
                <a:gd name="T21" fmla="*/ 108 h 742"/>
                <a:gd name="T22" fmla="*/ 188 w 288"/>
                <a:gd name="T23" fmla="*/ 143 h 742"/>
                <a:gd name="T24" fmla="*/ 145 w 288"/>
                <a:gd name="T25" fmla="*/ 173 h 742"/>
                <a:gd name="T26" fmla="*/ 136 w 288"/>
                <a:gd name="T27" fmla="*/ 187 h 742"/>
                <a:gd name="T28" fmla="*/ 170 w 288"/>
                <a:gd name="T29" fmla="*/ 225 h 742"/>
                <a:gd name="T30" fmla="*/ 173 w 288"/>
                <a:gd name="T31" fmla="*/ 245 h 742"/>
                <a:gd name="T32" fmla="*/ 185 w 288"/>
                <a:gd name="T33" fmla="*/ 254 h 742"/>
                <a:gd name="T34" fmla="*/ 203 w 288"/>
                <a:gd name="T35" fmla="*/ 242 h 742"/>
                <a:gd name="T36" fmla="*/ 222 w 288"/>
                <a:gd name="T37" fmla="*/ 242 h 742"/>
                <a:gd name="T38" fmla="*/ 231 w 288"/>
                <a:gd name="T39" fmla="*/ 245 h 742"/>
                <a:gd name="T40" fmla="*/ 278 w 288"/>
                <a:gd name="T41" fmla="*/ 288 h 742"/>
                <a:gd name="T42" fmla="*/ 284 w 288"/>
                <a:gd name="T43" fmla="*/ 305 h 742"/>
                <a:gd name="T44" fmla="*/ 274 w 288"/>
                <a:gd name="T45" fmla="*/ 311 h 742"/>
                <a:gd name="T46" fmla="*/ 255 w 288"/>
                <a:gd name="T47" fmla="*/ 323 h 742"/>
                <a:gd name="T48" fmla="*/ 241 w 288"/>
                <a:gd name="T49" fmla="*/ 326 h 742"/>
                <a:gd name="T50" fmla="*/ 225 w 288"/>
                <a:gd name="T51" fmla="*/ 328 h 742"/>
                <a:gd name="T52" fmla="*/ 210 w 288"/>
                <a:gd name="T53" fmla="*/ 330 h 742"/>
                <a:gd name="T54" fmla="*/ 141 w 288"/>
                <a:gd name="T55" fmla="*/ 349 h 742"/>
                <a:gd name="T56" fmla="*/ 147 w 288"/>
                <a:gd name="T57" fmla="*/ 364 h 742"/>
                <a:gd name="T58" fmla="*/ 147 w 288"/>
                <a:gd name="T59" fmla="*/ 386 h 742"/>
                <a:gd name="T60" fmla="*/ 153 w 288"/>
                <a:gd name="T61" fmla="*/ 399 h 742"/>
                <a:gd name="T62" fmla="*/ 159 w 288"/>
                <a:gd name="T63" fmla="*/ 413 h 742"/>
                <a:gd name="T64" fmla="*/ 163 w 288"/>
                <a:gd name="T65" fmla="*/ 422 h 742"/>
                <a:gd name="T66" fmla="*/ 159 w 288"/>
                <a:gd name="T67" fmla="*/ 438 h 742"/>
                <a:gd name="T68" fmla="*/ 171 w 288"/>
                <a:gd name="T69" fmla="*/ 447 h 742"/>
                <a:gd name="T70" fmla="*/ 175 w 288"/>
                <a:gd name="T71" fmla="*/ 454 h 742"/>
                <a:gd name="T72" fmla="*/ 175 w 288"/>
                <a:gd name="T73" fmla="*/ 467 h 742"/>
                <a:gd name="T74" fmla="*/ 170 w 288"/>
                <a:gd name="T75" fmla="*/ 486 h 742"/>
                <a:gd name="T76" fmla="*/ 167 w 288"/>
                <a:gd name="T77" fmla="*/ 499 h 742"/>
                <a:gd name="T78" fmla="*/ 164 w 288"/>
                <a:gd name="T79" fmla="*/ 509 h 742"/>
                <a:gd name="T80" fmla="*/ 153 w 288"/>
                <a:gd name="T81" fmla="*/ 526 h 742"/>
                <a:gd name="T82" fmla="*/ 163 w 288"/>
                <a:gd name="T83" fmla="*/ 542 h 742"/>
                <a:gd name="T84" fmla="*/ 179 w 288"/>
                <a:gd name="T85" fmla="*/ 552 h 742"/>
                <a:gd name="T86" fmla="*/ 197 w 288"/>
                <a:gd name="T87" fmla="*/ 556 h 742"/>
                <a:gd name="T88" fmla="*/ 199 w 288"/>
                <a:gd name="T89" fmla="*/ 565 h 742"/>
                <a:gd name="T90" fmla="*/ 196 w 288"/>
                <a:gd name="T91" fmla="*/ 579 h 742"/>
                <a:gd name="T92" fmla="*/ 190 w 288"/>
                <a:gd name="T93" fmla="*/ 596 h 742"/>
                <a:gd name="T94" fmla="*/ 194 w 288"/>
                <a:gd name="T95" fmla="*/ 612 h 742"/>
                <a:gd name="T96" fmla="*/ 193 w 288"/>
                <a:gd name="T97" fmla="*/ 628 h 742"/>
                <a:gd name="T98" fmla="*/ 197 w 288"/>
                <a:gd name="T99" fmla="*/ 641 h 742"/>
                <a:gd name="T100" fmla="*/ 197 w 288"/>
                <a:gd name="T101" fmla="*/ 657 h 742"/>
                <a:gd name="T102" fmla="*/ 189 w 288"/>
                <a:gd name="T103" fmla="*/ 671 h 742"/>
                <a:gd name="T104" fmla="*/ 192 w 288"/>
                <a:gd name="T105" fmla="*/ 684 h 742"/>
                <a:gd name="T106" fmla="*/ 190 w 288"/>
                <a:gd name="T107" fmla="*/ 699 h 742"/>
                <a:gd name="T108" fmla="*/ 185 w 288"/>
                <a:gd name="T109" fmla="*/ 713 h 742"/>
                <a:gd name="T110" fmla="*/ 185 w 288"/>
                <a:gd name="T111" fmla="*/ 729 h 742"/>
                <a:gd name="T112" fmla="*/ 159 w 288"/>
                <a:gd name="T113" fmla="*/ 739 h 742"/>
                <a:gd name="T114" fmla="*/ 103 w 288"/>
                <a:gd name="T115" fmla="*/ 738 h 742"/>
                <a:gd name="T116" fmla="*/ 88 w 288"/>
                <a:gd name="T117" fmla="*/ 718 h 742"/>
                <a:gd name="T118" fmla="*/ 78 w 288"/>
                <a:gd name="T119" fmla="*/ 705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8" h="742">
                  <a:moveTo>
                    <a:pt x="0" y="9"/>
                  </a:moveTo>
                  <a:lnTo>
                    <a:pt x="1" y="9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4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20" y="6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1" y="17"/>
                  </a:lnTo>
                  <a:lnTo>
                    <a:pt x="33" y="17"/>
                  </a:lnTo>
                  <a:lnTo>
                    <a:pt x="33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6" y="20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6" y="22"/>
                  </a:lnTo>
                  <a:lnTo>
                    <a:pt x="37" y="22"/>
                  </a:lnTo>
                  <a:lnTo>
                    <a:pt x="37" y="23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6"/>
                  </a:lnTo>
                  <a:lnTo>
                    <a:pt x="41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5" y="32"/>
                  </a:lnTo>
                  <a:lnTo>
                    <a:pt x="45" y="33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8" y="35"/>
                  </a:lnTo>
                  <a:lnTo>
                    <a:pt x="49" y="35"/>
                  </a:lnTo>
                  <a:lnTo>
                    <a:pt x="51" y="35"/>
                  </a:lnTo>
                  <a:lnTo>
                    <a:pt x="51" y="36"/>
                  </a:lnTo>
                  <a:lnTo>
                    <a:pt x="52" y="36"/>
                  </a:lnTo>
                  <a:lnTo>
                    <a:pt x="52" y="35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6" y="36"/>
                  </a:lnTo>
                  <a:lnTo>
                    <a:pt x="57" y="36"/>
                  </a:lnTo>
                  <a:lnTo>
                    <a:pt x="57" y="37"/>
                  </a:lnTo>
                  <a:lnTo>
                    <a:pt x="59" y="37"/>
                  </a:lnTo>
                  <a:lnTo>
                    <a:pt x="59" y="39"/>
                  </a:lnTo>
                  <a:lnTo>
                    <a:pt x="60" y="39"/>
                  </a:lnTo>
                  <a:lnTo>
                    <a:pt x="62" y="39"/>
                  </a:lnTo>
                  <a:lnTo>
                    <a:pt x="63" y="39"/>
                  </a:lnTo>
                  <a:lnTo>
                    <a:pt x="64" y="39"/>
                  </a:lnTo>
                  <a:lnTo>
                    <a:pt x="66" y="40"/>
                  </a:lnTo>
                  <a:lnTo>
                    <a:pt x="67" y="42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0" y="43"/>
                  </a:lnTo>
                  <a:lnTo>
                    <a:pt x="71" y="43"/>
                  </a:lnTo>
                  <a:lnTo>
                    <a:pt x="71" y="42"/>
                  </a:lnTo>
                  <a:lnTo>
                    <a:pt x="73" y="42"/>
                  </a:lnTo>
                  <a:lnTo>
                    <a:pt x="74" y="42"/>
                  </a:lnTo>
                  <a:lnTo>
                    <a:pt x="75" y="42"/>
                  </a:lnTo>
                  <a:lnTo>
                    <a:pt x="75" y="43"/>
                  </a:lnTo>
                  <a:lnTo>
                    <a:pt x="77" y="43"/>
                  </a:lnTo>
                  <a:lnTo>
                    <a:pt x="78" y="43"/>
                  </a:lnTo>
                  <a:lnTo>
                    <a:pt x="79" y="43"/>
                  </a:lnTo>
                  <a:lnTo>
                    <a:pt x="79" y="45"/>
                  </a:lnTo>
                  <a:lnTo>
                    <a:pt x="81" y="45"/>
                  </a:lnTo>
                  <a:lnTo>
                    <a:pt x="81" y="46"/>
                  </a:lnTo>
                  <a:lnTo>
                    <a:pt x="82" y="46"/>
                  </a:lnTo>
                  <a:lnTo>
                    <a:pt x="83" y="46"/>
                  </a:lnTo>
                  <a:lnTo>
                    <a:pt x="83" y="45"/>
                  </a:lnTo>
                  <a:lnTo>
                    <a:pt x="83" y="46"/>
                  </a:lnTo>
                  <a:lnTo>
                    <a:pt x="83" y="45"/>
                  </a:lnTo>
                  <a:lnTo>
                    <a:pt x="85" y="45"/>
                  </a:lnTo>
                  <a:lnTo>
                    <a:pt x="85" y="46"/>
                  </a:lnTo>
                  <a:lnTo>
                    <a:pt x="86" y="46"/>
                  </a:lnTo>
                  <a:lnTo>
                    <a:pt x="86" y="47"/>
                  </a:lnTo>
                  <a:lnTo>
                    <a:pt x="88" y="47"/>
                  </a:lnTo>
                  <a:lnTo>
                    <a:pt x="88" y="49"/>
                  </a:lnTo>
                  <a:lnTo>
                    <a:pt x="89" y="49"/>
                  </a:lnTo>
                  <a:lnTo>
                    <a:pt x="89" y="50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2" y="52"/>
                  </a:lnTo>
                  <a:lnTo>
                    <a:pt x="93" y="52"/>
                  </a:lnTo>
                  <a:lnTo>
                    <a:pt x="93" y="53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4" y="58"/>
                  </a:lnTo>
                  <a:lnTo>
                    <a:pt x="96" y="58"/>
                  </a:lnTo>
                  <a:lnTo>
                    <a:pt x="96" y="59"/>
                  </a:lnTo>
                  <a:lnTo>
                    <a:pt x="97" y="59"/>
                  </a:lnTo>
                  <a:lnTo>
                    <a:pt x="97" y="60"/>
                  </a:lnTo>
                  <a:lnTo>
                    <a:pt x="99" y="62"/>
                  </a:lnTo>
                  <a:lnTo>
                    <a:pt x="100" y="62"/>
                  </a:lnTo>
                  <a:lnTo>
                    <a:pt x="100" y="63"/>
                  </a:lnTo>
                  <a:lnTo>
                    <a:pt x="100" y="65"/>
                  </a:lnTo>
                  <a:lnTo>
                    <a:pt x="101" y="65"/>
                  </a:lnTo>
                  <a:lnTo>
                    <a:pt x="103" y="66"/>
                  </a:lnTo>
                  <a:lnTo>
                    <a:pt x="103" y="68"/>
                  </a:lnTo>
                  <a:lnTo>
                    <a:pt x="104" y="68"/>
                  </a:lnTo>
                  <a:lnTo>
                    <a:pt x="105" y="68"/>
                  </a:lnTo>
                  <a:lnTo>
                    <a:pt x="105" y="69"/>
                  </a:lnTo>
                  <a:lnTo>
                    <a:pt x="107" y="69"/>
                  </a:lnTo>
                  <a:lnTo>
                    <a:pt x="107" y="71"/>
                  </a:lnTo>
                  <a:lnTo>
                    <a:pt x="107" y="72"/>
                  </a:lnTo>
                  <a:lnTo>
                    <a:pt x="108" y="72"/>
                  </a:lnTo>
                  <a:lnTo>
                    <a:pt x="108" y="73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0" y="76"/>
                  </a:lnTo>
                  <a:lnTo>
                    <a:pt x="111" y="76"/>
                  </a:lnTo>
                  <a:lnTo>
                    <a:pt x="111" y="78"/>
                  </a:lnTo>
                  <a:lnTo>
                    <a:pt x="111" y="79"/>
                  </a:lnTo>
                  <a:lnTo>
                    <a:pt x="112" y="79"/>
                  </a:lnTo>
                  <a:lnTo>
                    <a:pt x="114" y="79"/>
                  </a:lnTo>
                  <a:lnTo>
                    <a:pt x="114" y="81"/>
                  </a:lnTo>
                  <a:lnTo>
                    <a:pt x="115" y="81"/>
                  </a:lnTo>
                  <a:lnTo>
                    <a:pt x="115" y="82"/>
                  </a:lnTo>
                  <a:lnTo>
                    <a:pt x="115" y="84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8" y="85"/>
                  </a:lnTo>
                  <a:lnTo>
                    <a:pt x="119" y="85"/>
                  </a:lnTo>
                  <a:lnTo>
                    <a:pt x="119" y="86"/>
                  </a:lnTo>
                  <a:lnTo>
                    <a:pt x="119" y="88"/>
                  </a:lnTo>
                  <a:lnTo>
                    <a:pt x="119" y="89"/>
                  </a:lnTo>
                  <a:lnTo>
                    <a:pt x="119" y="91"/>
                  </a:lnTo>
                  <a:lnTo>
                    <a:pt x="120" y="92"/>
                  </a:lnTo>
                  <a:lnTo>
                    <a:pt x="122" y="92"/>
                  </a:lnTo>
                  <a:lnTo>
                    <a:pt x="123" y="94"/>
                  </a:lnTo>
                  <a:lnTo>
                    <a:pt x="125" y="95"/>
                  </a:lnTo>
                  <a:lnTo>
                    <a:pt x="126" y="95"/>
                  </a:lnTo>
                  <a:lnTo>
                    <a:pt x="127" y="96"/>
                  </a:lnTo>
                  <a:lnTo>
                    <a:pt x="127" y="98"/>
                  </a:lnTo>
                  <a:lnTo>
                    <a:pt x="129" y="98"/>
                  </a:lnTo>
                  <a:lnTo>
                    <a:pt x="129" y="99"/>
                  </a:lnTo>
                  <a:lnTo>
                    <a:pt x="130" y="99"/>
                  </a:lnTo>
                  <a:lnTo>
                    <a:pt x="130" y="101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1" y="104"/>
                  </a:lnTo>
                  <a:lnTo>
                    <a:pt x="131" y="105"/>
                  </a:lnTo>
                  <a:lnTo>
                    <a:pt x="133" y="105"/>
                  </a:lnTo>
                  <a:lnTo>
                    <a:pt x="133" y="107"/>
                  </a:lnTo>
                  <a:lnTo>
                    <a:pt x="134" y="107"/>
                  </a:lnTo>
                  <a:lnTo>
                    <a:pt x="134" y="108"/>
                  </a:lnTo>
                  <a:lnTo>
                    <a:pt x="136" y="108"/>
                  </a:lnTo>
                  <a:lnTo>
                    <a:pt x="137" y="107"/>
                  </a:lnTo>
                  <a:lnTo>
                    <a:pt x="138" y="107"/>
                  </a:lnTo>
                  <a:lnTo>
                    <a:pt x="138" y="108"/>
                  </a:lnTo>
                  <a:lnTo>
                    <a:pt x="140" y="108"/>
                  </a:lnTo>
                  <a:lnTo>
                    <a:pt x="141" y="108"/>
                  </a:lnTo>
                  <a:lnTo>
                    <a:pt x="142" y="108"/>
                  </a:lnTo>
                  <a:lnTo>
                    <a:pt x="144" y="107"/>
                  </a:lnTo>
                  <a:lnTo>
                    <a:pt x="145" y="107"/>
                  </a:lnTo>
                  <a:lnTo>
                    <a:pt x="170" y="96"/>
                  </a:lnTo>
                  <a:lnTo>
                    <a:pt x="171" y="98"/>
                  </a:lnTo>
                  <a:lnTo>
                    <a:pt x="185" y="134"/>
                  </a:lnTo>
                  <a:lnTo>
                    <a:pt x="185" y="135"/>
                  </a:lnTo>
                  <a:lnTo>
                    <a:pt x="185" y="137"/>
                  </a:lnTo>
                  <a:lnTo>
                    <a:pt x="186" y="138"/>
                  </a:lnTo>
                  <a:lnTo>
                    <a:pt x="186" y="140"/>
                  </a:lnTo>
                  <a:lnTo>
                    <a:pt x="188" y="140"/>
                  </a:lnTo>
                  <a:lnTo>
                    <a:pt x="188" y="141"/>
                  </a:lnTo>
                  <a:lnTo>
                    <a:pt x="189" y="141"/>
                  </a:lnTo>
                  <a:lnTo>
                    <a:pt x="189" y="143"/>
                  </a:lnTo>
                  <a:lnTo>
                    <a:pt x="188" y="143"/>
                  </a:lnTo>
                  <a:lnTo>
                    <a:pt x="186" y="143"/>
                  </a:lnTo>
                  <a:lnTo>
                    <a:pt x="185" y="143"/>
                  </a:lnTo>
                  <a:lnTo>
                    <a:pt x="185" y="144"/>
                  </a:lnTo>
                  <a:lnTo>
                    <a:pt x="184" y="144"/>
                  </a:lnTo>
                  <a:lnTo>
                    <a:pt x="182" y="144"/>
                  </a:lnTo>
                  <a:lnTo>
                    <a:pt x="181" y="144"/>
                  </a:lnTo>
                  <a:lnTo>
                    <a:pt x="181" y="145"/>
                  </a:lnTo>
                  <a:lnTo>
                    <a:pt x="179" y="147"/>
                  </a:lnTo>
                  <a:lnTo>
                    <a:pt x="179" y="148"/>
                  </a:lnTo>
                  <a:lnTo>
                    <a:pt x="179" y="150"/>
                  </a:lnTo>
                  <a:lnTo>
                    <a:pt x="178" y="150"/>
                  </a:lnTo>
                  <a:lnTo>
                    <a:pt x="178" y="148"/>
                  </a:lnTo>
                  <a:lnTo>
                    <a:pt x="178" y="147"/>
                  </a:lnTo>
                  <a:lnTo>
                    <a:pt x="177" y="145"/>
                  </a:lnTo>
                  <a:lnTo>
                    <a:pt x="177" y="144"/>
                  </a:lnTo>
                  <a:lnTo>
                    <a:pt x="147" y="160"/>
                  </a:lnTo>
                  <a:lnTo>
                    <a:pt x="145" y="173"/>
                  </a:lnTo>
                  <a:lnTo>
                    <a:pt x="147" y="173"/>
                  </a:lnTo>
                  <a:lnTo>
                    <a:pt x="147" y="174"/>
                  </a:lnTo>
                  <a:lnTo>
                    <a:pt x="148" y="174"/>
                  </a:lnTo>
                  <a:lnTo>
                    <a:pt x="149" y="174"/>
                  </a:lnTo>
                  <a:lnTo>
                    <a:pt x="151" y="176"/>
                  </a:lnTo>
                  <a:lnTo>
                    <a:pt x="151" y="177"/>
                  </a:lnTo>
                  <a:lnTo>
                    <a:pt x="149" y="177"/>
                  </a:lnTo>
                  <a:lnTo>
                    <a:pt x="148" y="177"/>
                  </a:lnTo>
                  <a:lnTo>
                    <a:pt x="147" y="177"/>
                  </a:lnTo>
                  <a:lnTo>
                    <a:pt x="145" y="176"/>
                  </a:lnTo>
                  <a:lnTo>
                    <a:pt x="145" y="177"/>
                  </a:lnTo>
                  <a:lnTo>
                    <a:pt x="144" y="176"/>
                  </a:lnTo>
                  <a:lnTo>
                    <a:pt x="138" y="184"/>
                  </a:lnTo>
                  <a:lnTo>
                    <a:pt x="138" y="186"/>
                  </a:lnTo>
                  <a:lnTo>
                    <a:pt x="137" y="186"/>
                  </a:lnTo>
                  <a:lnTo>
                    <a:pt x="137" y="187"/>
                  </a:lnTo>
                  <a:lnTo>
                    <a:pt x="136" y="187"/>
                  </a:lnTo>
                  <a:lnTo>
                    <a:pt x="136" y="189"/>
                  </a:lnTo>
                  <a:lnTo>
                    <a:pt x="137" y="189"/>
                  </a:lnTo>
                  <a:lnTo>
                    <a:pt x="138" y="190"/>
                  </a:lnTo>
                  <a:lnTo>
                    <a:pt x="138" y="192"/>
                  </a:lnTo>
                  <a:lnTo>
                    <a:pt x="140" y="192"/>
                  </a:lnTo>
                  <a:lnTo>
                    <a:pt x="141" y="192"/>
                  </a:lnTo>
                  <a:lnTo>
                    <a:pt x="141" y="190"/>
                  </a:lnTo>
                  <a:lnTo>
                    <a:pt x="142" y="192"/>
                  </a:lnTo>
                  <a:lnTo>
                    <a:pt x="142" y="193"/>
                  </a:lnTo>
                  <a:lnTo>
                    <a:pt x="144" y="193"/>
                  </a:lnTo>
                  <a:lnTo>
                    <a:pt x="145" y="194"/>
                  </a:lnTo>
                  <a:lnTo>
                    <a:pt x="147" y="194"/>
                  </a:lnTo>
                  <a:lnTo>
                    <a:pt x="149" y="194"/>
                  </a:lnTo>
                  <a:lnTo>
                    <a:pt x="151" y="194"/>
                  </a:lnTo>
                  <a:lnTo>
                    <a:pt x="170" y="222"/>
                  </a:lnTo>
                  <a:lnTo>
                    <a:pt x="170" y="223"/>
                  </a:lnTo>
                  <a:lnTo>
                    <a:pt x="170" y="225"/>
                  </a:lnTo>
                  <a:lnTo>
                    <a:pt x="171" y="225"/>
                  </a:lnTo>
                  <a:lnTo>
                    <a:pt x="171" y="226"/>
                  </a:lnTo>
                  <a:lnTo>
                    <a:pt x="171" y="228"/>
                  </a:lnTo>
                  <a:lnTo>
                    <a:pt x="171" y="229"/>
                  </a:lnTo>
                  <a:lnTo>
                    <a:pt x="173" y="229"/>
                  </a:lnTo>
                  <a:lnTo>
                    <a:pt x="171" y="229"/>
                  </a:lnTo>
                  <a:lnTo>
                    <a:pt x="173" y="230"/>
                  </a:lnTo>
                  <a:lnTo>
                    <a:pt x="173" y="232"/>
                  </a:lnTo>
                  <a:lnTo>
                    <a:pt x="173" y="233"/>
                  </a:lnTo>
                  <a:lnTo>
                    <a:pt x="173" y="235"/>
                  </a:lnTo>
                  <a:lnTo>
                    <a:pt x="173" y="236"/>
                  </a:lnTo>
                  <a:lnTo>
                    <a:pt x="173" y="238"/>
                  </a:lnTo>
                  <a:lnTo>
                    <a:pt x="173" y="239"/>
                  </a:lnTo>
                  <a:lnTo>
                    <a:pt x="173" y="241"/>
                  </a:lnTo>
                  <a:lnTo>
                    <a:pt x="173" y="242"/>
                  </a:lnTo>
                  <a:lnTo>
                    <a:pt x="173" y="243"/>
                  </a:lnTo>
                  <a:lnTo>
                    <a:pt x="173" y="245"/>
                  </a:lnTo>
                  <a:lnTo>
                    <a:pt x="173" y="246"/>
                  </a:lnTo>
                  <a:lnTo>
                    <a:pt x="174" y="246"/>
                  </a:lnTo>
                  <a:lnTo>
                    <a:pt x="174" y="248"/>
                  </a:lnTo>
                  <a:lnTo>
                    <a:pt x="174" y="249"/>
                  </a:lnTo>
                  <a:lnTo>
                    <a:pt x="175" y="251"/>
                  </a:lnTo>
                  <a:lnTo>
                    <a:pt x="175" y="252"/>
                  </a:lnTo>
                  <a:lnTo>
                    <a:pt x="177" y="252"/>
                  </a:lnTo>
                  <a:lnTo>
                    <a:pt x="177" y="254"/>
                  </a:lnTo>
                  <a:lnTo>
                    <a:pt x="177" y="255"/>
                  </a:lnTo>
                  <a:lnTo>
                    <a:pt x="178" y="256"/>
                  </a:lnTo>
                  <a:lnTo>
                    <a:pt x="179" y="256"/>
                  </a:lnTo>
                  <a:lnTo>
                    <a:pt x="181" y="258"/>
                  </a:lnTo>
                  <a:lnTo>
                    <a:pt x="181" y="256"/>
                  </a:lnTo>
                  <a:lnTo>
                    <a:pt x="182" y="256"/>
                  </a:lnTo>
                  <a:lnTo>
                    <a:pt x="182" y="255"/>
                  </a:lnTo>
                  <a:lnTo>
                    <a:pt x="184" y="255"/>
                  </a:lnTo>
                  <a:lnTo>
                    <a:pt x="185" y="254"/>
                  </a:lnTo>
                  <a:lnTo>
                    <a:pt x="185" y="252"/>
                  </a:lnTo>
                  <a:lnTo>
                    <a:pt x="186" y="252"/>
                  </a:lnTo>
                  <a:lnTo>
                    <a:pt x="186" y="251"/>
                  </a:lnTo>
                  <a:lnTo>
                    <a:pt x="188" y="251"/>
                  </a:lnTo>
                  <a:lnTo>
                    <a:pt x="189" y="249"/>
                  </a:lnTo>
                  <a:lnTo>
                    <a:pt x="190" y="249"/>
                  </a:lnTo>
                  <a:lnTo>
                    <a:pt x="192" y="249"/>
                  </a:lnTo>
                  <a:lnTo>
                    <a:pt x="192" y="248"/>
                  </a:lnTo>
                  <a:lnTo>
                    <a:pt x="193" y="248"/>
                  </a:lnTo>
                  <a:lnTo>
                    <a:pt x="194" y="248"/>
                  </a:lnTo>
                  <a:lnTo>
                    <a:pt x="197" y="246"/>
                  </a:lnTo>
                  <a:lnTo>
                    <a:pt x="199" y="245"/>
                  </a:lnTo>
                  <a:lnTo>
                    <a:pt x="200" y="245"/>
                  </a:lnTo>
                  <a:lnTo>
                    <a:pt x="200" y="243"/>
                  </a:lnTo>
                  <a:lnTo>
                    <a:pt x="201" y="243"/>
                  </a:lnTo>
                  <a:lnTo>
                    <a:pt x="203" y="243"/>
                  </a:lnTo>
                  <a:lnTo>
                    <a:pt x="203" y="242"/>
                  </a:lnTo>
                  <a:lnTo>
                    <a:pt x="204" y="242"/>
                  </a:lnTo>
                  <a:lnTo>
                    <a:pt x="205" y="241"/>
                  </a:lnTo>
                  <a:lnTo>
                    <a:pt x="207" y="241"/>
                  </a:lnTo>
                  <a:lnTo>
                    <a:pt x="208" y="241"/>
                  </a:lnTo>
                  <a:lnTo>
                    <a:pt x="208" y="239"/>
                  </a:lnTo>
                  <a:lnTo>
                    <a:pt x="210" y="241"/>
                  </a:lnTo>
                  <a:lnTo>
                    <a:pt x="211" y="241"/>
                  </a:lnTo>
                  <a:lnTo>
                    <a:pt x="211" y="239"/>
                  </a:lnTo>
                  <a:lnTo>
                    <a:pt x="212" y="241"/>
                  </a:lnTo>
                  <a:lnTo>
                    <a:pt x="214" y="241"/>
                  </a:lnTo>
                  <a:lnTo>
                    <a:pt x="215" y="241"/>
                  </a:lnTo>
                  <a:lnTo>
                    <a:pt x="216" y="241"/>
                  </a:lnTo>
                  <a:lnTo>
                    <a:pt x="218" y="241"/>
                  </a:lnTo>
                  <a:lnTo>
                    <a:pt x="219" y="241"/>
                  </a:lnTo>
                  <a:lnTo>
                    <a:pt x="219" y="242"/>
                  </a:lnTo>
                  <a:lnTo>
                    <a:pt x="221" y="242"/>
                  </a:lnTo>
                  <a:lnTo>
                    <a:pt x="222" y="242"/>
                  </a:lnTo>
                  <a:lnTo>
                    <a:pt x="223" y="242"/>
                  </a:lnTo>
                  <a:lnTo>
                    <a:pt x="223" y="241"/>
                  </a:lnTo>
                  <a:lnTo>
                    <a:pt x="225" y="241"/>
                  </a:lnTo>
                  <a:lnTo>
                    <a:pt x="225" y="239"/>
                  </a:lnTo>
                  <a:lnTo>
                    <a:pt x="226" y="239"/>
                  </a:lnTo>
                  <a:lnTo>
                    <a:pt x="227" y="239"/>
                  </a:lnTo>
                  <a:lnTo>
                    <a:pt x="227" y="238"/>
                  </a:lnTo>
                  <a:lnTo>
                    <a:pt x="229" y="238"/>
                  </a:lnTo>
                  <a:lnTo>
                    <a:pt x="229" y="239"/>
                  </a:lnTo>
                  <a:lnTo>
                    <a:pt x="229" y="241"/>
                  </a:lnTo>
                  <a:lnTo>
                    <a:pt x="229" y="242"/>
                  </a:lnTo>
                  <a:lnTo>
                    <a:pt x="227" y="242"/>
                  </a:lnTo>
                  <a:lnTo>
                    <a:pt x="229" y="242"/>
                  </a:lnTo>
                  <a:lnTo>
                    <a:pt x="229" y="243"/>
                  </a:lnTo>
                  <a:lnTo>
                    <a:pt x="230" y="243"/>
                  </a:lnTo>
                  <a:lnTo>
                    <a:pt x="231" y="243"/>
                  </a:lnTo>
                  <a:lnTo>
                    <a:pt x="231" y="245"/>
                  </a:lnTo>
                  <a:lnTo>
                    <a:pt x="233" y="245"/>
                  </a:lnTo>
                  <a:lnTo>
                    <a:pt x="234" y="246"/>
                  </a:lnTo>
                  <a:lnTo>
                    <a:pt x="236" y="246"/>
                  </a:lnTo>
                  <a:lnTo>
                    <a:pt x="237" y="245"/>
                  </a:lnTo>
                  <a:lnTo>
                    <a:pt x="238" y="245"/>
                  </a:lnTo>
                  <a:lnTo>
                    <a:pt x="240" y="245"/>
                  </a:lnTo>
                  <a:lnTo>
                    <a:pt x="240" y="246"/>
                  </a:lnTo>
                  <a:lnTo>
                    <a:pt x="241" y="246"/>
                  </a:lnTo>
                  <a:lnTo>
                    <a:pt x="242" y="246"/>
                  </a:lnTo>
                  <a:lnTo>
                    <a:pt x="242" y="248"/>
                  </a:lnTo>
                  <a:lnTo>
                    <a:pt x="244" y="249"/>
                  </a:lnTo>
                  <a:lnTo>
                    <a:pt x="267" y="256"/>
                  </a:lnTo>
                  <a:lnTo>
                    <a:pt x="279" y="259"/>
                  </a:lnTo>
                  <a:lnTo>
                    <a:pt x="275" y="287"/>
                  </a:lnTo>
                  <a:lnTo>
                    <a:pt x="275" y="288"/>
                  </a:lnTo>
                  <a:lnTo>
                    <a:pt x="277" y="288"/>
                  </a:lnTo>
                  <a:lnTo>
                    <a:pt x="278" y="288"/>
                  </a:lnTo>
                  <a:lnTo>
                    <a:pt x="279" y="288"/>
                  </a:lnTo>
                  <a:lnTo>
                    <a:pt x="281" y="290"/>
                  </a:lnTo>
                  <a:lnTo>
                    <a:pt x="281" y="291"/>
                  </a:lnTo>
                  <a:lnTo>
                    <a:pt x="282" y="291"/>
                  </a:lnTo>
                  <a:lnTo>
                    <a:pt x="282" y="292"/>
                  </a:lnTo>
                  <a:lnTo>
                    <a:pt x="282" y="294"/>
                  </a:lnTo>
                  <a:lnTo>
                    <a:pt x="282" y="295"/>
                  </a:lnTo>
                  <a:lnTo>
                    <a:pt x="281" y="295"/>
                  </a:lnTo>
                  <a:lnTo>
                    <a:pt x="281" y="297"/>
                  </a:lnTo>
                  <a:lnTo>
                    <a:pt x="281" y="298"/>
                  </a:lnTo>
                  <a:lnTo>
                    <a:pt x="282" y="298"/>
                  </a:lnTo>
                  <a:lnTo>
                    <a:pt x="282" y="300"/>
                  </a:lnTo>
                  <a:lnTo>
                    <a:pt x="282" y="301"/>
                  </a:lnTo>
                  <a:lnTo>
                    <a:pt x="282" y="303"/>
                  </a:lnTo>
                  <a:lnTo>
                    <a:pt x="284" y="303"/>
                  </a:lnTo>
                  <a:lnTo>
                    <a:pt x="284" y="304"/>
                  </a:lnTo>
                  <a:lnTo>
                    <a:pt x="284" y="305"/>
                  </a:lnTo>
                  <a:lnTo>
                    <a:pt x="285" y="305"/>
                  </a:lnTo>
                  <a:lnTo>
                    <a:pt x="285" y="307"/>
                  </a:lnTo>
                  <a:lnTo>
                    <a:pt x="286" y="307"/>
                  </a:lnTo>
                  <a:lnTo>
                    <a:pt x="288" y="308"/>
                  </a:lnTo>
                  <a:lnTo>
                    <a:pt x="288" y="310"/>
                  </a:lnTo>
                  <a:lnTo>
                    <a:pt x="286" y="313"/>
                  </a:lnTo>
                  <a:lnTo>
                    <a:pt x="285" y="314"/>
                  </a:lnTo>
                  <a:lnTo>
                    <a:pt x="284" y="314"/>
                  </a:lnTo>
                  <a:lnTo>
                    <a:pt x="282" y="314"/>
                  </a:lnTo>
                  <a:lnTo>
                    <a:pt x="281" y="313"/>
                  </a:lnTo>
                  <a:lnTo>
                    <a:pt x="279" y="313"/>
                  </a:lnTo>
                  <a:lnTo>
                    <a:pt x="279" y="311"/>
                  </a:lnTo>
                  <a:lnTo>
                    <a:pt x="278" y="311"/>
                  </a:lnTo>
                  <a:lnTo>
                    <a:pt x="277" y="311"/>
                  </a:lnTo>
                  <a:lnTo>
                    <a:pt x="275" y="313"/>
                  </a:lnTo>
                  <a:lnTo>
                    <a:pt x="274" y="313"/>
                  </a:lnTo>
                  <a:lnTo>
                    <a:pt x="274" y="311"/>
                  </a:lnTo>
                  <a:lnTo>
                    <a:pt x="273" y="311"/>
                  </a:lnTo>
                  <a:lnTo>
                    <a:pt x="273" y="313"/>
                  </a:lnTo>
                  <a:lnTo>
                    <a:pt x="271" y="313"/>
                  </a:lnTo>
                  <a:lnTo>
                    <a:pt x="268" y="314"/>
                  </a:lnTo>
                  <a:lnTo>
                    <a:pt x="267" y="314"/>
                  </a:lnTo>
                  <a:lnTo>
                    <a:pt x="266" y="314"/>
                  </a:lnTo>
                  <a:lnTo>
                    <a:pt x="266" y="315"/>
                  </a:lnTo>
                  <a:lnTo>
                    <a:pt x="264" y="315"/>
                  </a:lnTo>
                  <a:lnTo>
                    <a:pt x="263" y="315"/>
                  </a:lnTo>
                  <a:lnTo>
                    <a:pt x="262" y="315"/>
                  </a:lnTo>
                  <a:lnTo>
                    <a:pt x="262" y="317"/>
                  </a:lnTo>
                  <a:lnTo>
                    <a:pt x="260" y="317"/>
                  </a:lnTo>
                  <a:lnTo>
                    <a:pt x="260" y="318"/>
                  </a:lnTo>
                  <a:lnTo>
                    <a:pt x="259" y="320"/>
                  </a:lnTo>
                  <a:lnTo>
                    <a:pt x="258" y="321"/>
                  </a:lnTo>
                  <a:lnTo>
                    <a:pt x="256" y="321"/>
                  </a:lnTo>
                  <a:lnTo>
                    <a:pt x="255" y="323"/>
                  </a:lnTo>
                  <a:lnTo>
                    <a:pt x="253" y="321"/>
                  </a:lnTo>
                  <a:lnTo>
                    <a:pt x="252" y="321"/>
                  </a:lnTo>
                  <a:lnTo>
                    <a:pt x="252" y="320"/>
                  </a:lnTo>
                  <a:lnTo>
                    <a:pt x="251" y="320"/>
                  </a:lnTo>
                  <a:lnTo>
                    <a:pt x="251" y="321"/>
                  </a:lnTo>
                  <a:lnTo>
                    <a:pt x="249" y="321"/>
                  </a:lnTo>
                  <a:lnTo>
                    <a:pt x="248" y="321"/>
                  </a:lnTo>
                  <a:lnTo>
                    <a:pt x="247" y="321"/>
                  </a:lnTo>
                  <a:lnTo>
                    <a:pt x="245" y="321"/>
                  </a:lnTo>
                  <a:lnTo>
                    <a:pt x="245" y="320"/>
                  </a:lnTo>
                  <a:lnTo>
                    <a:pt x="244" y="321"/>
                  </a:lnTo>
                  <a:lnTo>
                    <a:pt x="244" y="320"/>
                  </a:lnTo>
                  <a:lnTo>
                    <a:pt x="242" y="320"/>
                  </a:lnTo>
                  <a:lnTo>
                    <a:pt x="244" y="321"/>
                  </a:lnTo>
                  <a:lnTo>
                    <a:pt x="242" y="323"/>
                  </a:lnTo>
                  <a:lnTo>
                    <a:pt x="241" y="324"/>
                  </a:lnTo>
                  <a:lnTo>
                    <a:pt x="241" y="326"/>
                  </a:lnTo>
                  <a:lnTo>
                    <a:pt x="240" y="326"/>
                  </a:lnTo>
                  <a:lnTo>
                    <a:pt x="240" y="327"/>
                  </a:lnTo>
                  <a:lnTo>
                    <a:pt x="240" y="328"/>
                  </a:lnTo>
                  <a:lnTo>
                    <a:pt x="238" y="328"/>
                  </a:lnTo>
                  <a:lnTo>
                    <a:pt x="238" y="330"/>
                  </a:lnTo>
                  <a:lnTo>
                    <a:pt x="237" y="331"/>
                  </a:lnTo>
                  <a:lnTo>
                    <a:pt x="236" y="331"/>
                  </a:lnTo>
                  <a:lnTo>
                    <a:pt x="236" y="330"/>
                  </a:lnTo>
                  <a:lnTo>
                    <a:pt x="234" y="330"/>
                  </a:lnTo>
                  <a:lnTo>
                    <a:pt x="233" y="330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9" y="328"/>
                  </a:lnTo>
                  <a:lnTo>
                    <a:pt x="227" y="328"/>
                  </a:lnTo>
                  <a:lnTo>
                    <a:pt x="226" y="330"/>
                  </a:lnTo>
                  <a:lnTo>
                    <a:pt x="226" y="328"/>
                  </a:lnTo>
                  <a:lnTo>
                    <a:pt x="225" y="328"/>
                  </a:lnTo>
                  <a:lnTo>
                    <a:pt x="226" y="328"/>
                  </a:lnTo>
                  <a:lnTo>
                    <a:pt x="226" y="327"/>
                  </a:lnTo>
                  <a:lnTo>
                    <a:pt x="226" y="326"/>
                  </a:lnTo>
                  <a:lnTo>
                    <a:pt x="225" y="326"/>
                  </a:lnTo>
                  <a:lnTo>
                    <a:pt x="223" y="326"/>
                  </a:lnTo>
                  <a:lnTo>
                    <a:pt x="223" y="327"/>
                  </a:lnTo>
                  <a:lnTo>
                    <a:pt x="222" y="327"/>
                  </a:lnTo>
                  <a:lnTo>
                    <a:pt x="221" y="327"/>
                  </a:lnTo>
                  <a:lnTo>
                    <a:pt x="219" y="327"/>
                  </a:lnTo>
                  <a:lnTo>
                    <a:pt x="218" y="328"/>
                  </a:lnTo>
                  <a:lnTo>
                    <a:pt x="216" y="328"/>
                  </a:lnTo>
                  <a:lnTo>
                    <a:pt x="215" y="328"/>
                  </a:lnTo>
                  <a:lnTo>
                    <a:pt x="214" y="328"/>
                  </a:lnTo>
                  <a:lnTo>
                    <a:pt x="212" y="328"/>
                  </a:lnTo>
                  <a:lnTo>
                    <a:pt x="212" y="330"/>
                  </a:lnTo>
                  <a:lnTo>
                    <a:pt x="211" y="330"/>
                  </a:lnTo>
                  <a:lnTo>
                    <a:pt x="210" y="330"/>
                  </a:lnTo>
                  <a:lnTo>
                    <a:pt x="210" y="328"/>
                  </a:lnTo>
                  <a:lnTo>
                    <a:pt x="208" y="328"/>
                  </a:lnTo>
                  <a:lnTo>
                    <a:pt x="208" y="330"/>
                  </a:lnTo>
                  <a:lnTo>
                    <a:pt x="207" y="331"/>
                  </a:lnTo>
                  <a:lnTo>
                    <a:pt x="166" y="330"/>
                  </a:lnTo>
                  <a:lnTo>
                    <a:pt x="164" y="331"/>
                  </a:lnTo>
                  <a:lnTo>
                    <a:pt x="163" y="331"/>
                  </a:lnTo>
                  <a:lnTo>
                    <a:pt x="163" y="333"/>
                  </a:lnTo>
                  <a:lnTo>
                    <a:pt x="162" y="334"/>
                  </a:lnTo>
                  <a:lnTo>
                    <a:pt x="160" y="334"/>
                  </a:lnTo>
                  <a:lnTo>
                    <a:pt x="160" y="333"/>
                  </a:lnTo>
                  <a:lnTo>
                    <a:pt x="159" y="333"/>
                  </a:lnTo>
                  <a:lnTo>
                    <a:pt x="157" y="333"/>
                  </a:lnTo>
                  <a:lnTo>
                    <a:pt x="144" y="346"/>
                  </a:lnTo>
                  <a:lnTo>
                    <a:pt x="142" y="346"/>
                  </a:lnTo>
                  <a:lnTo>
                    <a:pt x="142" y="347"/>
                  </a:lnTo>
                  <a:lnTo>
                    <a:pt x="141" y="349"/>
                  </a:lnTo>
                  <a:lnTo>
                    <a:pt x="141" y="350"/>
                  </a:lnTo>
                  <a:lnTo>
                    <a:pt x="142" y="350"/>
                  </a:lnTo>
                  <a:lnTo>
                    <a:pt x="144" y="352"/>
                  </a:lnTo>
                  <a:lnTo>
                    <a:pt x="145" y="352"/>
                  </a:lnTo>
                  <a:lnTo>
                    <a:pt x="145" y="353"/>
                  </a:lnTo>
                  <a:lnTo>
                    <a:pt x="145" y="354"/>
                  </a:lnTo>
                  <a:lnTo>
                    <a:pt x="147" y="354"/>
                  </a:lnTo>
                  <a:lnTo>
                    <a:pt x="148" y="354"/>
                  </a:lnTo>
                  <a:lnTo>
                    <a:pt x="148" y="356"/>
                  </a:lnTo>
                  <a:lnTo>
                    <a:pt x="148" y="357"/>
                  </a:lnTo>
                  <a:lnTo>
                    <a:pt x="149" y="357"/>
                  </a:lnTo>
                  <a:lnTo>
                    <a:pt x="149" y="359"/>
                  </a:lnTo>
                  <a:lnTo>
                    <a:pt x="149" y="360"/>
                  </a:lnTo>
                  <a:lnTo>
                    <a:pt x="148" y="362"/>
                  </a:lnTo>
                  <a:lnTo>
                    <a:pt x="148" y="363"/>
                  </a:lnTo>
                  <a:lnTo>
                    <a:pt x="147" y="363"/>
                  </a:lnTo>
                  <a:lnTo>
                    <a:pt x="147" y="364"/>
                  </a:lnTo>
                  <a:lnTo>
                    <a:pt x="145" y="364"/>
                  </a:lnTo>
                  <a:lnTo>
                    <a:pt x="145" y="366"/>
                  </a:lnTo>
                  <a:lnTo>
                    <a:pt x="144" y="367"/>
                  </a:lnTo>
                  <a:lnTo>
                    <a:pt x="142" y="369"/>
                  </a:lnTo>
                  <a:lnTo>
                    <a:pt x="142" y="370"/>
                  </a:lnTo>
                  <a:lnTo>
                    <a:pt x="142" y="372"/>
                  </a:lnTo>
                  <a:lnTo>
                    <a:pt x="142" y="373"/>
                  </a:lnTo>
                  <a:lnTo>
                    <a:pt x="142" y="375"/>
                  </a:lnTo>
                  <a:lnTo>
                    <a:pt x="142" y="376"/>
                  </a:lnTo>
                  <a:lnTo>
                    <a:pt x="144" y="377"/>
                  </a:lnTo>
                  <a:lnTo>
                    <a:pt x="144" y="379"/>
                  </a:lnTo>
                  <a:lnTo>
                    <a:pt x="145" y="380"/>
                  </a:lnTo>
                  <a:lnTo>
                    <a:pt x="145" y="382"/>
                  </a:lnTo>
                  <a:lnTo>
                    <a:pt x="147" y="382"/>
                  </a:lnTo>
                  <a:lnTo>
                    <a:pt x="147" y="383"/>
                  </a:lnTo>
                  <a:lnTo>
                    <a:pt x="147" y="385"/>
                  </a:lnTo>
                  <a:lnTo>
                    <a:pt x="147" y="386"/>
                  </a:lnTo>
                  <a:lnTo>
                    <a:pt x="145" y="388"/>
                  </a:lnTo>
                  <a:lnTo>
                    <a:pt x="144" y="389"/>
                  </a:lnTo>
                  <a:lnTo>
                    <a:pt x="144" y="390"/>
                  </a:lnTo>
                  <a:lnTo>
                    <a:pt x="144" y="392"/>
                  </a:lnTo>
                  <a:lnTo>
                    <a:pt x="144" y="393"/>
                  </a:lnTo>
                  <a:lnTo>
                    <a:pt x="145" y="393"/>
                  </a:lnTo>
                  <a:lnTo>
                    <a:pt x="145" y="395"/>
                  </a:lnTo>
                  <a:lnTo>
                    <a:pt x="147" y="395"/>
                  </a:lnTo>
                  <a:lnTo>
                    <a:pt x="148" y="395"/>
                  </a:lnTo>
                  <a:lnTo>
                    <a:pt x="149" y="395"/>
                  </a:lnTo>
                  <a:lnTo>
                    <a:pt x="151" y="396"/>
                  </a:lnTo>
                  <a:lnTo>
                    <a:pt x="152" y="396"/>
                  </a:lnTo>
                  <a:lnTo>
                    <a:pt x="152" y="398"/>
                  </a:lnTo>
                  <a:lnTo>
                    <a:pt x="153" y="398"/>
                  </a:lnTo>
                  <a:lnTo>
                    <a:pt x="155" y="398"/>
                  </a:lnTo>
                  <a:lnTo>
                    <a:pt x="155" y="399"/>
                  </a:lnTo>
                  <a:lnTo>
                    <a:pt x="153" y="399"/>
                  </a:lnTo>
                  <a:lnTo>
                    <a:pt x="153" y="401"/>
                  </a:lnTo>
                  <a:lnTo>
                    <a:pt x="152" y="401"/>
                  </a:lnTo>
                  <a:lnTo>
                    <a:pt x="152" y="402"/>
                  </a:lnTo>
                  <a:lnTo>
                    <a:pt x="152" y="403"/>
                  </a:lnTo>
                  <a:lnTo>
                    <a:pt x="152" y="405"/>
                  </a:lnTo>
                  <a:lnTo>
                    <a:pt x="152" y="406"/>
                  </a:lnTo>
                  <a:lnTo>
                    <a:pt x="153" y="406"/>
                  </a:lnTo>
                  <a:lnTo>
                    <a:pt x="153" y="408"/>
                  </a:lnTo>
                  <a:lnTo>
                    <a:pt x="153" y="409"/>
                  </a:lnTo>
                  <a:lnTo>
                    <a:pt x="152" y="411"/>
                  </a:lnTo>
                  <a:lnTo>
                    <a:pt x="152" y="412"/>
                  </a:lnTo>
                  <a:lnTo>
                    <a:pt x="152" y="413"/>
                  </a:lnTo>
                  <a:lnTo>
                    <a:pt x="152" y="415"/>
                  </a:lnTo>
                  <a:lnTo>
                    <a:pt x="155" y="413"/>
                  </a:lnTo>
                  <a:lnTo>
                    <a:pt x="156" y="413"/>
                  </a:lnTo>
                  <a:lnTo>
                    <a:pt x="157" y="413"/>
                  </a:lnTo>
                  <a:lnTo>
                    <a:pt x="159" y="413"/>
                  </a:lnTo>
                  <a:lnTo>
                    <a:pt x="160" y="413"/>
                  </a:lnTo>
                  <a:lnTo>
                    <a:pt x="162" y="413"/>
                  </a:lnTo>
                  <a:lnTo>
                    <a:pt x="162" y="415"/>
                  </a:lnTo>
                  <a:lnTo>
                    <a:pt x="163" y="415"/>
                  </a:lnTo>
                  <a:lnTo>
                    <a:pt x="164" y="415"/>
                  </a:lnTo>
                  <a:lnTo>
                    <a:pt x="164" y="416"/>
                  </a:lnTo>
                  <a:lnTo>
                    <a:pt x="166" y="416"/>
                  </a:lnTo>
                  <a:lnTo>
                    <a:pt x="167" y="416"/>
                  </a:lnTo>
                  <a:lnTo>
                    <a:pt x="167" y="418"/>
                  </a:lnTo>
                  <a:lnTo>
                    <a:pt x="166" y="418"/>
                  </a:lnTo>
                  <a:lnTo>
                    <a:pt x="166" y="419"/>
                  </a:lnTo>
                  <a:lnTo>
                    <a:pt x="164" y="419"/>
                  </a:lnTo>
                  <a:lnTo>
                    <a:pt x="164" y="421"/>
                  </a:lnTo>
                  <a:lnTo>
                    <a:pt x="164" y="419"/>
                  </a:lnTo>
                  <a:lnTo>
                    <a:pt x="164" y="421"/>
                  </a:lnTo>
                  <a:lnTo>
                    <a:pt x="163" y="421"/>
                  </a:lnTo>
                  <a:lnTo>
                    <a:pt x="163" y="422"/>
                  </a:lnTo>
                  <a:lnTo>
                    <a:pt x="163" y="424"/>
                  </a:lnTo>
                  <a:lnTo>
                    <a:pt x="163" y="425"/>
                  </a:lnTo>
                  <a:lnTo>
                    <a:pt x="163" y="426"/>
                  </a:lnTo>
                  <a:lnTo>
                    <a:pt x="162" y="428"/>
                  </a:lnTo>
                  <a:lnTo>
                    <a:pt x="163" y="428"/>
                  </a:lnTo>
                  <a:lnTo>
                    <a:pt x="162" y="428"/>
                  </a:lnTo>
                  <a:lnTo>
                    <a:pt x="162" y="429"/>
                  </a:lnTo>
                  <a:lnTo>
                    <a:pt x="160" y="429"/>
                  </a:lnTo>
                  <a:lnTo>
                    <a:pt x="159" y="429"/>
                  </a:lnTo>
                  <a:lnTo>
                    <a:pt x="159" y="431"/>
                  </a:lnTo>
                  <a:lnTo>
                    <a:pt x="157" y="431"/>
                  </a:lnTo>
                  <a:lnTo>
                    <a:pt x="157" y="432"/>
                  </a:lnTo>
                  <a:lnTo>
                    <a:pt x="157" y="434"/>
                  </a:lnTo>
                  <a:lnTo>
                    <a:pt x="157" y="435"/>
                  </a:lnTo>
                  <a:lnTo>
                    <a:pt x="157" y="437"/>
                  </a:lnTo>
                  <a:lnTo>
                    <a:pt x="159" y="437"/>
                  </a:lnTo>
                  <a:lnTo>
                    <a:pt x="159" y="438"/>
                  </a:lnTo>
                  <a:lnTo>
                    <a:pt x="159" y="439"/>
                  </a:lnTo>
                  <a:lnTo>
                    <a:pt x="160" y="439"/>
                  </a:lnTo>
                  <a:lnTo>
                    <a:pt x="160" y="441"/>
                  </a:lnTo>
                  <a:lnTo>
                    <a:pt x="160" y="442"/>
                  </a:lnTo>
                  <a:lnTo>
                    <a:pt x="160" y="444"/>
                  </a:lnTo>
                  <a:lnTo>
                    <a:pt x="160" y="445"/>
                  </a:lnTo>
                  <a:lnTo>
                    <a:pt x="162" y="448"/>
                  </a:lnTo>
                  <a:lnTo>
                    <a:pt x="162" y="450"/>
                  </a:lnTo>
                  <a:lnTo>
                    <a:pt x="163" y="450"/>
                  </a:lnTo>
                  <a:lnTo>
                    <a:pt x="164" y="450"/>
                  </a:lnTo>
                  <a:lnTo>
                    <a:pt x="166" y="450"/>
                  </a:lnTo>
                  <a:lnTo>
                    <a:pt x="167" y="450"/>
                  </a:lnTo>
                  <a:lnTo>
                    <a:pt x="167" y="448"/>
                  </a:lnTo>
                  <a:lnTo>
                    <a:pt x="167" y="447"/>
                  </a:lnTo>
                  <a:lnTo>
                    <a:pt x="168" y="447"/>
                  </a:lnTo>
                  <a:lnTo>
                    <a:pt x="170" y="447"/>
                  </a:lnTo>
                  <a:lnTo>
                    <a:pt x="171" y="447"/>
                  </a:lnTo>
                  <a:lnTo>
                    <a:pt x="173" y="447"/>
                  </a:lnTo>
                  <a:lnTo>
                    <a:pt x="173" y="448"/>
                  </a:lnTo>
                  <a:lnTo>
                    <a:pt x="174" y="447"/>
                  </a:lnTo>
                  <a:lnTo>
                    <a:pt x="174" y="448"/>
                  </a:lnTo>
                  <a:lnTo>
                    <a:pt x="175" y="448"/>
                  </a:lnTo>
                  <a:lnTo>
                    <a:pt x="177" y="448"/>
                  </a:lnTo>
                  <a:lnTo>
                    <a:pt x="177" y="450"/>
                  </a:lnTo>
                  <a:lnTo>
                    <a:pt x="178" y="450"/>
                  </a:lnTo>
                  <a:lnTo>
                    <a:pt x="178" y="451"/>
                  </a:lnTo>
                  <a:lnTo>
                    <a:pt x="177" y="451"/>
                  </a:lnTo>
                  <a:lnTo>
                    <a:pt x="178" y="451"/>
                  </a:lnTo>
                  <a:lnTo>
                    <a:pt x="178" y="452"/>
                  </a:lnTo>
                  <a:lnTo>
                    <a:pt x="178" y="451"/>
                  </a:lnTo>
                  <a:lnTo>
                    <a:pt x="178" y="452"/>
                  </a:lnTo>
                  <a:lnTo>
                    <a:pt x="177" y="452"/>
                  </a:lnTo>
                  <a:lnTo>
                    <a:pt x="177" y="454"/>
                  </a:lnTo>
                  <a:lnTo>
                    <a:pt x="175" y="454"/>
                  </a:lnTo>
                  <a:lnTo>
                    <a:pt x="177" y="454"/>
                  </a:lnTo>
                  <a:lnTo>
                    <a:pt x="177" y="455"/>
                  </a:lnTo>
                  <a:lnTo>
                    <a:pt x="177" y="457"/>
                  </a:lnTo>
                  <a:lnTo>
                    <a:pt x="177" y="458"/>
                  </a:lnTo>
                  <a:lnTo>
                    <a:pt x="178" y="458"/>
                  </a:lnTo>
                  <a:lnTo>
                    <a:pt x="178" y="460"/>
                  </a:lnTo>
                  <a:lnTo>
                    <a:pt x="177" y="460"/>
                  </a:lnTo>
                  <a:lnTo>
                    <a:pt x="175" y="460"/>
                  </a:lnTo>
                  <a:lnTo>
                    <a:pt x="175" y="461"/>
                  </a:lnTo>
                  <a:lnTo>
                    <a:pt x="175" y="462"/>
                  </a:lnTo>
                  <a:lnTo>
                    <a:pt x="175" y="464"/>
                  </a:lnTo>
                  <a:lnTo>
                    <a:pt x="177" y="464"/>
                  </a:lnTo>
                  <a:lnTo>
                    <a:pt x="177" y="465"/>
                  </a:lnTo>
                  <a:lnTo>
                    <a:pt x="178" y="465"/>
                  </a:lnTo>
                  <a:lnTo>
                    <a:pt x="177" y="465"/>
                  </a:lnTo>
                  <a:lnTo>
                    <a:pt x="177" y="467"/>
                  </a:lnTo>
                  <a:lnTo>
                    <a:pt x="175" y="467"/>
                  </a:lnTo>
                  <a:lnTo>
                    <a:pt x="177" y="468"/>
                  </a:lnTo>
                  <a:lnTo>
                    <a:pt x="177" y="470"/>
                  </a:lnTo>
                  <a:lnTo>
                    <a:pt x="177" y="471"/>
                  </a:lnTo>
                  <a:lnTo>
                    <a:pt x="175" y="471"/>
                  </a:lnTo>
                  <a:lnTo>
                    <a:pt x="175" y="473"/>
                  </a:lnTo>
                  <a:lnTo>
                    <a:pt x="174" y="474"/>
                  </a:lnTo>
                  <a:lnTo>
                    <a:pt x="174" y="475"/>
                  </a:lnTo>
                  <a:lnTo>
                    <a:pt x="174" y="477"/>
                  </a:lnTo>
                  <a:lnTo>
                    <a:pt x="173" y="478"/>
                  </a:lnTo>
                  <a:lnTo>
                    <a:pt x="171" y="478"/>
                  </a:lnTo>
                  <a:lnTo>
                    <a:pt x="171" y="480"/>
                  </a:lnTo>
                  <a:lnTo>
                    <a:pt x="171" y="481"/>
                  </a:lnTo>
                  <a:lnTo>
                    <a:pt x="170" y="481"/>
                  </a:lnTo>
                  <a:lnTo>
                    <a:pt x="170" y="483"/>
                  </a:lnTo>
                  <a:lnTo>
                    <a:pt x="168" y="484"/>
                  </a:lnTo>
                  <a:lnTo>
                    <a:pt x="168" y="486"/>
                  </a:lnTo>
                  <a:lnTo>
                    <a:pt x="170" y="486"/>
                  </a:lnTo>
                  <a:lnTo>
                    <a:pt x="170" y="487"/>
                  </a:lnTo>
                  <a:lnTo>
                    <a:pt x="168" y="487"/>
                  </a:lnTo>
                  <a:lnTo>
                    <a:pt x="168" y="488"/>
                  </a:lnTo>
                  <a:lnTo>
                    <a:pt x="168" y="490"/>
                  </a:lnTo>
                  <a:lnTo>
                    <a:pt x="168" y="488"/>
                  </a:lnTo>
                  <a:lnTo>
                    <a:pt x="167" y="490"/>
                  </a:lnTo>
                  <a:lnTo>
                    <a:pt x="167" y="491"/>
                  </a:lnTo>
                  <a:lnTo>
                    <a:pt x="168" y="491"/>
                  </a:lnTo>
                  <a:lnTo>
                    <a:pt x="167" y="491"/>
                  </a:lnTo>
                  <a:lnTo>
                    <a:pt x="167" y="493"/>
                  </a:lnTo>
                  <a:lnTo>
                    <a:pt x="167" y="494"/>
                  </a:lnTo>
                  <a:lnTo>
                    <a:pt x="168" y="494"/>
                  </a:lnTo>
                  <a:lnTo>
                    <a:pt x="167" y="494"/>
                  </a:lnTo>
                  <a:lnTo>
                    <a:pt x="167" y="496"/>
                  </a:lnTo>
                  <a:lnTo>
                    <a:pt x="168" y="496"/>
                  </a:lnTo>
                  <a:lnTo>
                    <a:pt x="168" y="497"/>
                  </a:lnTo>
                  <a:lnTo>
                    <a:pt x="167" y="499"/>
                  </a:lnTo>
                  <a:lnTo>
                    <a:pt x="167" y="497"/>
                  </a:lnTo>
                  <a:lnTo>
                    <a:pt x="167" y="499"/>
                  </a:lnTo>
                  <a:lnTo>
                    <a:pt x="166" y="499"/>
                  </a:lnTo>
                  <a:lnTo>
                    <a:pt x="166" y="500"/>
                  </a:lnTo>
                  <a:lnTo>
                    <a:pt x="166" y="499"/>
                  </a:lnTo>
                  <a:lnTo>
                    <a:pt x="166" y="500"/>
                  </a:lnTo>
                  <a:lnTo>
                    <a:pt x="164" y="500"/>
                  </a:lnTo>
                  <a:lnTo>
                    <a:pt x="164" y="501"/>
                  </a:lnTo>
                  <a:lnTo>
                    <a:pt x="166" y="501"/>
                  </a:lnTo>
                  <a:lnTo>
                    <a:pt x="166" y="503"/>
                  </a:lnTo>
                  <a:lnTo>
                    <a:pt x="164" y="503"/>
                  </a:lnTo>
                  <a:lnTo>
                    <a:pt x="166" y="503"/>
                  </a:lnTo>
                  <a:lnTo>
                    <a:pt x="164" y="503"/>
                  </a:lnTo>
                  <a:lnTo>
                    <a:pt x="164" y="504"/>
                  </a:lnTo>
                  <a:lnTo>
                    <a:pt x="164" y="506"/>
                  </a:lnTo>
                  <a:lnTo>
                    <a:pt x="164" y="507"/>
                  </a:lnTo>
                  <a:lnTo>
                    <a:pt x="164" y="509"/>
                  </a:lnTo>
                  <a:lnTo>
                    <a:pt x="163" y="509"/>
                  </a:lnTo>
                  <a:lnTo>
                    <a:pt x="163" y="510"/>
                  </a:lnTo>
                  <a:lnTo>
                    <a:pt x="163" y="511"/>
                  </a:lnTo>
                  <a:lnTo>
                    <a:pt x="163" y="513"/>
                  </a:lnTo>
                  <a:lnTo>
                    <a:pt x="162" y="513"/>
                  </a:lnTo>
                  <a:lnTo>
                    <a:pt x="162" y="514"/>
                  </a:lnTo>
                  <a:lnTo>
                    <a:pt x="162" y="516"/>
                  </a:lnTo>
                  <a:lnTo>
                    <a:pt x="160" y="517"/>
                  </a:lnTo>
                  <a:lnTo>
                    <a:pt x="160" y="519"/>
                  </a:lnTo>
                  <a:lnTo>
                    <a:pt x="159" y="519"/>
                  </a:lnTo>
                  <a:lnTo>
                    <a:pt x="159" y="520"/>
                  </a:lnTo>
                  <a:lnTo>
                    <a:pt x="157" y="520"/>
                  </a:lnTo>
                  <a:lnTo>
                    <a:pt x="157" y="522"/>
                  </a:lnTo>
                  <a:lnTo>
                    <a:pt x="156" y="523"/>
                  </a:lnTo>
                  <a:lnTo>
                    <a:pt x="155" y="524"/>
                  </a:lnTo>
                  <a:lnTo>
                    <a:pt x="155" y="526"/>
                  </a:lnTo>
                  <a:lnTo>
                    <a:pt x="153" y="526"/>
                  </a:lnTo>
                  <a:lnTo>
                    <a:pt x="153" y="527"/>
                  </a:lnTo>
                  <a:lnTo>
                    <a:pt x="153" y="529"/>
                  </a:lnTo>
                  <a:lnTo>
                    <a:pt x="153" y="530"/>
                  </a:lnTo>
                  <a:lnTo>
                    <a:pt x="155" y="530"/>
                  </a:lnTo>
                  <a:lnTo>
                    <a:pt x="156" y="530"/>
                  </a:lnTo>
                  <a:lnTo>
                    <a:pt x="157" y="532"/>
                  </a:lnTo>
                  <a:lnTo>
                    <a:pt x="159" y="532"/>
                  </a:lnTo>
                  <a:lnTo>
                    <a:pt x="159" y="533"/>
                  </a:lnTo>
                  <a:lnTo>
                    <a:pt x="160" y="533"/>
                  </a:lnTo>
                  <a:lnTo>
                    <a:pt x="160" y="535"/>
                  </a:lnTo>
                  <a:lnTo>
                    <a:pt x="162" y="536"/>
                  </a:lnTo>
                  <a:lnTo>
                    <a:pt x="163" y="536"/>
                  </a:lnTo>
                  <a:lnTo>
                    <a:pt x="163" y="537"/>
                  </a:lnTo>
                  <a:lnTo>
                    <a:pt x="162" y="539"/>
                  </a:lnTo>
                  <a:lnTo>
                    <a:pt x="162" y="540"/>
                  </a:lnTo>
                  <a:lnTo>
                    <a:pt x="162" y="542"/>
                  </a:lnTo>
                  <a:lnTo>
                    <a:pt x="163" y="542"/>
                  </a:lnTo>
                  <a:lnTo>
                    <a:pt x="163" y="543"/>
                  </a:lnTo>
                  <a:lnTo>
                    <a:pt x="164" y="543"/>
                  </a:lnTo>
                  <a:lnTo>
                    <a:pt x="164" y="545"/>
                  </a:lnTo>
                  <a:lnTo>
                    <a:pt x="166" y="545"/>
                  </a:lnTo>
                  <a:lnTo>
                    <a:pt x="167" y="545"/>
                  </a:lnTo>
                  <a:lnTo>
                    <a:pt x="167" y="546"/>
                  </a:lnTo>
                  <a:lnTo>
                    <a:pt x="174" y="549"/>
                  </a:lnTo>
                  <a:lnTo>
                    <a:pt x="175" y="549"/>
                  </a:lnTo>
                  <a:lnTo>
                    <a:pt x="175" y="547"/>
                  </a:lnTo>
                  <a:lnTo>
                    <a:pt x="175" y="546"/>
                  </a:lnTo>
                  <a:lnTo>
                    <a:pt x="177" y="546"/>
                  </a:lnTo>
                  <a:lnTo>
                    <a:pt x="177" y="547"/>
                  </a:lnTo>
                  <a:lnTo>
                    <a:pt x="177" y="549"/>
                  </a:lnTo>
                  <a:lnTo>
                    <a:pt x="178" y="550"/>
                  </a:lnTo>
                  <a:lnTo>
                    <a:pt x="178" y="552"/>
                  </a:lnTo>
                  <a:lnTo>
                    <a:pt x="179" y="553"/>
                  </a:lnTo>
                  <a:lnTo>
                    <a:pt x="179" y="552"/>
                  </a:lnTo>
                  <a:lnTo>
                    <a:pt x="181" y="552"/>
                  </a:lnTo>
                  <a:lnTo>
                    <a:pt x="181" y="553"/>
                  </a:lnTo>
                  <a:lnTo>
                    <a:pt x="179" y="555"/>
                  </a:lnTo>
                  <a:lnTo>
                    <a:pt x="181" y="555"/>
                  </a:lnTo>
                  <a:lnTo>
                    <a:pt x="182" y="555"/>
                  </a:lnTo>
                  <a:lnTo>
                    <a:pt x="184" y="555"/>
                  </a:lnTo>
                  <a:lnTo>
                    <a:pt x="185" y="555"/>
                  </a:lnTo>
                  <a:lnTo>
                    <a:pt x="186" y="556"/>
                  </a:lnTo>
                  <a:lnTo>
                    <a:pt x="186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3" y="558"/>
                  </a:lnTo>
                  <a:lnTo>
                    <a:pt x="194" y="556"/>
                  </a:lnTo>
                  <a:lnTo>
                    <a:pt x="196" y="556"/>
                  </a:lnTo>
                  <a:lnTo>
                    <a:pt x="197" y="556"/>
                  </a:lnTo>
                  <a:lnTo>
                    <a:pt x="197" y="558"/>
                  </a:lnTo>
                  <a:lnTo>
                    <a:pt x="200" y="556"/>
                  </a:lnTo>
                  <a:lnTo>
                    <a:pt x="200" y="558"/>
                  </a:lnTo>
                  <a:lnTo>
                    <a:pt x="200" y="556"/>
                  </a:lnTo>
                  <a:lnTo>
                    <a:pt x="201" y="556"/>
                  </a:lnTo>
                  <a:lnTo>
                    <a:pt x="201" y="558"/>
                  </a:lnTo>
                  <a:lnTo>
                    <a:pt x="201" y="559"/>
                  </a:lnTo>
                  <a:lnTo>
                    <a:pt x="200" y="559"/>
                  </a:lnTo>
                  <a:lnTo>
                    <a:pt x="200" y="560"/>
                  </a:lnTo>
                  <a:lnTo>
                    <a:pt x="201" y="560"/>
                  </a:lnTo>
                  <a:lnTo>
                    <a:pt x="201" y="562"/>
                  </a:lnTo>
                  <a:lnTo>
                    <a:pt x="200" y="562"/>
                  </a:lnTo>
                  <a:lnTo>
                    <a:pt x="200" y="563"/>
                  </a:lnTo>
                  <a:lnTo>
                    <a:pt x="199" y="563"/>
                  </a:lnTo>
                  <a:lnTo>
                    <a:pt x="200" y="563"/>
                  </a:lnTo>
                  <a:lnTo>
                    <a:pt x="200" y="565"/>
                  </a:lnTo>
                  <a:lnTo>
                    <a:pt x="199" y="565"/>
                  </a:lnTo>
                  <a:lnTo>
                    <a:pt x="199" y="566"/>
                  </a:lnTo>
                  <a:lnTo>
                    <a:pt x="197" y="566"/>
                  </a:lnTo>
                  <a:lnTo>
                    <a:pt x="197" y="568"/>
                  </a:lnTo>
                  <a:lnTo>
                    <a:pt x="197" y="569"/>
                  </a:lnTo>
                  <a:lnTo>
                    <a:pt x="196" y="571"/>
                  </a:lnTo>
                  <a:lnTo>
                    <a:pt x="197" y="571"/>
                  </a:lnTo>
                  <a:lnTo>
                    <a:pt x="197" y="572"/>
                  </a:lnTo>
                  <a:lnTo>
                    <a:pt x="197" y="573"/>
                  </a:lnTo>
                  <a:lnTo>
                    <a:pt x="199" y="573"/>
                  </a:lnTo>
                  <a:lnTo>
                    <a:pt x="199" y="575"/>
                  </a:lnTo>
                  <a:lnTo>
                    <a:pt x="199" y="576"/>
                  </a:lnTo>
                  <a:lnTo>
                    <a:pt x="197" y="576"/>
                  </a:lnTo>
                  <a:lnTo>
                    <a:pt x="197" y="578"/>
                  </a:lnTo>
                  <a:lnTo>
                    <a:pt x="196" y="578"/>
                  </a:lnTo>
                  <a:lnTo>
                    <a:pt x="194" y="578"/>
                  </a:lnTo>
                  <a:lnTo>
                    <a:pt x="196" y="578"/>
                  </a:lnTo>
                  <a:lnTo>
                    <a:pt x="196" y="579"/>
                  </a:lnTo>
                  <a:lnTo>
                    <a:pt x="194" y="579"/>
                  </a:lnTo>
                  <a:lnTo>
                    <a:pt x="193" y="581"/>
                  </a:lnTo>
                  <a:lnTo>
                    <a:pt x="194" y="581"/>
                  </a:lnTo>
                  <a:lnTo>
                    <a:pt x="194" y="582"/>
                  </a:lnTo>
                  <a:lnTo>
                    <a:pt x="193" y="582"/>
                  </a:lnTo>
                  <a:lnTo>
                    <a:pt x="193" y="584"/>
                  </a:lnTo>
                  <a:lnTo>
                    <a:pt x="193" y="585"/>
                  </a:lnTo>
                  <a:lnTo>
                    <a:pt x="193" y="586"/>
                  </a:lnTo>
                  <a:lnTo>
                    <a:pt x="193" y="588"/>
                  </a:lnTo>
                  <a:lnTo>
                    <a:pt x="193" y="589"/>
                  </a:lnTo>
                  <a:lnTo>
                    <a:pt x="193" y="591"/>
                  </a:lnTo>
                  <a:lnTo>
                    <a:pt x="192" y="591"/>
                  </a:lnTo>
                  <a:lnTo>
                    <a:pt x="192" y="592"/>
                  </a:lnTo>
                  <a:lnTo>
                    <a:pt x="192" y="594"/>
                  </a:lnTo>
                  <a:lnTo>
                    <a:pt x="192" y="595"/>
                  </a:lnTo>
                  <a:lnTo>
                    <a:pt x="192" y="596"/>
                  </a:lnTo>
                  <a:lnTo>
                    <a:pt x="190" y="596"/>
                  </a:lnTo>
                  <a:lnTo>
                    <a:pt x="190" y="598"/>
                  </a:lnTo>
                  <a:lnTo>
                    <a:pt x="190" y="599"/>
                  </a:lnTo>
                  <a:lnTo>
                    <a:pt x="189" y="599"/>
                  </a:lnTo>
                  <a:lnTo>
                    <a:pt x="190" y="599"/>
                  </a:lnTo>
                  <a:lnTo>
                    <a:pt x="192" y="601"/>
                  </a:lnTo>
                  <a:lnTo>
                    <a:pt x="193" y="601"/>
                  </a:lnTo>
                  <a:lnTo>
                    <a:pt x="194" y="601"/>
                  </a:lnTo>
                  <a:lnTo>
                    <a:pt x="194" y="602"/>
                  </a:lnTo>
                  <a:lnTo>
                    <a:pt x="193" y="602"/>
                  </a:lnTo>
                  <a:lnTo>
                    <a:pt x="193" y="604"/>
                  </a:lnTo>
                  <a:lnTo>
                    <a:pt x="193" y="605"/>
                  </a:lnTo>
                  <a:lnTo>
                    <a:pt x="193" y="607"/>
                  </a:lnTo>
                  <a:lnTo>
                    <a:pt x="194" y="607"/>
                  </a:lnTo>
                  <a:lnTo>
                    <a:pt x="194" y="608"/>
                  </a:lnTo>
                  <a:lnTo>
                    <a:pt x="194" y="609"/>
                  </a:lnTo>
                  <a:lnTo>
                    <a:pt x="194" y="611"/>
                  </a:lnTo>
                  <a:lnTo>
                    <a:pt x="194" y="612"/>
                  </a:lnTo>
                  <a:lnTo>
                    <a:pt x="194" y="614"/>
                  </a:lnTo>
                  <a:lnTo>
                    <a:pt x="194" y="615"/>
                  </a:lnTo>
                  <a:lnTo>
                    <a:pt x="193" y="615"/>
                  </a:lnTo>
                  <a:lnTo>
                    <a:pt x="193" y="617"/>
                  </a:lnTo>
                  <a:lnTo>
                    <a:pt x="194" y="617"/>
                  </a:lnTo>
                  <a:lnTo>
                    <a:pt x="194" y="615"/>
                  </a:lnTo>
                  <a:lnTo>
                    <a:pt x="194" y="617"/>
                  </a:lnTo>
                  <a:lnTo>
                    <a:pt x="194" y="618"/>
                  </a:lnTo>
                  <a:lnTo>
                    <a:pt x="194" y="620"/>
                  </a:lnTo>
                  <a:lnTo>
                    <a:pt x="194" y="621"/>
                  </a:lnTo>
                  <a:lnTo>
                    <a:pt x="194" y="622"/>
                  </a:lnTo>
                  <a:lnTo>
                    <a:pt x="194" y="624"/>
                  </a:lnTo>
                  <a:lnTo>
                    <a:pt x="193" y="624"/>
                  </a:lnTo>
                  <a:lnTo>
                    <a:pt x="194" y="624"/>
                  </a:lnTo>
                  <a:lnTo>
                    <a:pt x="193" y="625"/>
                  </a:lnTo>
                  <a:lnTo>
                    <a:pt x="193" y="627"/>
                  </a:lnTo>
                  <a:lnTo>
                    <a:pt x="193" y="628"/>
                  </a:lnTo>
                  <a:lnTo>
                    <a:pt x="193" y="630"/>
                  </a:lnTo>
                  <a:lnTo>
                    <a:pt x="193" y="631"/>
                  </a:lnTo>
                  <a:lnTo>
                    <a:pt x="192" y="633"/>
                  </a:lnTo>
                  <a:lnTo>
                    <a:pt x="193" y="633"/>
                  </a:lnTo>
                  <a:lnTo>
                    <a:pt x="193" y="634"/>
                  </a:lnTo>
                  <a:lnTo>
                    <a:pt x="194" y="633"/>
                  </a:lnTo>
                  <a:lnTo>
                    <a:pt x="194" y="634"/>
                  </a:lnTo>
                  <a:lnTo>
                    <a:pt x="196" y="634"/>
                  </a:lnTo>
                  <a:lnTo>
                    <a:pt x="196" y="635"/>
                  </a:lnTo>
                  <a:lnTo>
                    <a:pt x="197" y="635"/>
                  </a:lnTo>
                  <a:lnTo>
                    <a:pt x="196" y="635"/>
                  </a:lnTo>
                  <a:lnTo>
                    <a:pt x="196" y="637"/>
                  </a:lnTo>
                  <a:lnTo>
                    <a:pt x="197" y="637"/>
                  </a:lnTo>
                  <a:lnTo>
                    <a:pt x="199" y="638"/>
                  </a:lnTo>
                  <a:lnTo>
                    <a:pt x="197" y="638"/>
                  </a:lnTo>
                  <a:lnTo>
                    <a:pt x="197" y="640"/>
                  </a:lnTo>
                  <a:lnTo>
                    <a:pt x="197" y="641"/>
                  </a:lnTo>
                  <a:lnTo>
                    <a:pt x="197" y="643"/>
                  </a:lnTo>
                  <a:lnTo>
                    <a:pt x="196" y="643"/>
                  </a:lnTo>
                  <a:lnTo>
                    <a:pt x="196" y="644"/>
                  </a:lnTo>
                  <a:lnTo>
                    <a:pt x="194" y="644"/>
                  </a:lnTo>
                  <a:lnTo>
                    <a:pt x="194" y="645"/>
                  </a:lnTo>
                  <a:lnTo>
                    <a:pt x="194" y="647"/>
                  </a:lnTo>
                  <a:lnTo>
                    <a:pt x="193" y="647"/>
                  </a:lnTo>
                  <a:lnTo>
                    <a:pt x="193" y="648"/>
                  </a:lnTo>
                  <a:lnTo>
                    <a:pt x="194" y="648"/>
                  </a:lnTo>
                  <a:lnTo>
                    <a:pt x="194" y="650"/>
                  </a:lnTo>
                  <a:lnTo>
                    <a:pt x="196" y="650"/>
                  </a:lnTo>
                  <a:lnTo>
                    <a:pt x="196" y="651"/>
                  </a:lnTo>
                  <a:lnTo>
                    <a:pt x="196" y="653"/>
                  </a:lnTo>
                  <a:lnTo>
                    <a:pt x="197" y="653"/>
                  </a:lnTo>
                  <a:lnTo>
                    <a:pt x="197" y="654"/>
                  </a:lnTo>
                  <a:lnTo>
                    <a:pt x="197" y="656"/>
                  </a:lnTo>
                  <a:lnTo>
                    <a:pt x="197" y="657"/>
                  </a:lnTo>
                  <a:lnTo>
                    <a:pt x="196" y="657"/>
                  </a:lnTo>
                  <a:lnTo>
                    <a:pt x="196" y="658"/>
                  </a:lnTo>
                  <a:lnTo>
                    <a:pt x="196" y="660"/>
                  </a:lnTo>
                  <a:lnTo>
                    <a:pt x="194" y="660"/>
                  </a:lnTo>
                  <a:lnTo>
                    <a:pt x="194" y="661"/>
                  </a:lnTo>
                  <a:lnTo>
                    <a:pt x="193" y="661"/>
                  </a:lnTo>
                  <a:lnTo>
                    <a:pt x="193" y="663"/>
                  </a:lnTo>
                  <a:lnTo>
                    <a:pt x="193" y="664"/>
                  </a:lnTo>
                  <a:lnTo>
                    <a:pt x="192" y="664"/>
                  </a:lnTo>
                  <a:lnTo>
                    <a:pt x="190" y="664"/>
                  </a:lnTo>
                  <a:lnTo>
                    <a:pt x="190" y="666"/>
                  </a:lnTo>
                  <a:lnTo>
                    <a:pt x="189" y="666"/>
                  </a:lnTo>
                  <a:lnTo>
                    <a:pt x="189" y="667"/>
                  </a:lnTo>
                  <a:lnTo>
                    <a:pt x="190" y="667"/>
                  </a:lnTo>
                  <a:lnTo>
                    <a:pt x="190" y="669"/>
                  </a:lnTo>
                  <a:lnTo>
                    <a:pt x="189" y="670"/>
                  </a:lnTo>
                  <a:lnTo>
                    <a:pt x="189" y="671"/>
                  </a:lnTo>
                  <a:lnTo>
                    <a:pt x="190" y="671"/>
                  </a:lnTo>
                  <a:lnTo>
                    <a:pt x="190" y="673"/>
                  </a:lnTo>
                  <a:lnTo>
                    <a:pt x="190" y="674"/>
                  </a:lnTo>
                  <a:lnTo>
                    <a:pt x="190" y="676"/>
                  </a:lnTo>
                  <a:lnTo>
                    <a:pt x="192" y="676"/>
                  </a:lnTo>
                  <a:lnTo>
                    <a:pt x="190" y="676"/>
                  </a:lnTo>
                  <a:lnTo>
                    <a:pt x="192" y="676"/>
                  </a:lnTo>
                  <a:lnTo>
                    <a:pt x="192" y="677"/>
                  </a:lnTo>
                  <a:lnTo>
                    <a:pt x="193" y="677"/>
                  </a:lnTo>
                  <a:lnTo>
                    <a:pt x="193" y="679"/>
                  </a:lnTo>
                  <a:lnTo>
                    <a:pt x="192" y="679"/>
                  </a:lnTo>
                  <a:lnTo>
                    <a:pt x="192" y="680"/>
                  </a:lnTo>
                  <a:lnTo>
                    <a:pt x="192" y="682"/>
                  </a:lnTo>
                  <a:lnTo>
                    <a:pt x="190" y="682"/>
                  </a:lnTo>
                  <a:lnTo>
                    <a:pt x="190" y="683"/>
                  </a:lnTo>
                  <a:lnTo>
                    <a:pt x="192" y="683"/>
                  </a:lnTo>
                  <a:lnTo>
                    <a:pt x="192" y="684"/>
                  </a:lnTo>
                  <a:lnTo>
                    <a:pt x="192" y="686"/>
                  </a:lnTo>
                  <a:lnTo>
                    <a:pt x="192" y="687"/>
                  </a:lnTo>
                  <a:lnTo>
                    <a:pt x="190" y="687"/>
                  </a:lnTo>
                  <a:lnTo>
                    <a:pt x="192" y="687"/>
                  </a:lnTo>
                  <a:lnTo>
                    <a:pt x="192" y="689"/>
                  </a:lnTo>
                  <a:lnTo>
                    <a:pt x="192" y="690"/>
                  </a:lnTo>
                  <a:lnTo>
                    <a:pt x="193" y="690"/>
                  </a:lnTo>
                  <a:lnTo>
                    <a:pt x="192" y="690"/>
                  </a:lnTo>
                  <a:lnTo>
                    <a:pt x="192" y="692"/>
                  </a:lnTo>
                  <a:lnTo>
                    <a:pt x="193" y="692"/>
                  </a:lnTo>
                  <a:lnTo>
                    <a:pt x="193" y="693"/>
                  </a:lnTo>
                  <a:lnTo>
                    <a:pt x="193" y="694"/>
                  </a:lnTo>
                  <a:lnTo>
                    <a:pt x="193" y="696"/>
                  </a:lnTo>
                  <a:lnTo>
                    <a:pt x="192" y="696"/>
                  </a:lnTo>
                  <a:lnTo>
                    <a:pt x="190" y="696"/>
                  </a:lnTo>
                  <a:lnTo>
                    <a:pt x="190" y="697"/>
                  </a:lnTo>
                  <a:lnTo>
                    <a:pt x="190" y="699"/>
                  </a:lnTo>
                  <a:lnTo>
                    <a:pt x="190" y="700"/>
                  </a:lnTo>
                  <a:lnTo>
                    <a:pt x="189" y="700"/>
                  </a:lnTo>
                  <a:lnTo>
                    <a:pt x="189" y="702"/>
                  </a:lnTo>
                  <a:lnTo>
                    <a:pt x="189" y="700"/>
                  </a:lnTo>
                  <a:lnTo>
                    <a:pt x="190" y="702"/>
                  </a:lnTo>
                  <a:lnTo>
                    <a:pt x="190" y="703"/>
                  </a:lnTo>
                  <a:lnTo>
                    <a:pt x="189" y="703"/>
                  </a:lnTo>
                  <a:lnTo>
                    <a:pt x="189" y="705"/>
                  </a:lnTo>
                  <a:lnTo>
                    <a:pt x="189" y="706"/>
                  </a:lnTo>
                  <a:lnTo>
                    <a:pt x="189" y="705"/>
                  </a:lnTo>
                  <a:lnTo>
                    <a:pt x="188" y="706"/>
                  </a:lnTo>
                  <a:lnTo>
                    <a:pt x="188" y="707"/>
                  </a:lnTo>
                  <a:lnTo>
                    <a:pt x="188" y="709"/>
                  </a:lnTo>
                  <a:lnTo>
                    <a:pt x="186" y="710"/>
                  </a:lnTo>
                  <a:lnTo>
                    <a:pt x="186" y="712"/>
                  </a:lnTo>
                  <a:lnTo>
                    <a:pt x="185" y="712"/>
                  </a:lnTo>
                  <a:lnTo>
                    <a:pt x="185" y="713"/>
                  </a:lnTo>
                  <a:lnTo>
                    <a:pt x="185" y="715"/>
                  </a:lnTo>
                  <a:lnTo>
                    <a:pt x="185" y="716"/>
                  </a:lnTo>
                  <a:lnTo>
                    <a:pt x="185" y="718"/>
                  </a:lnTo>
                  <a:lnTo>
                    <a:pt x="184" y="718"/>
                  </a:lnTo>
                  <a:lnTo>
                    <a:pt x="185" y="718"/>
                  </a:lnTo>
                  <a:lnTo>
                    <a:pt x="184" y="719"/>
                  </a:lnTo>
                  <a:lnTo>
                    <a:pt x="185" y="719"/>
                  </a:lnTo>
                  <a:lnTo>
                    <a:pt x="184" y="719"/>
                  </a:lnTo>
                  <a:lnTo>
                    <a:pt x="184" y="720"/>
                  </a:lnTo>
                  <a:lnTo>
                    <a:pt x="184" y="722"/>
                  </a:lnTo>
                  <a:lnTo>
                    <a:pt x="184" y="723"/>
                  </a:lnTo>
                  <a:lnTo>
                    <a:pt x="185" y="723"/>
                  </a:lnTo>
                  <a:lnTo>
                    <a:pt x="185" y="725"/>
                  </a:lnTo>
                  <a:lnTo>
                    <a:pt x="185" y="726"/>
                  </a:lnTo>
                  <a:lnTo>
                    <a:pt x="185" y="728"/>
                  </a:lnTo>
                  <a:lnTo>
                    <a:pt x="184" y="728"/>
                  </a:lnTo>
                  <a:lnTo>
                    <a:pt x="185" y="729"/>
                  </a:lnTo>
                  <a:lnTo>
                    <a:pt x="185" y="730"/>
                  </a:lnTo>
                  <a:lnTo>
                    <a:pt x="184" y="730"/>
                  </a:lnTo>
                  <a:lnTo>
                    <a:pt x="184" y="732"/>
                  </a:lnTo>
                  <a:lnTo>
                    <a:pt x="182" y="732"/>
                  </a:lnTo>
                  <a:lnTo>
                    <a:pt x="182" y="733"/>
                  </a:lnTo>
                  <a:lnTo>
                    <a:pt x="184" y="733"/>
                  </a:lnTo>
                  <a:lnTo>
                    <a:pt x="184" y="735"/>
                  </a:lnTo>
                  <a:lnTo>
                    <a:pt x="182" y="735"/>
                  </a:lnTo>
                  <a:lnTo>
                    <a:pt x="181" y="735"/>
                  </a:lnTo>
                  <a:lnTo>
                    <a:pt x="179" y="736"/>
                  </a:lnTo>
                  <a:lnTo>
                    <a:pt x="178" y="736"/>
                  </a:lnTo>
                  <a:lnTo>
                    <a:pt x="174" y="736"/>
                  </a:lnTo>
                  <a:lnTo>
                    <a:pt x="173" y="736"/>
                  </a:lnTo>
                  <a:lnTo>
                    <a:pt x="170" y="738"/>
                  </a:lnTo>
                  <a:lnTo>
                    <a:pt x="164" y="739"/>
                  </a:lnTo>
                  <a:lnTo>
                    <a:pt x="162" y="739"/>
                  </a:lnTo>
                  <a:lnTo>
                    <a:pt x="159" y="739"/>
                  </a:lnTo>
                  <a:lnTo>
                    <a:pt x="149" y="741"/>
                  </a:lnTo>
                  <a:lnTo>
                    <a:pt x="145" y="741"/>
                  </a:lnTo>
                  <a:lnTo>
                    <a:pt x="137" y="739"/>
                  </a:lnTo>
                  <a:lnTo>
                    <a:pt x="131" y="741"/>
                  </a:lnTo>
                  <a:lnTo>
                    <a:pt x="130" y="741"/>
                  </a:lnTo>
                  <a:lnTo>
                    <a:pt x="127" y="742"/>
                  </a:lnTo>
                  <a:lnTo>
                    <a:pt x="126" y="741"/>
                  </a:lnTo>
                  <a:lnTo>
                    <a:pt x="125" y="741"/>
                  </a:lnTo>
                  <a:lnTo>
                    <a:pt x="122" y="739"/>
                  </a:lnTo>
                  <a:lnTo>
                    <a:pt x="119" y="739"/>
                  </a:lnTo>
                  <a:lnTo>
                    <a:pt x="116" y="738"/>
                  </a:lnTo>
                  <a:lnTo>
                    <a:pt x="115" y="738"/>
                  </a:lnTo>
                  <a:lnTo>
                    <a:pt x="114" y="738"/>
                  </a:lnTo>
                  <a:lnTo>
                    <a:pt x="111" y="739"/>
                  </a:lnTo>
                  <a:lnTo>
                    <a:pt x="107" y="738"/>
                  </a:lnTo>
                  <a:lnTo>
                    <a:pt x="105" y="738"/>
                  </a:lnTo>
                  <a:lnTo>
                    <a:pt x="103" y="738"/>
                  </a:lnTo>
                  <a:lnTo>
                    <a:pt x="100" y="738"/>
                  </a:lnTo>
                  <a:lnTo>
                    <a:pt x="99" y="736"/>
                  </a:lnTo>
                  <a:lnTo>
                    <a:pt x="96" y="736"/>
                  </a:lnTo>
                  <a:lnTo>
                    <a:pt x="93" y="735"/>
                  </a:lnTo>
                  <a:lnTo>
                    <a:pt x="93" y="733"/>
                  </a:lnTo>
                  <a:lnTo>
                    <a:pt x="92" y="732"/>
                  </a:lnTo>
                  <a:lnTo>
                    <a:pt x="92" y="730"/>
                  </a:lnTo>
                  <a:lnTo>
                    <a:pt x="92" y="729"/>
                  </a:lnTo>
                  <a:lnTo>
                    <a:pt x="90" y="728"/>
                  </a:lnTo>
                  <a:lnTo>
                    <a:pt x="89" y="726"/>
                  </a:lnTo>
                  <a:lnTo>
                    <a:pt x="88" y="726"/>
                  </a:lnTo>
                  <a:lnTo>
                    <a:pt x="88" y="725"/>
                  </a:lnTo>
                  <a:lnTo>
                    <a:pt x="88" y="723"/>
                  </a:lnTo>
                  <a:lnTo>
                    <a:pt x="88" y="722"/>
                  </a:lnTo>
                  <a:lnTo>
                    <a:pt x="88" y="720"/>
                  </a:lnTo>
                  <a:lnTo>
                    <a:pt x="88" y="719"/>
                  </a:lnTo>
                  <a:lnTo>
                    <a:pt x="88" y="718"/>
                  </a:lnTo>
                  <a:lnTo>
                    <a:pt x="86" y="718"/>
                  </a:lnTo>
                  <a:lnTo>
                    <a:pt x="88" y="718"/>
                  </a:lnTo>
                  <a:lnTo>
                    <a:pt x="88" y="716"/>
                  </a:lnTo>
                  <a:lnTo>
                    <a:pt x="89" y="716"/>
                  </a:lnTo>
                  <a:lnTo>
                    <a:pt x="89" y="715"/>
                  </a:lnTo>
                  <a:lnTo>
                    <a:pt x="88" y="715"/>
                  </a:lnTo>
                  <a:lnTo>
                    <a:pt x="86" y="713"/>
                  </a:lnTo>
                  <a:lnTo>
                    <a:pt x="85" y="712"/>
                  </a:lnTo>
                  <a:lnTo>
                    <a:pt x="83" y="712"/>
                  </a:lnTo>
                  <a:lnTo>
                    <a:pt x="82" y="712"/>
                  </a:lnTo>
                  <a:lnTo>
                    <a:pt x="82" y="710"/>
                  </a:lnTo>
                  <a:lnTo>
                    <a:pt x="81" y="709"/>
                  </a:lnTo>
                  <a:lnTo>
                    <a:pt x="79" y="709"/>
                  </a:lnTo>
                  <a:lnTo>
                    <a:pt x="78" y="707"/>
                  </a:lnTo>
                  <a:lnTo>
                    <a:pt x="79" y="706"/>
                  </a:lnTo>
                  <a:lnTo>
                    <a:pt x="78" y="706"/>
                  </a:lnTo>
                  <a:lnTo>
                    <a:pt x="78" y="705"/>
                  </a:lnTo>
                  <a:lnTo>
                    <a:pt x="78" y="706"/>
                  </a:lnTo>
                  <a:lnTo>
                    <a:pt x="77" y="706"/>
                  </a:lnTo>
                  <a:lnTo>
                    <a:pt x="75" y="709"/>
                  </a:lnTo>
                  <a:lnTo>
                    <a:pt x="73" y="71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8" name="Freeform 60"/>
            <p:cNvSpPr>
              <a:spLocks/>
            </p:cNvSpPr>
            <p:nvPr/>
          </p:nvSpPr>
          <p:spPr bwMode="auto">
            <a:xfrm>
              <a:off x="3405" y="2800"/>
              <a:ext cx="518" cy="301"/>
            </a:xfrm>
            <a:custGeom>
              <a:avLst/>
              <a:gdLst>
                <a:gd name="T0" fmla="*/ 508 w 518"/>
                <a:gd name="T1" fmla="*/ 296 h 301"/>
                <a:gd name="T2" fmla="*/ 498 w 518"/>
                <a:gd name="T3" fmla="*/ 297 h 301"/>
                <a:gd name="T4" fmla="*/ 485 w 518"/>
                <a:gd name="T5" fmla="*/ 298 h 301"/>
                <a:gd name="T6" fmla="*/ 474 w 518"/>
                <a:gd name="T7" fmla="*/ 298 h 301"/>
                <a:gd name="T8" fmla="*/ 463 w 518"/>
                <a:gd name="T9" fmla="*/ 300 h 301"/>
                <a:gd name="T10" fmla="*/ 444 w 518"/>
                <a:gd name="T11" fmla="*/ 297 h 301"/>
                <a:gd name="T12" fmla="*/ 430 w 518"/>
                <a:gd name="T13" fmla="*/ 294 h 301"/>
                <a:gd name="T14" fmla="*/ 413 w 518"/>
                <a:gd name="T15" fmla="*/ 283 h 301"/>
                <a:gd name="T16" fmla="*/ 401 w 518"/>
                <a:gd name="T17" fmla="*/ 275 h 301"/>
                <a:gd name="T18" fmla="*/ 386 w 518"/>
                <a:gd name="T19" fmla="*/ 270 h 301"/>
                <a:gd name="T20" fmla="*/ 389 w 518"/>
                <a:gd name="T21" fmla="*/ 262 h 301"/>
                <a:gd name="T22" fmla="*/ 390 w 518"/>
                <a:gd name="T23" fmla="*/ 255 h 301"/>
                <a:gd name="T24" fmla="*/ 389 w 518"/>
                <a:gd name="T25" fmla="*/ 249 h 301"/>
                <a:gd name="T26" fmla="*/ 389 w 518"/>
                <a:gd name="T27" fmla="*/ 242 h 301"/>
                <a:gd name="T28" fmla="*/ 390 w 518"/>
                <a:gd name="T29" fmla="*/ 235 h 301"/>
                <a:gd name="T30" fmla="*/ 391 w 518"/>
                <a:gd name="T31" fmla="*/ 231 h 301"/>
                <a:gd name="T32" fmla="*/ 387 w 518"/>
                <a:gd name="T33" fmla="*/ 226 h 301"/>
                <a:gd name="T34" fmla="*/ 387 w 518"/>
                <a:gd name="T35" fmla="*/ 221 h 301"/>
                <a:gd name="T36" fmla="*/ 386 w 518"/>
                <a:gd name="T37" fmla="*/ 212 h 301"/>
                <a:gd name="T38" fmla="*/ 379 w 518"/>
                <a:gd name="T39" fmla="*/ 206 h 301"/>
                <a:gd name="T40" fmla="*/ 154 w 518"/>
                <a:gd name="T41" fmla="*/ 202 h 301"/>
                <a:gd name="T42" fmla="*/ 157 w 518"/>
                <a:gd name="T43" fmla="*/ 198 h 301"/>
                <a:gd name="T44" fmla="*/ 156 w 518"/>
                <a:gd name="T45" fmla="*/ 190 h 301"/>
                <a:gd name="T46" fmla="*/ 156 w 518"/>
                <a:gd name="T47" fmla="*/ 186 h 301"/>
                <a:gd name="T48" fmla="*/ 157 w 518"/>
                <a:gd name="T49" fmla="*/ 182 h 301"/>
                <a:gd name="T50" fmla="*/ 154 w 518"/>
                <a:gd name="T51" fmla="*/ 176 h 301"/>
                <a:gd name="T52" fmla="*/ 157 w 518"/>
                <a:gd name="T53" fmla="*/ 172 h 301"/>
                <a:gd name="T54" fmla="*/ 160 w 518"/>
                <a:gd name="T55" fmla="*/ 166 h 301"/>
                <a:gd name="T56" fmla="*/ 163 w 518"/>
                <a:gd name="T57" fmla="*/ 160 h 301"/>
                <a:gd name="T58" fmla="*/ 163 w 518"/>
                <a:gd name="T59" fmla="*/ 154 h 301"/>
                <a:gd name="T60" fmla="*/ 165 w 518"/>
                <a:gd name="T61" fmla="*/ 151 h 301"/>
                <a:gd name="T62" fmla="*/ 167 w 518"/>
                <a:gd name="T63" fmla="*/ 149 h 301"/>
                <a:gd name="T64" fmla="*/ 168 w 518"/>
                <a:gd name="T65" fmla="*/ 141 h 301"/>
                <a:gd name="T66" fmla="*/ 168 w 518"/>
                <a:gd name="T67" fmla="*/ 136 h 301"/>
                <a:gd name="T68" fmla="*/ 170 w 518"/>
                <a:gd name="T69" fmla="*/ 133 h 301"/>
                <a:gd name="T70" fmla="*/ 115 w 518"/>
                <a:gd name="T71" fmla="*/ 131 h 301"/>
                <a:gd name="T72" fmla="*/ 112 w 518"/>
                <a:gd name="T73" fmla="*/ 136 h 301"/>
                <a:gd name="T74" fmla="*/ 112 w 518"/>
                <a:gd name="T75" fmla="*/ 140 h 301"/>
                <a:gd name="T76" fmla="*/ 111 w 518"/>
                <a:gd name="T77" fmla="*/ 143 h 301"/>
                <a:gd name="T78" fmla="*/ 59 w 518"/>
                <a:gd name="T79" fmla="*/ 147 h 301"/>
                <a:gd name="T80" fmla="*/ 49 w 518"/>
                <a:gd name="T81" fmla="*/ 147 h 301"/>
                <a:gd name="T82" fmla="*/ 50 w 518"/>
                <a:gd name="T83" fmla="*/ 140 h 301"/>
                <a:gd name="T84" fmla="*/ 49 w 518"/>
                <a:gd name="T85" fmla="*/ 133 h 301"/>
                <a:gd name="T86" fmla="*/ 46 w 518"/>
                <a:gd name="T87" fmla="*/ 127 h 301"/>
                <a:gd name="T88" fmla="*/ 39 w 518"/>
                <a:gd name="T89" fmla="*/ 117 h 301"/>
                <a:gd name="T90" fmla="*/ 37 w 518"/>
                <a:gd name="T91" fmla="*/ 113 h 301"/>
                <a:gd name="T92" fmla="*/ 31 w 518"/>
                <a:gd name="T93" fmla="*/ 104 h 301"/>
                <a:gd name="T94" fmla="*/ 26 w 518"/>
                <a:gd name="T95" fmla="*/ 97 h 301"/>
                <a:gd name="T96" fmla="*/ 23 w 518"/>
                <a:gd name="T97" fmla="*/ 91 h 301"/>
                <a:gd name="T98" fmla="*/ 17 w 518"/>
                <a:gd name="T99" fmla="*/ 84 h 301"/>
                <a:gd name="T100" fmla="*/ 12 w 518"/>
                <a:gd name="T101" fmla="*/ 77 h 301"/>
                <a:gd name="T102" fmla="*/ 6 w 518"/>
                <a:gd name="T103" fmla="*/ 71 h 301"/>
                <a:gd name="T104" fmla="*/ 5 w 518"/>
                <a:gd name="T105" fmla="*/ 64 h 301"/>
                <a:gd name="T106" fmla="*/ 4 w 518"/>
                <a:gd name="T107" fmla="*/ 58 h 301"/>
                <a:gd name="T108" fmla="*/ 4 w 518"/>
                <a:gd name="T109" fmla="*/ 53 h 301"/>
                <a:gd name="T110" fmla="*/ 5 w 518"/>
                <a:gd name="T111" fmla="*/ 49 h 301"/>
                <a:gd name="T112" fmla="*/ 6 w 518"/>
                <a:gd name="T113" fmla="*/ 40 h 301"/>
                <a:gd name="T114" fmla="*/ 4 w 518"/>
                <a:gd name="T115" fmla="*/ 30 h 301"/>
                <a:gd name="T116" fmla="*/ 1 w 518"/>
                <a:gd name="T117" fmla="*/ 20 h 301"/>
                <a:gd name="T118" fmla="*/ 1 w 518"/>
                <a:gd name="T119" fmla="*/ 13 h 301"/>
                <a:gd name="T120" fmla="*/ 2 w 518"/>
                <a:gd name="T121" fmla="*/ 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8" h="301">
                  <a:moveTo>
                    <a:pt x="518" y="288"/>
                  </a:moveTo>
                  <a:lnTo>
                    <a:pt x="516" y="290"/>
                  </a:lnTo>
                  <a:lnTo>
                    <a:pt x="515" y="291"/>
                  </a:lnTo>
                  <a:lnTo>
                    <a:pt x="512" y="294"/>
                  </a:lnTo>
                  <a:lnTo>
                    <a:pt x="509" y="296"/>
                  </a:lnTo>
                  <a:lnTo>
                    <a:pt x="508" y="296"/>
                  </a:lnTo>
                  <a:lnTo>
                    <a:pt x="507" y="297"/>
                  </a:lnTo>
                  <a:lnTo>
                    <a:pt x="505" y="297"/>
                  </a:lnTo>
                  <a:lnTo>
                    <a:pt x="504" y="297"/>
                  </a:lnTo>
                  <a:lnTo>
                    <a:pt x="501" y="298"/>
                  </a:lnTo>
                  <a:lnTo>
                    <a:pt x="500" y="298"/>
                  </a:lnTo>
                  <a:lnTo>
                    <a:pt x="498" y="297"/>
                  </a:lnTo>
                  <a:lnTo>
                    <a:pt x="496" y="297"/>
                  </a:lnTo>
                  <a:lnTo>
                    <a:pt x="493" y="297"/>
                  </a:lnTo>
                  <a:lnTo>
                    <a:pt x="491" y="297"/>
                  </a:lnTo>
                  <a:lnTo>
                    <a:pt x="490" y="297"/>
                  </a:lnTo>
                  <a:lnTo>
                    <a:pt x="486" y="298"/>
                  </a:lnTo>
                  <a:lnTo>
                    <a:pt x="485" y="298"/>
                  </a:lnTo>
                  <a:lnTo>
                    <a:pt x="483" y="298"/>
                  </a:lnTo>
                  <a:lnTo>
                    <a:pt x="482" y="298"/>
                  </a:lnTo>
                  <a:lnTo>
                    <a:pt x="481" y="298"/>
                  </a:lnTo>
                  <a:lnTo>
                    <a:pt x="476" y="298"/>
                  </a:lnTo>
                  <a:lnTo>
                    <a:pt x="475" y="298"/>
                  </a:lnTo>
                  <a:lnTo>
                    <a:pt x="474" y="298"/>
                  </a:lnTo>
                  <a:lnTo>
                    <a:pt x="472" y="300"/>
                  </a:lnTo>
                  <a:lnTo>
                    <a:pt x="471" y="300"/>
                  </a:lnTo>
                  <a:lnTo>
                    <a:pt x="470" y="301"/>
                  </a:lnTo>
                  <a:lnTo>
                    <a:pt x="468" y="301"/>
                  </a:lnTo>
                  <a:lnTo>
                    <a:pt x="465" y="300"/>
                  </a:lnTo>
                  <a:lnTo>
                    <a:pt x="463" y="300"/>
                  </a:lnTo>
                  <a:lnTo>
                    <a:pt x="460" y="300"/>
                  </a:lnTo>
                  <a:lnTo>
                    <a:pt x="459" y="300"/>
                  </a:lnTo>
                  <a:lnTo>
                    <a:pt x="457" y="300"/>
                  </a:lnTo>
                  <a:lnTo>
                    <a:pt x="452" y="300"/>
                  </a:lnTo>
                  <a:lnTo>
                    <a:pt x="448" y="298"/>
                  </a:lnTo>
                  <a:lnTo>
                    <a:pt x="444" y="297"/>
                  </a:lnTo>
                  <a:lnTo>
                    <a:pt x="442" y="296"/>
                  </a:lnTo>
                  <a:lnTo>
                    <a:pt x="441" y="296"/>
                  </a:lnTo>
                  <a:lnTo>
                    <a:pt x="437" y="296"/>
                  </a:lnTo>
                  <a:lnTo>
                    <a:pt x="435" y="296"/>
                  </a:lnTo>
                  <a:lnTo>
                    <a:pt x="433" y="296"/>
                  </a:lnTo>
                  <a:lnTo>
                    <a:pt x="430" y="294"/>
                  </a:lnTo>
                  <a:lnTo>
                    <a:pt x="427" y="293"/>
                  </a:lnTo>
                  <a:lnTo>
                    <a:pt x="424" y="291"/>
                  </a:lnTo>
                  <a:lnTo>
                    <a:pt x="419" y="288"/>
                  </a:lnTo>
                  <a:lnTo>
                    <a:pt x="418" y="287"/>
                  </a:lnTo>
                  <a:lnTo>
                    <a:pt x="415" y="284"/>
                  </a:lnTo>
                  <a:lnTo>
                    <a:pt x="413" y="283"/>
                  </a:lnTo>
                  <a:lnTo>
                    <a:pt x="412" y="281"/>
                  </a:lnTo>
                  <a:lnTo>
                    <a:pt x="411" y="281"/>
                  </a:lnTo>
                  <a:lnTo>
                    <a:pt x="411" y="280"/>
                  </a:lnTo>
                  <a:lnTo>
                    <a:pt x="409" y="280"/>
                  </a:lnTo>
                  <a:lnTo>
                    <a:pt x="404" y="277"/>
                  </a:lnTo>
                  <a:lnTo>
                    <a:pt x="401" y="275"/>
                  </a:lnTo>
                  <a:lnTo>
                    <a:pt x="398" y="275"/>
                  </a:lnTo>
                  <a:lnTo>
                    <a:pt x="397" y="274"/>
                  </a:lnTo>
                  <a:lnTo>
                    <a:pt x="394" y="274"/>
                  </a:lnTo>
                  <a:lnTo>
                    <a:pt x="389" y="271"/>
                  </a:lnTo>
                  <a:lnTo>
                    <a:pt x="387" y="270"/>
                  </a:lnTo>
                  <a:lnTo>
                    <a:pt x="386" y="270"/>
                  </a:lnTo>
                  <a:lnTo>
                    <a:pt x="386" y="268"/>
                  </a:lnTo>
                  <a:lnTo>
                    <a:pt x="386" y="267"/>
                  </a:lnTo>
                  <a:lnTo>
                    <a:pt x="386" y="265"/>
                  </a:lnTo>
                  <a:lnTo>
                    <a:pt x="387" y="265"/>
                  </a:lnTo>
                  <a:lnTo>
                    <a:pt x="387" y="264"/>
                  </a:lnTo>
                  <a:lnTo>
                    <a:pt x="389" y="262"/>
                  </a:lnTo>
                  <a:lnTo>
                    <a:pt x="389" y="261"/>
                  </a:lnTo>
                  <a:lnTo>
                    <a:pt x="390" y="261"/>
                  </a:lnTo>
                  <a:lnTo>
                    <a:pt x="389" y="260"/>
                  </a:lnTo>
                  <a:lnTo>
                    <a:pt x="389" y="258"/>
                  </a:lnTo>
                  <a:lnTo>
                    <a:pt x="389" y="257"/>
                  </a:lnTo>
                  <a:lnTo>
                    <a:pt x="390" y="255"/>
                  </a:lnTo>
                  <a:lnTo>
                    <a:pt x="389" y="255"/>
                  </a:lnTo>
                  <a:lnTo>
                    <a:pt x="390" y="255"/>
                  </a:lnTo>
                  <a:lnTo>
                    <a:pt x="390" y="254"/>
                  </a:lnTo>
                  <a:lnTo>
                    <a:pt x="390" y="252"/>
                  </a:lnTo>
                  <a:lnTo>
                    <a:pt x="390" y="251"/>
                  </a:lnTo>
                  <a:lnTo>
                    <a:pt x="389" y="249"/>
                  </a:lnTo>
                  <a:lnTo>
                    <a:pt x="389" y="248"/>
                  </a:lnTo>
                  <a:lnTo>
                    <a:pt x="387" y="248"/>
                  </a:lnTo>
                  <a:lnTo>
                    <a:pt x="387" y="247"/>
                  </a:lnTo>
                  <a:lnTo>
                    <a:pt x="387" y="245"/>
                  </a:lnTo>
                  <a:lnTo>
                    <a:pt x="387" y="244"/>
                  </a:lnTo>
                  <a:lnTo>
                    <a:pt x="389" y="242"/>
                  </a:lnTo>
                  <a:lnTo>
                    <a:pt x="390" y="241"/>
                  </a:lnTo>
                  <a:lnTo>
                    <a:pt x="390" y="239"/>
                  </a:lnTo>
                  <a:lnTo>
                    <a:pt x="390" y="238"/>
                  </a:lnTo>
                  <a:lnTo>
                    <a:pt x="391" y="238"/>
                  </a:lnTo>
                  <a:lnTo>
                    <a:pt x="391" y="236"/>
                  </a:lnTo>
                  <a:lnTo>
                    <a:pt x="390" y="235"/>
                  </a:lnTo>
                  <a:lnTo>
                    <a:pt x="389" y="235"/>
                  </a:lnTo>
                  <a:lnTo>
                    <a:pt x="389" y="234"/>
                  </a:lnTo>
                  <a:lnTo>
                    <a:pt x="389" y="232"/>
                  </a:lnTo>
                  <a:lnTo>
                    <a:pt x="390" y="232"/>
                  </a:lnTo>
                  <a:lnTo>
                    <a:pt x="391" y="232"/>
                  </a:lnTo>
                  <a:lnTo>
                    <a:pt x="391" y="231"/>
                  </a:lnTo>
                  <a:lnTo>
                    <a:pt x="390" y="231"/>
                  </a:lnTo>
                  <a:lnTo>
                    <a:pt x="390" y="229"/>
                  </a:lnTo>
                  <a:lnTo>
                    <a:pt x="390" y="228"/>
                  </a:lnTo>
                  <a:lnTo>
                    <a:pt x="389" y="228"/>
                  </a:lnTo>
                  <a:lnTo>
                    <a:pt x="389" y="226"/>
                  </a:lnTo>
                  <a:lnTo>
                    <a:pt x="387" y="226"/>
                  </a:lnTo>
                  <a:lnTo>
                    <a:pt x="387" y="225"/>
                  </a:lnTo>
                  <a:lnTo>
                    <a:pt x="386" y="225"/>
                  </a:lnTo>
                  <a:lnTo>
                    <a:pt x="386" y="223"/>
                  </a:lnTo>
                  <a:lnTo>
                    <a:pt x="386" y="222"/>
                  </a:lnTo>
                  <a:lnTo>
                    <a:pt x="387" y="222"/>
                  </a:lnTo>
                  <a:lnTo>
                    <a:pt x="387" y="221"/>
                  </a:lnTo>
                  <a:lnTo>
                    <a:pt x="387" y="219"/>
                  </a:lnTo>
                  <a:lnTo>
                    <a:pt x="387" y="218"/>
                  </a:lnTo>
                  <a:lnTo>
                    <a:pt x="387" y="216"/>
                  </a:lnTo>
                  <a:lnTo>
                    <a:pt x="386" y="215"/>
                  </a:lnTo>
                  <a:lnTo>
                    <a:pt x="386" y="213"/>
                  </a:lnTo>
                  <a:lnTo>
                    <a:pt x="386" y="212"/>
                  </a:lnTo>
                  <a:lnTo>
                    <a:pt x="385" y="211"/>
                  </a:lnTo>
                  <a:lnTo>
                    <a:pt x="383" y="209"/>
                  </a:lnTo>
                  <a:lnTo>
                    <a:pt x="383" y="208"/>
                  </a:lnTo>
                  <a:lnTo>
                    <a:pt x="382" y="208"/>
                  </a:lnTo>
                  <a:lnTo>
                    <a:pt x="381" y="206"/>
                  </a:lnTo>
                  <a:lnTo>
                    <a:pt x="379" y="206"/>
                  </a:lnTo>
                  <a:lnTo>
                    <a:pt x="293" y="205"/>
                  </a:lnTo>
                  <a:lnTo>
                    <a:pt x="208" y="203"/>
                  </a:lnTo>
                  <a:lnTo>
                    <a:pt x="159" y="203"/>
                  </a:lnTo>
                  <a:lnTo>
                    <a:pt x="156" y="203"/>
                  </a:lnTo>
                  <a:lnTo>
                    <a:pt x="154" y="203"/>
                  </a:lnTo>
                  <a:lnTo>
                    <a:pt x="154" y="202"/>
                  </a:lnTo>
                  <a:lnTo>
                    <a:pt x="156" y="202"/>
                  </a:lnTo>
                  <a:lnTo>
                    <a:pt x="156" y="200"/>
                  </a:lnTo>
                  <a:lnTo>
                    <a:pt x="157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7" y="198"/>
                  </a:lnTo>
                  <a:lnTo>
                    <a:pt x="157" y="196"/>
                  </a:lnTo>
                  <a:lnTo>
                    <a:pt x="156" y="196"/>
                  </a:lnTo>
                  <a:lnTo>
                    <a:pt x="156" y="195"/>
                  </a:lnTo>
                  <a:lnTo>
                    <a:pt x="156" y="193"/>
                  </a:lnTo>
                  <a:lnTo>
                    <a:pt x="156" y="192"/>
                  </a:lnTo>
                  <a:lnTo>
                    <a:pt x="156" y="190"/>
                  </a:lnTo>
                  <a:lnTo>
                    <a:pt x="154" y="190"/>
                  </a:lnTo>
                  <a:lnTo>
                    <a:pt x="156" y="189"/>
                  </a:lnTo>
                  <a:lnTo>
                    <a:pt x="157" y="189"/>
                  </a:lnTo>
                  <a:lnTo>
                    <a:pt x="157" y="187"/>
                  </a:lnTo>
                  <a:lnTo>
                    <a:pt x="156" y="187"/>
                  </a:lnTo>
                  <a:lnTo>
                    <a:pt x="156" y="186"/>
                  </a:lnTo>
                  <a:lnTo>
                    <a:pt x="156" y="185"/>
                  </a:lnTo>
                  <a:lnTo>
                    <a:pt x="157" y="185"/>
                  </a:lnTo>
                  <a:lnTo>
                    <a:pt x="157" y="183"/>
                  </a:lnTo>
                  <a:lnTo>
                    <a:pt x="157" y="182"/>
                  </a:lnTo>
                  <a:lnTo>
                    <a:pt x="156" y="182"/>
                  </a:lnTo>
                  <a:lnTo>
                    <a:pt x="157" y="182"/>
                  </a:lnTo>
                  <a:lnTo>
                    <a:pt x="157" y="180"/>
                  </a:lnTo>
                  <a:lnTo>
                    <a:pt x="157" y="179"/>
                  </a:lnTo>
                  <a:lnTo>
                    <a:pt x="157" y="177"/>
                  </a:lnTo>
                  <a:lnTo>
                    <a:pt x="157" y="176"/>
                  </a:lnTo>
                  <a:lnTo>
                    <a:pt x="156" y="176"/>
                  </a:lnTo>
                  <a:lnTo>
                    <a:pt x="154" y="176"/>
                  </a:lnTo>
                  <a:lnTo>
                    <a:pt x="156" y="174"/>
                  </a:lnTo>
                  <a:lnTo>
                    <a:pt x="154" y="174"/>
                  </a:lnTo>
                  <a:lnTo>
                    <a:pt x="156" y="174"/>
                  </a:lnTo>
                  <a:lnTo>
                    <a:pt x="156" y="173"/>
                  </a:lnTo>
                  <a:lnTo>
                    <a:pt x="157" y="173"/>
                  </a:lnTo>
                  <a:lnTo>
                    <a:pt x="157" y="172"/>
                  </a:lnTo>
                  <a:lnTo>
                    <a:pt x="157" y="170"/>
                  </a:lnTo>
                  <a:lnTo>
                    <a:pt x="157" y="169"/>
                  </a:lnTo>
                  <a:lnTo>
                    <a:pt x="159" y="169"/>
                  </a:lnTo>
                  <a:lnTo>
                    <a:pt x="159" y="167"/>
                  </a:lnTo>
                  <a:lnTo>
                    <a:pt x="160" y="167"/>
                  </a:lnTo>
                  <a:lnTo>
                    <a:pt x="160" y="166"/>
                  </a:lnTo>
                  <a:lnTo>
                    <a:pt x="160" y="164"/>
                  </a:lnTo>
                  <a:lnTo>
                    <a:pt x="161" y="164"/>
                  </a:lnTo>
                  <a:lnTo>
                    <a:pt x="161" y="163"/>
                  </a:lnTo>
                  <a:lnTo>
                    <a:pt x="161" y="162"/>
                  </a:lnTo>
                  <a:lnTo>
                    <a:pt x="163" y="162"/>
                  </a:lnTo>
                  <a:lnTo>
                    <a:pt x="163" y="160"/>
                  </a:lnTo>
                  <a:lnTo>
                    <a:pt x="163" y="159"/>
                  </a:lnTo>
                  <a:lnTo>
                    <a:pt x="164" y="159"/>
                  </a:lnTo>
                  <a:lnTo>
                    <a:pt x="164" y="157"/>
                  </a:lnTo>
                  <a:lnTo>
                    <a:pt x="164" y="156"/>
                  </a:lnTo>
                  <a:lnTo>
                    <a:pt x="163" y="156"/>
                  </a:lnTo>
                  <a:lnTo>
                    <a:pt x="163" y="154"/>
                  </a:lnTo>
                  <a:lnTo>
                    <a:pt x="164" y="154"/>
                  </a:lnTo>
                  <a:lnTo>
                    <a:pt x="163" y="154"/>
                  </a:lnTo>
                  <a:lnTo>
                    <a:pt x="163" y="153"/>
                  </a:lnTo>
                  <a:lnTo>
                    <a:pt x="164" y="153"/>
                  </a:lnTo>
                  <a:lnTo>
                    <a:pt x="164" y="151"/>
                  </a:lnTo>
                  <a:lnTo>
                    <a:pt x="165" y="151"/>
                  </a:lnTo>
                  <a:lnTo>
                    <a:pt x="165" y="150"/>
                  </a:lnTo>
                  <a:lnTo>
                    <a:pt x="164" y="150"/>
                  </a:lnTo>
                  <a:lnTo>
                    <a:pt x="165" y="149"/>
                  </a:lnTo>
                  <a:lnTo>
                    <a:pt x="165" y="150"/>
                  </a:lnTo>
                  <a:lnTo>
                    <a:pt x="167" y="150"/>
                  </a:lnTo>
                  <a:lnTo>
                    <a:pt x="167" y="149"/>
                  </a:lnTo>
                  <a:lnTo>
                    <a:pt x="167" y="147"/>
                  </a:lnTo>
                  <a:lnTo>
                    <a:pt x="167" y="146"/>
                  </a:lnTo>
                  <a:lnTo>
                    <a:pt x="167" y="144"/>
                  </a:lnTo>
                  <a:lnTo>
                    <a:pt x="168" y="144"/>
                  </a:lnTo>
                  <a:lnTo>
                    <a:pt x="168" y="143"/>
                  </a:lnTo>
                  <a:lnTo>
                    <a:pt x="168" y="141"/>
                  </a:lnTo>
                  <a:lnTo>
                    <a:pt x="168" y="140"/>
                  </a:lnTo>
                  <a:lnTo>
                    <a:pt x="168" y="138"/>
                  </a:lnTo>
                  <a:lnTo>
                    <a:pt x="170" y="138"/>
                  </a:lnTo>
                  <a:lnTo>
                    <a:pt x="170" y="137"/>
                  </a:lnTo>
                  <a:lnTo>
                    <a:pt x="168" y="137"/>
                  </a:lnTo>
                  <a:lnTo>
                    <a:pt x="168" y="136"/>
                  </a:lnTo>
                  <a:lnTo>
                    <a:pt x="168" y="134"/>
                  </a:lnTo>
                  <a:lnTo>
                    <a:pt x="170" y="134"/>
                  </a:lnTo>
                  <a:lnTo>
                    <a:pt x="170" y="133"/>
                  </a:lnTo>
                  <a:lnTo>
                    <a:pt x="171" y="133"/>
                  </a:lnTo>
                  <a:lnTo>
                    <a:pt x="170" y="131"/>
                  </a:lnTo>
                  <a:lnTo>
                    <a:pt x="170" y="133"/>
                  </a:lnTo>
                  <a:lnTo>
                    <a:pt x="170" y="131"/>
                  </a:lnTo>
                  <a:lnTo>
                    <a:pt x="134" y="130"/>
                  </a:lnTo>
                  <a:lnTo>
                    <a:pt x="127" y="131"/>
                  </a:lnTo>
                  <a:lnTo>
                    <a:pt x="113" y="130"/>
                  </a:lnTo>
                  <a:lnTo>
                    <a:pt x="113" y="131"/>
                  </a:lnTo>
                  <a:lnTo>
                    <a:pt x="115" y="131"/>
                  </a:lnTo>
                  <a:lnTo>
                    <a:pt x="113" y="131"/>
                  </a:lnTo>
                  <a:lnTo>
                    <a:pt x="113" y="133"/>
                  </a:lnTo>
                  <a:lnTo>
                    <a:pt x="113" y="134"/>
                  </a:lnTo>
                  <a:lnTo>
                    <a:pt x="113" y="136"/>
                  </a:lnTo>
                  <a:lnTo>
                    <a:pt x="112" y="137"/>
                  </a:lnTo>
                  <a:lnTo>
                    <a:pt x="112" y="136"/>
                  </a:lnTo>
                  <a:lnTo>
                    <a:pt x="112" y="137"/>
                  </a:lnTo>
                  <a:lnTo>
                    <a:pt x="113" y="137"/>
                  </a:lnTo>
                  <a:lnTo>
                    <a:pt x="112" y="138"/>
                  </a:lnTo>
                  <a:lnTo>
                    <a:pt x="112" y="137"/>
                  </a:lnTo>
                  <a:lnTo>
                    <a:pt x="112" y="138"/>
                  </a:lnTo>
                  <a:lnTo>
                    <a:pt x="112" y="140"/>
                  </a:lnTo>
                  <a:lnTo>
                    <a:pt x="113" y="140"/>
                  </a:lnTo>
                  <a:lnTo>
                    <a:pt x="112" y="140"/>
                  </a:lnTo>
                  <a:lnTo>
                    <a:pt x="112" y="141"/>
                  </a:lnTo>
                  <a:lnTo>
                    <a:pt x="111" y="141"/>
                  </a:lnTo>
                  <a:lnTo>
                    <a:pt x="112" y="143"/>
                  </a:lnTo>
                  <a:lnTo>
                    <a:pt x="111" y="143"/>
                  </a:lnTo>
                  <a:lnTo>
                    <a:pt x="112" y="143"/>
                  </a:lnTo>
                  <a:lnTo>
                    <a:pt x="112" y="144"/>
                  </a:lnTo>
                  <a:lnTo>
                    <a:pt x="111" y="144"/>
                  </a:lnTo>
                  <a:lnTo>
                    <a:pt x="111" y="146"/>
                  </a:lnTo>
                  <a:lnTo>
                    <a:pt x="111" y="147"/>
                  </a:lnTo>
                  <a:lnTo>
                    <a:pt x="59" y="147"/>
                  </a:lnTo>
                  <a:lnTo>
                    <a:pt x="53" y="147"/>
                  </a:lnTo>
                  <a:lnTo>
                    <a:pt x="53" y="146"/>
                  </a:lnTo>
                  <a:lnTo>
                    <a:pt x="52" y="146"/>
                  </a:lnTo>
                  <a:lnTo>
                    <a:pt x="52" y="147"/>
                  </a:lnTo>
                  <a:lnTo>
                    <a:pt x="50" y="147"/>
                  </a:lnTo>
                  <a:lnTo>
                    <a:pt x="49" y="147"/>
                  </a:lnTo>
                  <a:lnTo>
                    <a:pt x="49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50" y="143"/>
                  </a:lnTo>
                  <a:lnTo>
                    <a:pt x="50" y="141"/>
                  </a:lnTo>
                  <a:lnTo>
                    <a:pt x="50" y="140"/>
                  </a:lnTo>
                  <a:lnTo>
                    <a:pt x="49" y="138"/>
                  </a:lnTo>
                  <a:lnTo>
                    <a:pt x="49" y="136"/>
                  </a:lnTo>
                  <a:lnTo>
                    <a:pt x="48" y="136"/>
                  </a:lnTo>
                  <a:lnTo>
                    <a:pt x="48" y="134"/>
                  </a:lnTo>
                  <a:lnTo>
                    <a:pt x="48" y="133"/>
                  </a:lnTo>
                  <a:lnTo>
                    <a:pt x="49" y="133"/>
                  </a:lnTo>
                  <a:lnTo>
                    <a:pt x="48" y="133"/>
                  </a:lnTo>
                  <a:lnTo>
                    <a:pt x="48" y="131"/>
                  </a:lnTo>
                  <a:lnTo>
                    <a:pt x="48" y="130"/>
                  </a:lnTo>
                  <a:lnTo>
                    <a:pt x="48" y="128"/>
                  </a:lnTo>
                  <a:lnTo>
                    <a:pt x="48" y="127"/>
                  </a:lnTo>
                  <a:lnTo>
                    <a:pt x="46" y="127"/>
                  </a:lnTo>
                  <a:lnTo>
                    <a:pt x="45" y="127"/>
                  </a:lnTo>
                  <a:lnTo>
                    <a:pt x="45" y="123"/>
                  </a:lnTo>
                  <a:lnTo>
                    <a:pt x="45" y="121"/>
                  </a:lnTo>
                  <a:lnTo>
                    <a:pt x="43" y="120"/>
                  </a:lnTo>
                  <a:lnTo>
                    <a:pt x="42" y="118"/>
                  </a:lnTo>
                  <a:lnTo>
                    <a:pt x="39" y="117"/>
                  </a:lnTo>
                  <a:lnTo>
                    <a:pt x="39" y="114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7" y="110"/>
                  </a:lnTo>
                  <a:lnTo>
                    <a:pt x="37" y="108"/>
                  </a:lnTo>
                  <a:lnTo>
                    <a:pt x="34" y="108"/>
                  </a:lnTo>
                  <a:lnTo>
                    <a:pt x="34" y="107"/>
                  </a:lnTo>
                  <a:lnTo>
                    <a:pt x="32" y="104"/>
                  </a:lnTo>
                  <a:lnTo>
                    <a:pt x="31" y="104"/>
                  </a:lnTo>
                  <a:lnTo>
                    <a:pt x="30" y="102"/>
                  </a:lnTo>
                  <a:lnTo>
                    <a:pt x="28" y="102"/>
                  </a:lnTo>
                  <a:lnTo>
                    <a:pt x="28" y="101"/>
                  </a:lnTo>
                  <a:lnTo>
                    <a:pt x="27" y="98"/>
                  </a:lnTo>
                  <a:lnTo>
                    <a:pt x="27" y="97"/>
                  </a:lnTo>
                  <a:lnTo>
                    <a:pt x="26" y="97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3" y="94"/>
                  </a:lnTo>
                  <a:lnTo>
                    <a:pt x="24" y="92"/>
                  </a:lnTo>
                  <a:lnTo>
                    <a:pt x="24" y="91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22" y="89"/>
                  </a:lnTo>
                  <a:lnTo>
                    <a:pt x="20" y="88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17" y="84"/>
                  </a:lnTo>
                  <a:lnTo>
                    <a:pt x="16" y="84"/>
                  </a:lnTo>
                  <a:lnTo>
                    <a:pt x="15" y="82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3" y="78"/>
                  </a:lnTo>
                  <a:lnTo>
                    <a:pt x="12" y="77"/>
                  </a:lnTo>
                  <a:lnTo>
                    <a:pt x="11" y="77"/>
                  </a:lnTo>
                  <a:lnTo>
                    <a:pt x="9" y="75"/>
                  </a:lnTo>
                  <a:lnTo>
                    <a:pt x="9" y="74"/>
                  </a:lnTo>
                  <a:lnTo>
                    <a:pt x="8" y="74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5" y="68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5" y="64"/>
                  </a:lnTo>
                  <a:lnTo>
                    <a:pt x="5" y="62"/>
                  </a:lnTo>
                  <a:lnTo>
                    <a:pt x="4" y="62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2" y="59"/>
                  </a:lnTo>
                  <a:lnTo>
                    <a:pt x="4" y="58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5" y="53"/>
                  </a:lnTo>
                  <a:lnTo>
                    <a:pt x="4" y="53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5" y="51"/>
                  </a:lnTo>
                  <a:lnTo>
                    <a:pt x="4" y="51"/>
                  </a:lnTo>
                  <a:lnTo>
                    <a:pt x="4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9" name="Freeform 61"/>
            <p:cNvSpPr>
              <a:spLocks/>
            </p:cNvSpPr>
            <p:nvPr/>
          </p:nvSpPr>
          <p:spPr bwMode="auto">
            <a:xfrm>
              <a:off x="4287" y="1637"/>
              <a:ext cx="584" cy="402"/>
            </a:xfrm>
            <a:custGeom>
              <a:avLst/>
              <a:gdLst>
                <a:gd name="T0" fmla="*/ 74 w 584"/>
                <a:gd name="T1" fmla="*/ 355 h 402"/>
                <a:gd name="T2" fmla="*/ 85 w 584"/>
                <a:gd name="T3" fmla="*/ 385 h 402"/>
                <a:gd name="T4" fmla="*/ 107 w 584"/>
                <a:gd name="T5" fmla="*/ 402 h 402"/>
                <a:gd name="T6" fmla="*/ 145 w 584"/>
                <a:gd name="T7" fmla="*/ 382 h 402"/>
                <a:gd name="T8" fmla="*/ 163 w 584"/>
                <a:gd name="T9" fmla="*/ 358 h 402"/>
                <a:gd name="T10" fmla="*/ 182 w 584"/>
                <a:gd name="T11" fmla="*/ 349 h 402"/>
                <a:gd name="T12" fmla="*/ 199 w 584"/>
                <a:gd name="T13" fmla="*/ 335 h 402"/>
                <a:gd name="T14" fmla="*/ 229 w 584"/>
                <a:gd name="T15" fmla="*/ 300 h 402"/>
                <a:gd name="T16" fmla="*/ 240 w 584"/>
                <a:gd name="T17" fmla="*/ 268 h 402"/>
                <a:gd name="T18" fmla="*/ 256 w 584"/>
                <a:gd name="T19" fmla="*/ 252 h 402"/>
                <a:gd name="T20" fmla="*/ 273 w 584"/>
                <a:gd name="T21" fmla="*/ 229 h 402"/>
                <a:gd name="T22" fmla="*/ 273 w 584"/>
                <a:gd name="T23" fmla="*/ 209 h 402"/>
                <a:gd name="T24" fmla="*/ 281 w 584"/>
                <a:gd name="T25" fmla="*/ 201 h 402"/>
                <a:gd name="T26" fmla="*/ 278 w 584"/>
                <a:gd name="T27" fmla="*/ 166 h 402"/>
                <a:gd name="T28" fmla="*/ 296 w 584"/>
                <a:gd name="T29" fmla="*/ 152 h 402"/>
                <a:gd name="T30" fmla="*/ 292 w 584"/>
                <a:gd name="T31" fmla="*/ 105 h 402"/>
                <a:gd name="T32" fmla="*/ 300 w 584"/>
                <a:gd name="T33" fmla="*/ 88 h 402"/>
                <a:gd name="T34" fmla="*/ 284 w 584"/>
                <a:gd name="T35" fmla="*/ 49 h 402"/>
                <a:gd name="T36" fmla="*/ 274 w 584"/>
                <a:gd name="T37" fmla="*/ 7 h 402"/>
                <a:gd name="T38" fmla="*/ 289 w 584"/>
                <a:gd name="T39" fmla="*/ 12 h 402"/>
                <a:gd name="T40" fmla="*/ 308 w 584"/>
                <a:gd name="T41" fmla="*/ 25 h 402"/>
                <a:gd name="T42" fmla="*/ 330 w 584"/>
                <a:gd name="T43" fmla="*/ 46 h 402"/>
                <a:gd name="T44" fmla="*/ 358 w 584"/>
                <a:gd name="T45" fmla="*/ 56 h 402"/>
                <a:gd name="T46" fmla="*/ 389 w 584"/>
                <a:gd name="T47" fmla="*/ 38 h 402"/>
                <a:gd name="T48" fmla="*/ 406 w 584"/>
                <a:gd name="T49" fmla="*/ 28 h 402"/>
                <a:gd name="T50" fmla="*/ 429 w 584"/>
                <a:gd name="T51" fmla="*/ 36 h 402"/>
                <a:gd name="T52" fmla="*/ 445 w 584"/>
                <a:gd name="T53" fmla="*/ 58 h 402"/>
                <a:gd name="T54" fmla="*/ 481 w 584"/>
                <a:gd name="T55" fmla="*/ 72 h 402"/>
                <a:gd name="T56" fmla="*/ 507 w 584"/>
                <a:gd name="T57" fmla="*/ 84 h 402"/>
                <a:gd name="T58" fmla="*/ 532 w 584"/>
                <a:gd name="T59" fmla="*/ 78 h 402"/>
                <a:gd name="T60" fmla="*/ 545 w 584"/>
                <a:gd name="T61" fmla="*/ 82 h 402"/>
                <a:gd name="T62" fmla="*/ 562 w 584"/>
                <a:gd name="T63" fmla="*/ 85 h 402"/>
                <a:gd name="T64" fmla="*/ 581 w 584"/>
                <a:gd name="T65" fmla="*/ 88 h 402"/>
                <a:gd name="T66" fmla="*/ 580 w 584"/>
                <a:gd name="T67" fmla="*/ 103 h 402"/>
                <a:gd name="T68" fmla="*/ 582 w 584"/>
                <a:gd name="T69" fmla="*/ 118 h 402"/>
                <a:gd name="T70" fmla="*/ 578 w 584"/>
                <a:gd name="T71" fmla="*/ 134 h 402"/>
                <a:gd name="T72" fmla="*/ 578 w 584"/>
                <a:gd name="T73" fmla="*/ 146 h 402"/>
                <a:gd name="T74" fmla="*/ 566 w 584"/>
                <a:gd name="T75" fmla="*/ 157 h 402"/>
                <a:gd name="T76" fmla="*/ 551 w 584"/>
                <a:gd name="T77" fmla="*/ 154 h 402"/>
                <a:gd name="T78" fmla="*/ 541 w 584"/>
                <a:gd name="T79" fmla="*/ 153 h 402"/>
                <a:gd name="T80" fmla="*/ 529 w 584"/>
                <a:gd name="T81" fmla="*/ 153 h 402"/>
                <a:gd name="T82" fmla="*/ 511 w 584"/>
                <a:gd name="T83" fmla="*/ 162 h 402"/>
                <a:gd name="T84" fmla="*/ 497 w 584"/>
                <a:gd name="T85" fmla="*/ 167 h 402"/>
                <a:gd name="T86" fmla="*/ 485 w 584"/>
                <a:gd name="T87" fmla="*/ 173 h 402"/>
                <a:gd name="T88" fmla="*/ 484 w 584"/>
                <a:gd name="T89" fmla="*/ 186 h 402"/>
                <a:gd name="T90" fmla="*/ 492 w 584"/>
                <a:gd name="T91" fmla="*/ 196 h 402"/>
                <a:gd name="T92" fmla="*/ 492 w 584"/>
                <a:gd name="T93" fmla="*/ 212 h 402"/>
                <a:gd name="T94" fmla="*/ 475 w 584"/>
                <a:gd name="T95" fmla="*/ 211 h 402"/>
                <a:gd name="T96" fmla="*/ 482 w 584"/>
                <a:gd name="T97" fmla="*/ 221 h 402"/>
                <a:gd name="T98" fmla="*/ 481 w 584"/>
                <a:gd name="T99" fmla="*/ 234 h 402"/>
                <a:gd name="T100" fmla="*/ 486 w 584"/>
                <a:gd name="T101" fmla="*/ 241 h 402"/>
                <a:gd name="T102" fmla="*/ 506 w 584"/>
                <a:gd name="T103" fmla="*/ 251 h 402"/>
                <a:gd name="T104" fmla="*/ 515 w 584"/>
                <a:gd name="T105" fmla="*/ 261 h 402"/>
                <a:gd name="T106" fmla="*/ 522 w 584"/>
                <a:gd name="T107" fmla="*/ 273 h 402"/>
                <a:gd name="T108" fmla="*/ 529 w 584"/>
                <a:gd name="T109" fmla="*/ 284 h 402"/>
                <a:gd name="T110" fmla="*/ 533 w 584"/>
                <a:gd name="T111" fmla="*/ 300 h 402"/>
                <a:gd name="T112" fmla="*/ 541 w 584"/>
                <a:gd name="T113" fmla="*/ 307 h 402"/>
                <a:gd name="T114" fmla="*/ 552 w 584"/>
                <a:gd name="T115" fmla="*/ 309 h 402"/>
                <a:gd name="T116" fmla="*/ 560 w 584"/>
                <a:gd name="T117" fmla="*/ 322 h 402"/>
                <a:gd name="T118" fmla="*/ 571 w 584"/>
                <a:gd name="T1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4" h="402">
                  <a:moveTo>
                    <a:pt x="0" y="358"/>
                  </a:moveTo>
                  <a:lnTo>
                    <a:pt x="11" y="358"/>
                  </a:lnTo>
                  <a:lnTo>
                    <a:pt x="53" y="358"/>
                  </a:lnTo>
                  <a:lnTo>
                    <a:pt x="55" y="356"/>
                  </a:lnTo>
                  <a:lnTo>
                    <a:pt x="56" y="356"/>
                  </a:lnTo>
                  <a:lnTo>
                    <a:pt x="58" y="356"/>
                  </a:lnTo>
                  <a:lnTo>
                    <a:pt x="59" y="355"/>
                  </a:lnTo>
                  <a:lnTo>
                    <a:pt x="62" y="355"/>
                  </a:lnTo>
                  <a:lnTo>
                    <a:pt x="63" y="355"/>
                  </a:lnTo>
                  <a:lnTo>
                    <a:pt x="64" y="355"/>
                  </a:lnTo>
                  <a:lnTo>
                    <a:pt x="66" y="355"/>
                  </a:lnTo>
                  <a:lnTo>
                    <a:pt x="66" y="356"/>
                  </a:lnTo>
                  <a:lnTo>
                    <a:pt x="69" y="356"/>
                  </a:lnTo>
                  <a:lnTo>
                    <a:pt x="70" y="356"/>
                  </a:lnTo>
                  <a:lnTo>
                    <a:pt x="71" y="356"/>
                  </a:lnTo>
                  <a:lnTo>
                    <a:pt x="73" y="355"/>
                  </a:lnTo>
                  <a:lnTo>
                    <a:pt x="74" y="355"/>
                  </a:lnTo>
                  <a:lnTo>
                    <a:pt x="75" y="355"/>
                  </a:lnTo>
                  <a:lnTo>
                    <a:pt x="75" y="356"/>
                  </a:lnTo>
                  <a:lnTo>
                    <a:pt x="75" y="358"/>
                  </a:lnTo>
                  <a:lnTo>
                    <a:pt x="77" y="358"/>
                  </a:lnTo>
                  <a:lnTo>
                    <a:pt x="78" y="359"/>
                  </a:lnTo>
                  <a:lnTo>
                    <a:pt x="79" y="361"/>
                  </a:lnTo>
                  <a:lnTo>
                    <a:pt x="81" y="362"/>
                  </a:lnTo>
                  <a:lnTo>
                    <a:pt x="82" y="362"/>
                  </a:lnTo>
                  <a:lnTo>
                    <a:pt x="85" y="365"/>
                  </a:lnTo>
                  <a:lnTo>
                    <a:pt x="85" y="368"/>
                  </a:lnTo>
                  <a:lnTo>
                    <a:pt x="86" y="371"/>
                  </a:lnTo>
                  <a:lnTo>
                    <a:pt x="85" y="375"/>
                  </a:lnTo>
                  <a:lnTo>
                    <a:pt x="82" y="378"/>
                  </a:lnTo>
                  <a:lnTo>
                    <a:pt x="82" y="379"/>
                  </a:lnTo>
                  <a:lnTo>
                    <a:pt x="82" y="381"/>
                  </a:lnTo>
                  <a:lnTo>
                    <a:pt x="84" y="382"/>
                  </a:lnTo>
                  <a:lnTo>
                    <a:pt x="85" y="385"/>
                  </a:lnTo>
                  <a:lnTo>
                    <a:pt x="86" y="385"/>
                  </a:lnTo>
                  <a:lnTo>
                    <a:pt x="89" y="384"/>
                  </a:lnTo>
                  <a:lnTo>
                    <a:pt x="90" y="384"/>
                  </a:lnTo>
                  <a:lnTo>
                    <a:pt x="92" y="385"/>
                  </a:lnTo>
                  <a:lnTo>
                    <a:pt x="93" y="388"/>
                  </a:lnTo>
                  <a:lnTo>
                    <a:pt x="93" y="392"/>
                  </a:lnTo>
                  <a:lnTo>
                    <a:pt x="95" y="394"/>
                  </a:lnTo>
                  <a:lnTo>
                    <a:pt x="96" y="394"/>
                  </a:lnTo>
                  <a:lnTo>
                    <a:pt x="97" y="392"/>
                  </a:lnTo>
                  <a:lnTo>
                    <a:pt x="99" y="392"/>
                  </a:lnTo>
                  <a:lnTo>
                    <a:pt x="100" y="394"/>
                  </a:lnTo>
                  <a:lnTo>
                    <a:pt x="100" y="397"/>
                  </a:lnTo>
                  <a:lnTo>
                    <a:pt x="101" y="399"/>
                  </a:lnTo>
                  <a:lnTo>
                    <a:pt x="101" y="401"/>
                  </a:lnTo>
                  <a:lnTo>
                    <a:pt x="104" y="402"/>
                  </a:lnTo>
                  <a:lnTo>
                    <a:pt x="106" y="402"/>
                  </a:lnTo>
                  <a:lnTo>
                    <a:pt x="107" y="402"/>
                  </a:lnTo>
                  <a:lnTo>
                    <a:pt x="107" y="401"/>
                  </a:lnTo>
                  <a:lnTo>
                    <a:pt x="110" y="401"/>
                  </a:lnTo>
                  <a:lnTo>
                    <a:pt x="110" y="402"/>
                  </a:lnTo>
                  <a:lnTo>
                    <a:pt x="111" y="402"/>
                  </a:lnTo>
                  <a:lnTo>
                    <a:pt x="112" y="402"/>
                  </a:lnTo>
                  <a:lnTo>
                    <a:pt x="115" y="402"/>
                  </a:lnTo>
                  <a:lnTo>
                    <a:pt x="116" y="402"/>
                  </a:lnTo>
                  <a:lnTo>
                    <a:pt x="125" y="402"/>
                  </a:lnTo>
                  <a:lnTo>
                    <a:pt x="132" y="402"/>
                  </a:lnTo>
                  <a:lnTo>
                    <a:pt x="133" y="401"/>
                  </a:lnTo>
                  <a:lnTo>
                    <a:pt x="134" y="401"/>
                  </a:lnTo>
                  <a:lnTo>
                    <a:pt x="137" y="399"/>
                  </a:lnTo>
                  <a:lnTo>
                    <a:pt x="137" y="398"/>
                  </a:lnTo>
                  <a:lnTo>
                    <a:pt x="140" y="395"/>
                  </a:lnTo>
                  <a:lnTo>
                    <a:pt x="141" y="391"/>
                  </a:lnTo>
                  <a:lnTo>
                    <a:pt x="142" y="386"/>
                  </a:lnTo>
                  <a:lnTo>
                    <a:pt x="145" y="382"/>
                  </a:lnTo>
                  <a:lnTo>
                    <a:pt x="147" y="379"/>
                  </a:lnTo>
                  <a:lnTo>
                    <a:pt x="149" y="375"/>
                  </a:lnTo>
                  <a:lnTo>
                    <a:pt x="151" y="371"/>
                  </a:lnTo>
                  <a:lnTo>
                    <a:pt x="152" y="368"/>
                  </a:lnTo>
                  <a:lnTo>
                    <a:pt x="153" y="366"/>
                  </a:lnTo>
                  <a:lnTo>
                    <a:pt x="155" y="366"/>
                  </a:lnTo>
                  <a:lnTo>
                    <a:pt x="156" y="366"/>
                  </a:lnTo>
                  <a:lnTo>
                    <a:pt x="156" y="365"/>
                  </a:lnTo>
                  <a:lnTo>
                    <a:pt x="158" y="365"/>
                  </a:lnTo>
                  <a:lnTo>
                    <a:pt x="159" y="363"/>
                  </a:lnTo>
                  <a:lnTo>
                    <a:pt x="159" y="362"/>
                  </a:lnTo>
                  <a:lnTo>
                    <a:pt x="160" y="362"/>
                  </a:lnTo>
                  <a:lnTo>
                    <a:pt x="160" y="361"/>
                  </a:lnTo>
                  <a:lnTo>
                    <a:pt x="160" y="359"/>
                  </a:lnTo>
                  <a:lnTo>
                    <a:pt x="162" y="359"/>
                  </a:lnTo>
                  <a:lnTo>
                    <a:pt x="163" y="359"/>
                  </a:lnTo>
                  <a:lnTo>
                    <a:pt x="163" y="358"/>
                  </a:lnTo>
                  <a:lnTo>
                    <a:pt x="164" y="358"/>
                  </a:lnTo>
                  <a:lnTo>
                    <a:pt x="166" y="358"/>
                  </a:lnTo>
                  <a:lnTo>
                    <a:pt x="167" y="356"/>
                  </a:lnTo>
                  <a:lnTo>
                    <a:pt x="169" y="356"/>
                  </a:lnTo>
                  <a:lnTo>
                    <a:pt x="170" y="356"/>
                  </a:lnTo>
                  <a:lnTo>
                    <a:pt x="171" y="355"/>
                  </a:lnTo>
                  <a:lnTo>
                    <a:pt x="171" y="353"/>
                  </a:lnTo>
                  <a:lnTo>
                    <a:pt x="173" y="353"/>
                  </a:lnTo>
                  <a:lnTo>
                    <a:pt x="173" y="352"/>
                  </a:lnTo>
                  <a:lnTo>
                    <a:pt x="174" y="352"/>
                  </a:lnTo>
                  <a:lnTo>
                    <a:pt x="175" y="352"/>
                  </a:lnTo>
                  <a:lnTo>
                    <a:pt x="177" y="350"/>
                  </a:lnTo>
                  <a:lnTo>
                    <a:pt x="178" y="350"/>
                  </a:lnTo>
                  <a:lnTo>
                    <a:pt x="179" y="350"/>
                  </a:lnTo>
                  <a:lnTo>
                    <a:pt x="181" y="350"/>
                  </a:lnTo>
                  <a:lnTo>
                    <a:pt x="182" y="350"/>
                  </a:lnTo>
                  <a:lnTo>
                    <a:pt x="182" y="349"/>
                  </a:lnTo>
                  <a:lnTo>
                    <a:pt x="184" y="349"/>
                  </a:lnTo>
                  <a:lnTo>
                    <a:pt x="184" y="348"/>
                  </a:lnTo>
                  <a:lnTo>
                    <a:pt x="185" y="348"/>
                  </a:lnTo>
                  <a:lnTo>
                    <a:pt x="186" y="346"/>
                  </a:lnTo>
                  <a:lnTo>
                    <a:pt x="188" y="346"/>
                  </a:lnTo>
                  <a:lnTo>
                    <a:pt x="189" y="346"/>
                  </a:lnTo>
                  <a:lnTo>
                    <a:pt x="190" y="345"/>
                  </a:lnTo>
                  <a:lnTo>
                    <a:pt x="192" y="345"/>
                  </a:lnTo>
                  <a:lnTo>
                    <a:pt x="193" y="345"/>
                  </a:lnTo>
                  <a:lnTo>
                    <a:pt x="193" y="343"/>
                  </a:lnTo>
                  <a:lnTo>
                    <a:pt x="193" y="342"/>
                  </a:lnTo>
                  <a:lnTo>
                    <a:pt x="195" y="342"/>
                  </a:lnTo>
                  <a:lnTo>
                    <a:pt x="195" y="340"/>
                  </a:lnTo>
                  <a:lnTo>
                    <a:pt x="195" y="339"/>
                  </a:lnTo>
                  <a:lnTo>
                    <a:pt x="195" y="337"/>
                  </a:lnTo>
                  <a:lnTo>
                    <a:pt x="195" y="336"/>
                  </a:lnTo>
                  <a:lnTo>
                    <a:pt x="199" y="335"/>
                  </a:lnTo>
                  <a:lnTo>
                    <a:pt x="201" y="332"/>
                  </a:lnTo>
                  <a:lnTo>
                    <a:pt x="203" y="330"/>
                  </a:lnTo>
                  <a:lnTo>
                    <a:pt x="204" y="330"/>
                  </a:lnTo>
                  <a:lnTo>
                    <a:pt x="207" y="330"/>
                  </a:lnTo>
                  <a:lnTo>
                    <a:pt x="210" y="330"/>
                  </a:lnTo>
                  <a:lnTo>
                    <a:pt x="211" y="330"/>
                  </a:lnTo>
                  <a:lnTo>
                    <a:pt x="212" y="332"/>
                  </a:lnTo>
                  <a:lnTo>
                    <a:pt x="215" y="335"/>
                  </a:lnTo>
                  <a:lnTo>
                    <a:pt x="218" y="335"/>
                  </a:lnTo>
                  <a:lnTo>
                    <a:pt x="222" y="333"/>
                  </a:lnTo>
                  <a:lnTo>
                    <a:pt x="225" y="333"/>
                  </a:lnTo>
                  <a:lnTo>
                    <a:pt x="226" y="320"/>
                  </a:lnTo>
                  <a:lnTo>
                    <a:pt x="226" y="312"/>
                  </a:lnTo>
                  <a:lnTo>
                    <a:pt x="226" y="310"/>
                  </a:lnTo>
                  <a:lnTo>
                    <a:pt x="226" y="309"/>
                  </a:lnTo>
                  <a:lnTo>
                    <a:pt x="229" y="301"/>
                  </a:lnTo>
                  <a:lnTo>
                    <a:pt x="229" y="300"/>
                  </a:lnTo>
                  <a:lnTo>
                    <a:pt x="229" y="297"/>
                  </a:lnTo>
                  <a:lnTo>
                    <a:pt x="229" y="286"/>
                  </a:lnTo>
                  <a:lnTo>
                    <a:pt x="227" y="271"/>
                  </a:lnTo>
                  <a:lnTo>
                    <a:pt x="227" y="268"/>
                  </a:lnTo>
                  <a:lnTo>
                    <a:pt x="229" y="267"/>
                  </a:lnTo>
                  <a:lnTo>
                    <a:pt x="229" y="264"/>
                  </a:lnTo>
                  <a:lnTo>
                    <a:pt x="227" y="258"/>
                  </a:lnTo>
                  <a:lnTo>
                    <a:pt x="227" y="254"/>
                  </a:lnTo>
                  <a:lnTo>
                    <a:pt x="229" y="254"/>
                  </a:lnTo>
                  <a:lnTo>
                    <a:pt x="232" y="255"/>
                  </a:lnTo>
                  <a:lnTo>
                    <a:pt x="233" y="257"/>
                  </a:lnTo>
                  <a:lnTo>
                    <a:pt x="233" y="260"/>
                  </a:lnTo>
                  <a:lnTo>
                    <a:pt x="234" y="261"/>
                  </a:lnTo>
                  <a:lnTo>
                    <a:pt x="236" y="263"/>
                  </a:lnTo>
                  <a:lnTo>
                    <a:pt x="238" y="264"/>
                  </a:lnTo>
                  <a:lnTo>
                    <a:pt x="240" y="265"/>
                  </a:lnTo>
                  <a:lnTo>
                    <a:pt x="240" y="268"/>
                  </a:lnTo>
                  <a:lnTo>
                    <a:pt x="241" y="268"/>
                  </a:lnTo>
                  <a:lnTo>
                    <a:pt x="241" y="270"/>
                  </a:lnTo>
                  <a:lnTo>
                    <a:pt x="245" y="268"/>
                  </a:lnTo>
                  <a:lnTo>
                    <a:pt x="249" y="271"/>
                  </a:lnTo>
                  <a:lnTo>
                    <a:pt x="251" y="270"/>
                  </a:lnTo>
                  <a:lnTo>
                    <a:pt x="253" y="270"/>
                  </a:lnTo>
                  <a:lnTo>
                    <a:pt x="256" y="268"/>
                  </a:lnTo>
                  <a:lnTo>
                    <a:pt x="256" y="267"/>
                  </a:lnTo>
                  <a:lnTo>
                    <a:pt x="256" y="265"/>
                  </a:lnTo>
                  <a:lnTo>
                    <a:pt x="256" y="264"/>
                  </a:lnTo>
                  <a:lnTo>
                    <a:pt x="258" y="263"/>
                  </a:lnTo>
                  <a:lnTo>
                    <a:pt x="259" y="263"/>
                  </a:lnTo>
                  <a:lnTo>
                    <a:pt x="260" y="260"/>
                  </a:lnTo>
                  <a:lnTo>
                    <a:pt x="259" y="257"/>
                  </a:lnTo>
                  <a:lnTo>
                    <a:pt x="258" y="255"/>
                  </a:lnTo>
                  <a:lnTo>
                    <a:pt x="256" y="254"/>
                  </a:lnTo>
                  <a:lnTo>
                    <a:pt x="256" y="252"/>
                  </a:lnTo>
                  <a:lnTo>
                    <a:pt x="258" y="251"/>
                  </a:lnTo>
                  <a:lnTo>
                    <a:pt x="259" y="250"/>
                  </a:lnTo>
                  <a:lnTo>
                    <a:pt x="263" y="251"/>
                  </a:lnTo>
                  <a:lnTo>
                    <a:pt x="264" y="251"/>
                  </a:lnTo>
                  <a:lnTo>
                    <a:pt x="264" y="250"/>
                  </a:lnTo>
                  <a:lnTo>
                    <a:pt x="266" y="248"/>
                  </a:lnTo>
                  <a:lnTo>
                    <a:pt x="266" y="247"/>
                  </a:lnTo>
                  <a:lnTo>
                    <a:pt x="266" y="244"/>
                  </a:lnTo>
                  <a:lnTo>
                    <a:pt x="266" y="241"/>
                  </a:lnTo>
                  <a:lnTo>
                    <a:pt x="266" y="238"/>
                  </a:lnTo>
                  <a:lnTo>
                    <a:pt x="264" y="234"/>
                  </a:lnTo>
                  <a:lnTo>
                    <a:pt x="266" y="232"/>
                  </a:lnTo>
                  <a:lnTo>
                    <a:pt x="266" y="229"/>
                  </a:lnTo>
                  <a:lnTo>
                    <a:pt x="267" y="229"/>
                  </a:lnTo>
                  <a:lnTo>
                    <a:pt x="267" y="228"/>
                  </a:lnTo>
                  <a:lnTo>
                    <a:pt x="270" y="228"/>
                  </a:lnTo>
                  <a:lnTo>
                    <a:pt x="273" y="229"/>
                  </a:lnTo>
                  <a:lnTo>
                    <a:pt x="274" y="228"/>
                  </a:lnTo>
                  <a:lnTo>
                    <a:pt x="275" y="228"/>
                  </a:lnTo>
                  <a:lnTo>
                    <a:pt x="275" y="227"/>
                  </a:lnTo>
                  <a:lnTo>
                    <a:pt x="275" y="225"/>
                  </a:lnTo>
                  <a:lnTo>
                    <a:pt x="274" y="225"/>
                  </a:lnTo>
                  <a:lnTo>
                    <a:pt x="274" y="224"/>
                  </a:lnTo>
                  <a:lnTo>
                    <a:pt x="273" y="224"/>
                  </a:lnTo>
                  <a:lnTo>
                    <a:pt x="273" y="222"/>
                  </a:lnTo>
                  <a:lnTo>
                    <a:pt x="273" y="221"/>
                  </a:lnTo>
                  <a:lnTo>
                    <a:pt x="273" y="219"/>
                  </a:lnTo>
                  <a:lnTo>
                    <a:pt x="273" y="218"/>
                  </a:lnTo>
                  <a:lnTo>
                    <a:pt x="274" y="216"/>
                  </a:lnTo>
                  <a:lnTo>
                    <a:pt x="274" y="215"/>
                  </a:lnTo>
                  <a:lnTo>
                    <a:pt x="274" y="214"/>
                  </a:lnTo>
                  <a:lnTo>
                    <a:pt x="274" y="212"/>
                  </a:lnTo>
                  <a:lnTo>
                    <a:pt x="274" y="211"/>
                  </a:lnTo>
                  <a:lnTo>
                    <a:pt x="273" y="209"/>
                  </a:lnTo>
                  <a:lnTo>
                    <a:pt x="273" y="208"/>
                  </a:lnTo>
                  <a:lnTo>
                    <a:pt x="274" y="205"/>
                  </a:lnTo>
                  <a:lnTo>
                    <a:pt x="275" y="205"/>
                  </a:lnTo>
                  <a:lnTo>
                    <a:pt x="275" y="206"/>
                  </a:lnTo>
                  <a:lnTo>
                    <a:pt x="277" y="206"/>
                  </a:lnTo>
                  <a:lnTo>
                    <a:pt x="278" y="206"/>
                  </a:lnTo>
                  <a:lnTo>
                    <a:pt x="280" y="206"/>
                  </a:lnTo>
                  <a:lnTo>
                    <a:pt x="281" y="206"/>
                  </a:lnTo>
                  <a:lnTo>
                    <a:pt x="281" y="205"/>
                  </a:lnTo>
                  <a:lnTo>
                    <a:pt x="282" y="205"/>
                  </a:lnTo>
                  <a:lnTo>
                    <a:pt x="284" y="205"/>
                  </a:lnTo>
                  <a:lnTo>
                    <a:pt x="284" y="203"/>
                  </a:lnTo>
                  <a:lnTo>
                    <a:pt x="285" y="203"/>
                  </a:lnTo>
                  <a:lnTo>
                    <a:pt x="284" y="203"/>
                  </a:lnTo>
                  <a:lnTo>
                    <a:pt x="282" y="202"/>
                  </a:lnTo>
                  <a:lnTo>
                    <a:pt x="281" y="202"/>
                  </a:lnTo>
                  <a:lnTo>
                    <a:pt x="281" y="201"/>
                  </a:lnTo>
                  <a:lnTo>
                    <a:pt x="280" y="201"/>
                  </a:lnTo>
                  <a:lnTo>
                    <a:pt x="278" y="201"/>
                  </a:lnTo>
                  <a:lnTo>
                    <a:pt x="277" y="199"/>
                  </a:lnTo>
                  <a:lnTo>
                    <a:pt x="275" y="199"/>
                  </a:lnTo>
                  <a:lnTo>
                    <a:pt x="275" y="198"/>
                  </a:lnTo>
                  <a:lnTo>
                    <a:pt x="275" y="196"/>
                  </a:lnTo>
                  <a:lnTo>
                    <a:pt x="275" y="192"/>
                  </a:lnTo>
                  <a:lnTo>
                    <a:pt x="275" y="188"/>
                  </a:lnTo>
                  <a:lnTo>
                    <a:pt x="275" y="183"/>
                  </a:lnTo>
                  <a:lnTo>
                    <a:pt x="275" y="179"/>
                  </a:lnTo>
                  <a:lnTo>
                    <a:pt x="275" y="176"/>
                  </a:lnTo>
                  <a:lnTo>
                    <a:pt x="275" y="173"/>
                  </a:lnTo>
                  <a:lnTo>
                    <a:pt x="275" y="169"/>
                  </a:lnTo>
                  <a:lnTo>
                    <a:pt x="275" y="167"/>
                  </a:lnTo>
                  <a:lnTo>
                    <a:pt x="275" y="166"/>
                  </a:lnTo>
                  <a:lnTo>
                    <a:pt x="277" y="166"/>
                  </a:lnTo>
                  <a:lnTo>
                    <a:pt x="278" y="166"/>
                  </a:lnTo>
                  <a:lnTo>
                    <a:pt x="280" y="166"/>
                  </a:lnTo>
                  <a:lnTo>
                    <a:pt x="280" y="165"/>
                  </a:lnTo>
                  <a:lnTo>
                    <a:pt x="281" y="165"/>
                  </a:lnTo>
                  <a:lnTo>
                    <a:pt x="281" y="163"/>
                  </a:lnTo>
                  <a:lnTo>
                    <a:pt x="282" y="163"/>
                  </a:lnTo>
                  <a:lnTo>
                    <a:pt x="282" y="162"/>
                  </a:lnTo>
                  <a:lnTo>
                    <a:pt x="284" y="162"/>
                  </a:lnTo>
                  <a:lnTo>
                    <a:pt x="285" y="162"/>
                  </a:lnTo>
                  <a:lnTo>
                    <a:pt x="286" y="162"/>
                  </a:lnTo>
                  <a:lnTo>
                    <a:pt x="288" y="162"/>
                  </a:lnTo>
                  <a:lnTo>
                    <a:pt x="289" y="160"/>
                  </a:lnTo>
                  <a:lnTo>
                    <a:pt x="290" y="160"/>
                  </a:lnTo>
                  <a:lnTo>
                    <a:pt x="295" y="156"/>
                  </a:lnTo>
                  <a:lnTo>
                    <a:pt x="296" y="156"/>
                  </a:lnTo>
                  <a:lnTo>
                    <a:pt x="296" y="153"/>
                  </a:lnTo>
                  <a:lnTo>
                    <a:pt x="295" y="152"/>
                  </a:lnTo>
                  <a:lnTo>
                    <a:pt x="296" y="152"/>
                  </a:lnTo>
                  <a:lnTo>
                    <a:pt x="295" y="152"/>
                  </a:lnTo>
                  <a:lnTo>
                    <a:pt x="295" y="150"/>
                  </a:lnTo>
                  <a:lnTo>
                    <a:pt x="295" y="149"/>
                  </a:lnTo>
                  <a:lnTo>
                    <a:pt x="295" y="147"/>
                  </a:lnTo>
                  <a:lnTo>
                    <a:pt x="293" y="147"/>
                  </a:lnTo>
                  <a:lnTo>
                    <a:pt x="293" y="146"/>
                  </a:lnTo>
                  <a:lnTo>
                    <a:pt x="293" y="144"/>
                  </a:lnTo>
                  <a:lnTo>
                    <a:pt x="292" y="144"/>
                  </a:lnTo>
                  <a:lnTo>
                    <a:pt x="292" y="143"/>
                  </a:lnTo>
                  <a:lnTo>
                    <a:pt x="292" y="141"/>
                  </a:lnTo>
                  <a:lnTo>
                    <a:pt x="292" y="140"/>
                  </a:lnTo>
                  <a:lnTo>
                    <a:pt x="292" y="139"/>
                  </a:lnTo>
                  <a:lnTo>
                    <a:pt x="292" y="133"/>
                  </a:lnTo>
                  <a:lnTo>
                    <a:pt x="292" y="127"/>
                  </a:lnTo>
                  <a:lnTo>
                    <a:pt x="292" y="121"/>
                  </a:lnTo>
                  <a:lnTo>
                    <a:pt x="292" y="116"/>
                  </a:lnTo>
                  <a:lnTo>
                    <a:pt x="292" y="105"/>
                  </a:lnTo>
                  <a:lnTo>
                    <a:pt x="293" y="105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4"/>
                  </a:lnTo>
                  <a:lnTo>
                    <a:pt x="296" y="103"/>
                  </a:lnTo>
                  <a:lnTo>
                    <a:pt x="297" y="103"/>
                  </a:lnTo>
                  <a:lnTo>
                    <a:pt x="297" y="101"/>
                  </a:lnTo>
                  <a:lnTo>
                    <a:pt x="297" y="100"/>
                  </a:lnTo>
                  <a:lnTo>
                    <a:pt x="299" y="98"/>
                  </a:lnTo>
                  <a:lnTo>
                    <a:pt x="299" y="97"/>
                  </a:lnTo>
                  <a:lnTo>
                    <a:pt x="300" y="97"/>
                  </a:lnTo>
                  <a:lnTo>
                    <a:pt x="300" y="95"/>
                  </a:lnTo>
                  <a:lnTo>
                    <a:pt x="300" y="93"/>
                  </a:lnTo>
                  <a:lnTo>
                    <a:pt x="301" y="91"/>
                  </a:lnTo>
                  <a:lnTo>
                    <a:pt x="301" y="90"/>
                  </a:lnTo>
                  <a:lnTo>
                    <a:pt x="301" y="88"/>
                  </a:lnTo>
                  <a:lnTo>
                    <a:pt x="300" y="88"/>
                  </a:lnTo>
                  <a:lnTo>
                    <a:pt x="300" y="87"/>
                  </a:lnTo>
                  <a:lnTo>
                    <a:pt x="300" y="85"/>
                  </a:lnTo>
                  <a:lnTo>
                    <a:pt x="300" y="84"/>
                  </a:lnTo>
                  <a:lnTo>
                    <a:pt x="301" y="84"/>
                  </a:lnTo>
                  <a:lnTo>
                    <a:pt x="301" y="82"/>
                  </a:lnTo>
                  <a:lnTo>
                    <a:pt x="301" y="81"/>
                  </a:lnTo>
                  <a:lnTo>
                    <a:pt x="301" y="80"/>
                  </a:lnTo>
                  <a:lnTo>
                    <a:pt x="303" y="80"/>
                  </a:lnTo>
                  <a:lnTo>
                    <a:pt x="303" y="78"/>
                  </a:lnTo>
                  <a:lnTo>
                    <a:pt x="304" y="78"/>
                  </a:lnTo>
                  <a:lnTo>
                    <a:pt x="304" y="77"/>
                  </a:lnTo>
                  <a:lnTo>
                    <a:pt x="304" y="75"/>
                  </a:lnTo>
                  <a:lnTo>
                    <a:pt x="304" y="74"/>
                  </a:lnTo>
                  <a:lnTo>
                    <a:pt x="300" y="71"/>
                  </a:lnTo>
                  <a:lnTo>
                    <a:pt x="290" y="59"/>
                  </a:lnTo>
                  <a:lnTo>
                    <a:pt x="286" y="54"/>
                  </a:lnTo>
                  <a:lnTo>
                    <a:pt x="284" y="49"/>
                  </a:lnTo>
                  <a:lnTo>
                    <a:pt x="281" y="46"/>
                  </a:lnTo>
                  <a:lnTo>
                    <a:pt x="275" y="41"/>
                  </a:lnTo>
                  <a:lnTo>
                    <a:pt x="267" y="31"/>
                  </a:lnTo>
                  <a:lnTo>
                    <a:pt x="269" y="31"/>
                  </a:lnTo>
                  <a:lnTo>
                    <a:pt x="267" y="31"/>
                  </a:lnTo>
                  <a:lnTo>
                    <a:pt x="269" y="29"/>
                  </a:lnTo>
                  <a:lnTo>
                    <a:pt x="269" y="28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5"/>
                  </a:lnTo>
                  <a:lnTo>
                    <a:pt x="270" y="23"/>
                  </a:lnTo>
                  <a:lnTo>
                    <a:pt x="271" y="23"/>
                  </a:lnTo>
                  <a:lnTo>
                    <a:pt x="271" y="22"/>
                  </a:lnTo>
                  <a:lnTo>
                    <a:pt x="271" y="19"/>
                  </a:lnTo>
                  <a:lnTo>
                    <a:pt x="273" y="15"/>
                  </a:lnTo>
                  <a:lnTo>
                    <a:pt x="273" y="10"/>
                  </a:lnTo>
                  <a:lnTo>
                    <a:pt x="274" y="7"/>
                  </a:lnTo>
                  <a:lnTo>
                    <a:pt x="274" y="3"/>
                  </a:lnTo>
                  <a:lnTo>
                    <a:pt x="274" y="2"/>
                  </a:lnTo>
                  <a:lnTo>
                    <a:pt x="275" y="2"/>
                  </a:lnTo>
                  <a:lnTo>
                    <a:pt x="275" y="3"/>
                  </a:lnTo>
                  <a:lnTo>
                    <a:pt x="277" y="3"/>
                  </a:lnTo>
                  <a:lnTo>
                    <a:pt x="278" y="0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5"/>
                  </a:lnTo>
                  <a:lnTo>
                    <a:pt x="282" y="5"/>
                  </a:lnTo>
                  <a:lnTo>
                    <a:pt x="284" y="5"/>
                  </a:lnTo>
                  <a:lnTo>
                    <a:pt x="286" y="7"/>
                  </a:lnTo>
                  <a:lnTo>
                    <a:pt x="288" y="6"/>
                  </a:lnTo>
                  <a:lnTo>
                    <a:pt x="288" y="7"/>
                  </a:lnTo>
                  <a:lnTo>
                    <a:pt x="289" y="9"/>
                  </a:lnTo>
                  <a:lnTo>
                    <a:pt x="288" y="12"/>
                  </a:lnTo>
                  <a:lnTo>
                    <a:pt x="289" y="12"/>
                  </a:lnTo>
                  <a:lnTo>
                    <a:pt x="290" y="12"/>
                  </a:lnTo>
                  <a:lnTo>
                    <a:pt x="292" y="10"/>
                  </a:lnTo>
                  <a:lnTo>
                    <a:pt x="292" y="12"/>
                  </a:lnTo>
                  <a:lnTo>
                    <a:pt x="292" y="13"/>
                  </a:lnTo>
                  <a:lnTo>
                    <a:pt x="293" y="12"/>
                  </a:lnTo>
                  <a:lnTo>
                    <a:pt x="295" y="13"/>
                  </a:lnTo>
                  <a:lnTo>
                    <a:pt x="297" y="16"/>
                  </a:lnTo>
                  <a:lnTo>
                    <a:pt x="299" y="18"/>
                  </a:lnTo>
                  <a:lnTo>
                    <a:pt x="300" y="19"/>
                  </a:lnTo>
                  <a:lnTo>
                    <a:pt x="300" y="20"/>
                  </a:lnTo>
                  <a:lnTo>
                    <a:pt x="301" y="20"/>
                  </a:lnTo>
                  <a:lnTo>
                    <a:pt x="301" y="23"/>
                  </a:lnTo>
                  <a:lnTo>
                    <a:pt x="303" y="25"/>
                  </a:lnTo>
                  <a:lnTo>
                    <a:pt x="304" y="23"/>
                  </a:lnTo>
                  <a:lnTo>
                    <a:pt x="306" y="23"/>
                  </a:lnTo>
                  <a:lnTo>
                    <a:pt x="307" y="23"/>
                  </a:lnTo>
                  <a:lnTo>
                    <a:pt x="308" y="25"/>
                  </a:lnTo>
                  <a:lnTo>
                    <a:pt x="308" y="26"/>
                  </a:lnTo>
                  <a:lnTo>
                    <a:pt x="310" y="28"/>
                  </a:lnTo>
                  <a:lnTo>
                    <a:pt x="310" y="29"/>
                  </a:lnTo>
                  <a:lnTo>
                    <a:pt x="311" y="29"/>
                  </a:lnTo>
                  <a:lnTo>
                    <a:pt x="311" y="32"/>
                  </a:lnTo>
                  <a:lnTo>
                    <a:pt x="312" y="35"/>
                  </a:lnTo>
                  <a:lnTo>
                    <a:pt x="314" y="38"/>
                  </a:lnTo>
                  <a:lnTo>
                    <a:pt x="315" y="36"/>
                  </a:lnTo>
                  <a:lnTo>
                    <a:pt x="318" y="38"/>
                  </a:lnTo>
                  <a:lnTo>
                    <a:pt x="319" y="39"/>
                  </a:lnTo>
                  <a:lnTo>
                    <a:pt x="319" y="41"/>
                  </a:lnTo>
                  <a:lnTo>
                    <a:pt x="322" y="42"/>
                  </a:lnTo>
                  <a:lnTo>
                    <a:pt x="322" y="44"/>
                  </a:lnTo>
                  <a:lnTo>
                    <a:pt x="325" y="45"/>
                  </a:lnTo>
                  <a:lnTo>
                    <a:pt x="326" y="45"/>
                  </a:lnTo>
                  <a:lnTo>
                    <a:pt x="329" y="46"/>
                  </a:lnTo>
                  <a:lnTo>
                    <a:pt x="330" y="46"/>
                  </a:lnTo>
                  <a:lnTo>
                    <a:pt x="330" y="48"/>
                  </a:lnTo>
                  <a:lnTo>
                    <a:pt x="330" y="49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3" y="52"/>
                  </a:lnTo>
                  <a:lnTo>
                    <a:pt x="334" y="56"/>
                  </a:lnTo>
                  <a:lnTo>
                    <a:pt x="334" y="58"/>
                  </a:lnTo>
                  <a:lnTo>
                    <a:pt x="336" y="59"/>
                  </a:lnTo>
                  <a:lnTo>
                    <a:pt x="337" y="59"/>
                  </a:lnTo>
                  <a:lnTo>
                    <a:pt x="341" y="59"/>
                  </a:lnTo>
                  <a:lnTo>
                    <a:pt x="343" y="58"/>
                  </a:lnTo>
                  <a:lnTo>
                    <a:pt x="345" y="59"/>
                  </a:lnTo>
                  <a:lnTo>
                    <a:pt x="348" y="59"/>
                  </a:lnTo>
                  <a:lnTo>
                    <a:pt x="351" y="58"/>
                  </a:lnTo>
                  <a:lnTo>
                    <a:pt x="354" y="58"/>
                  </a:lnTo>
                  <a:lnTo>
                    <a:pt x="355" y="58"/>
                  </a:lnTo>
                  <a:lnTo>
                    <a:pt x="358" y="56"/>
                  </a:lnTo>
                  <a:lnTo>
                    <a:pt x="359" y="55"/>
                  </a:lnTo>
                  <a:lnTo>
                    <a:pt x="362" y="54"/>
                  </a:lnTo>
                  <a:lnTo>
                    <a:pt x="363" y="54"/>
                  </a:lnTo>
                  <a:lnTo>
                    <a:pt x="364" y="52"/>
                  </a:lnTo>
                  <a:lnTo>
                    <a:pt x="366" y="49"/>
                  </a:lnTo>
                  <a:lnTo>
                    <a:pt x="366" y="48"/>
                  </a:lnTo>
                  <a:lnTo>
                    <a:pt x="374" y="46"/>
                  </a:lnTo>
                  <a:lnTo>
                    <a:pt x="377" y="46"/>
                  </a:lnTo>
                  <a:lnTo>
                    <a:pt x="378" y="46"/>
                  </a:lnTo>
                  <a:lnTo>
                    <a:pt x="380" y="46"/>
                  </a:lnTo>
                  <a:lnTo>
                    <a:pt x="381" y="45"/>
                  </a:lnTo>
                  <a:lnTo>
                    <a:pt x="382" y="45"/>
                  </a:lnTo>
                  <a:lnTo>
                    <a:pt x="384" y="45"/>
                  </a:lnTo>
                  <a:lnTo>
                    <a:pt x="384" y="44"/>
                  </a:lnTo>
                  <a:lnTo>
                    <a:pt x="388" y="42"/>
                  </a:lnTo>
                  <a:lnTo>
                    <a:pt x="388" y="41"/>
                  </a:lnTo>
                  <a:lnTo>
                    <a:pt x="389" y="38"/>
                  </a:lnTo>
                  <a:lnTo>
                    <a:pt x="393" y="35"/>
                  </a:lnTo>
                  <a:lnTo>
                    <a:pt x="395" y="35"/>
                  </a:lnTo>
                  <a:lnTo>
                    <a:pt x="396" y="35"/>
                  </a:lnTo>
                  <a:lnTo>
                    <a:pt x="397" y="35"/>
                  </a:lnTo>
                  <a:lnTo>
                    <a:pt x="399" y="36"/>
                  </a:lnTo>
                  <a:lnTo>
                    <a:pt x="400" y="36"/>
                  </a:lnTo>
                  <a:lnTo>
                    <a:pt x="401" y="36"/>
                  </a:lnTo>
                  <a:lnTo>
                    <a:pt x="404" y="35"/>
                  </a:lnTo>
                  <a:lnTo>
                    <a:pt x="406" y="33"/>
                  </a:lnTo>
                  <a:lnTo>
                    <a:pt x="403" y="32"/>
                  </a:lnTo>
                  <a:lnTo>
                    <a:pt x="403" y="31"/>
                  </a:lnTo>
                  <a:lnTo>
                    <a:pt x="401" y="29"/>
                  </a:lnTo>
                  <a:lnTo>
                    <a:pt x="401" y="28"/>
                  </a:lnTo>
                  <a:lnTo>
                    <a:pt x="401" y="26"/>
                  </a:lnTo>
                  <a:lnTo>
                    <a:pt x="403" y="26"/>
                  </a:lnTo>
                  <a:lnTo>
                    <a:pt x="406" y="25"/>
                  </a:lnTo>
                  <a:lnTo>
                    <a:pt x="406" y="28"/>
                  </a:lnTo>
                  <a:lnTo>
                    <a:pt x="407" y="26"/>
                  </a:lnTo>
                  <a:lnTo>
                    <a:pt x="410" y="28"/>
                  </a:lnTo>
                  <a:lnTo>
                    <a:pt x="411" y="29"/>
                  </a:lnTo>
                  <a:lnTo>
                    <a:pt x="412" y="31"/>
                  </a:lnTo>
                  <a:lnTo>
                    <a:pt x="412" y="32"/>
                  </a:lnTo>
                  <a:lnTo>
                    <a:pt x="414" y="32"/>
                  </a:lnTo>
                  <a:lnTo>
                    <a:pt x="415" y="32"/>
                  </a:lnTo>
                  <a:lnTo>
                    <a:pt x="415" y="31"/>
                  </a:lnTo>
                  <a:lnTo>
                    <a:pt x="417" y="29"/>
                  </a:lnTo>
                  <a:lnTo>
                    <a:pt x="418" y="32"/>
                  </a:lnTo>
                  <a:lnTo>
                    <a:pt x="419" y="33"/>
                  </a:lnTo>
                  <a:lnTo>
                    <a:pt x="422" y="35"/>
                  </a:lnTo>
                  <a:lnTo>
                    <a:pt x="423" y="35"/>
                  </a:lnTo>
                  <a:lnTo>
                    <a:pt x="425" y="36"/>
                  </a:lnTo>
                  <a:lnTo>
                    <a:pt x="427" y="38"/>
                  </a:lnTo>
                  <a:lnTo>
                    <a:pt x="429" y="38"/>
                  </a:lnTo>
                  <a:lnTo>
                    <a:pt x="429" y="36"/>
                  </a:lnTo>
                  <a:lnTo>
                    <a:pt x="430" y="38"/>
                  </a:lnTo>
                  <a:lnTo>
                    <a:pt x="432" y="39"/>
                  </a:lnTo>
                  <a:lnTo>
                    <a:pt x="433" y="38"/>
                  </a:lnTo>
                  <a:lnTo>
                    <a:pt x="434" y="38"/>
                  </a:lnTo>
                  <a:lnTo>
                    <a:pt x="434" y="39"/>
                  </a:lnTo>
                  <a:lnTo>
                    <a:pt x="434" y="41"/>
                  </a:lnTo>
                  <a:lnTo>
                    <a:pt x="438" y="44"/>
                  </a:lnTo>
                  <a:lnTo>
                    <a:pt x="440" y="45"/>
                  </a:lnTo>
                  <a:lnTo>
                    <a:pt x="441" y="45"/>
                  </a:lnTo>
                  <a:lnTo>
                    <a:pt x="445" y="49"/>
                  </a:lnTo>
                  <a:lnTo>
                    <a:pt x="444" y="52"/>
                  </a:lnTo>
                  <a:lnTo>
                    <a:pt x="445" y="52"/>
                  </a:lnTo>
                  <a:lnTo>
                    <a:pt x="445" y="54"/>
                  </a:lnTo>
                  <a:lnTo>
                    <a:pt x="447" y="54"/>
                  </a:lnTo>
                  <a:lnTo>
                    <a:pt x="445" y="55"/>
                  </a:lnTo>
                  <a:lnTo>
                    <a:pt x="445" y="56"/>
                  </a:lnTo>
                  <a:lnTo>
                    <a:pt x="445" y="58"/>
                  </a:lnTo>
                  <a:lnTo>
                    <a:pt x="447" y="59"/>
                  </a:lnTo>
                  <a:lnTo>
                    <a:pt x="448" y="59"/>
                  </a:lnTo>
                  <a:lnTo>
                    <a:pt x="449" y="59"/>
                  </a:lnTo>
                  <a:lnTo>
                    <a:pt x="451" y="61"/>
                  </a:lnTo>
                  <a:lnTo>
                    <a:pt x="452" y="59"/>
                  </a:lnTo>
                  <a:lnTo>
                    <a:pt x="454" y="61"/>
                  </a:lnTo>
                  <a:lnTo>
                    <a:pt x="454" y="59"/>
                  </a:lnTo>
                  <a:lnTo>
                    <a:pt x="455" y="62"/>
                  </a:lnTo>
                  <a:lnTo>
                    <a:pt x="455" y="64"/>
                  </a:lnTo>
                  <a:lnTo>
                    <a:pt x="456" y="65"/>
                  </a:lnTo>
                  <a:lnTo>
                    <a:pt x="458" y="67"/>
                  </a:lnTo>
                  <a:lnTo>
                    <a:pt x="464" y="69"/>
                  </a:lnTo>
                  <a:lnTo>
                    <a:pt x="467" y="71"/>
                  </a:lnTo>
                  <a:lnTo>
                    <a:pt x="474" y="71"/>
                  </a:lnTo>
                  <a:lnTo>
                    <a:pt x="478" y="71"/>
                  </a:lnTo>
                  <a:lnTo>
                    <a:pt x="480" y="72"/>
                  </a:lnTo>
                  <a:lnTo>
                    <a:pt x="481" y="72"/>
                  </a:lnTo>
                  <a:lnTo>
                    <a:pt x="482" y="72"/>
                  </a:lnTo>
                  <a:lnTo>
                    <a:pt x="484" y="71"/>
                  </a:lnTo>
                  <a:lnTo>
                    <a:pt x="486" y="72"/>
                  </a:lnTo>
                  <a:lnTo>
                    <a:pt x="488" y="74"/>
                  </a:lnTo>
                  <a:lnTo>
                    <a:pt x="491" y="74"/>
                  </a:lnTo>
                  <a:lnTo>
                    <a:pt x="492" y="75"/>
                  </a:lnTo>
                  <a:lnTo>
                    <a:pt x="492" y="77"/>
                  </a:lnTo>
                  <a:lnTo>
                    <a:pt x="493" y="75"/>
                  </a:lnTo>
                  <a:lnTo>
                    <a:pt x="495" y="77"/>
                  </a:lnTo>
                  <a:lnTo>
                    <a:pt x="496" y="78"/>
                  </a:lnTo>
                  <a:lnTo>
                    <a:pt x="496" y="82"/>
                  </a:lnTo>
                  <a:lnTo>
                    <a:pt x="497" y="84"/>
                  </a:lnTo>
                  <a:lnTo>
                    <a:pt x="500" y="84"/>
                  </a:lnTo>
                  <a:lnTo>
                    <a:pt x="501" y="84"/>
                  </a:lnTo>
                  <a:lnTo>
                    <a:pt x="504" y="84"/>
                  </a:lnTo>
                  <a:lnTo>
                    <a:pt x="506" y="84"/>
                  </a:lnTo>
                  <a:lnTo>
                    <a:pt x="507" y="84"/>
                  </a:lnTo>
                  <a:lnTo>
                    <a:pt x="508" y="84"/>
                  </a:lnTo>
                  <a:lnTo>
                    <a:pt x="510" y="84"/>
                  </a:lnTo>
                  <a:lnTo>
                    <a:pt x="511" y="84"/>
                  </a:lnTo>
                  <a:lnTo>
                    <a:pt x="514" y="81"/>
                  </a:lnTo>
                  <a:lnTo>
                    <a:pt x="515" y="81"/>
                  </a:lnTo>
                  <a:lnTo>
                    <a:pt x="515" y="80"/>
                  </a:lnTo>
                  <a:lnTo>
                    <a:pt x="518" y="80"/>
                  </a:lnTo>
                  <a:lnTo>
                    <a:pt x="521" y="80"/>
                  </a:lnTo>
                  <a:lnTo>
                    <a:pt x="522" y="80"/>
                  </a:lnTo>
                  <a:lnTo>
                    <a:pt x="523" y="80"/>
                  </a:lnTo>
                  <a:lnTo>
                    <a:pt x="525" y="80"/>
                  </a:lnTo>
                  <a:lnTo>
                    <a:pt x="526" y="80"/>
                  </a:lnTo>
                  <a:lnTo>
                    <a:pt x="528" y="80"/>
                  </a:lnTo>
                  <a:lnTo>
                    <a:pt x="529" y="80"/>
                  </a:lnTo>
                  <a:lnTo>
                    <a:pt x="530" y="80"/>
                  </a:lnTo>
                  <a:lnTo>
                    <a:pt x="530" y="78"/>
                  </a:lnTo>
                  <a:lnTo>
                    <a:pt x="532" y="78"/>
                  </a:lnTo>
                  <a:lnTo>
                    <a:pt x="533" y="78"/>
                  </a:lnTo>
                  <a:lnTo>
                    <a:pt x="534" y="77"/>
                  </a:lnTo>
                  <a:lnTo>
                    <a:pt x="536" y="77"/>
                  </a:lnTo>
                  <a:lnTo>
                    <a:pt x="537" y="77"/>
                  </a:lnTo>
                  <a:lnTo>
                    <a:pt x="538" y="77"/>
                  </a:lnTo>
                  <a:lnTo>
                    <a:pt x="540" y="77"/>
                  </a:lnTo>
                  <a:lnTo>
                    <a:pt x="540" y="78"/>
                  </a:lnTo>
                  <a:lnTo>
                    <a:pt x="538" y="78"/>
                  </a:lnTo>
                  <a:lnTo>
                    <a:pt x="540" y="78"/>
                  </a:lnTo>
                  <a:lnTo>
                    <a:pt x="540" y="80"/>
                  </a:lnTo>
                  <a:lnTo>
                    <a:pt x="541" y="81"/>
                  </a:lnTo>
                  <a:lnTo>
                    <a:pt x="543" y="81"/>
                  </a:lnTo>
                  <a:lnTo>
                    <a:pt x="543" y="82"/>
                  </a:lnTo>
                  <a:lnTo>
                    <a:pt x="544" y="82"/>
                  </a:lnTo>
                  <a:lnTo>
                    <a:pt x="544" y="81"/>
                  </a:lnTo>
                  <a:lnTo>
                    <a:pt x="545" y="81"/>
                  </a:lnTo>
                  <a:lnTo>
                    <a:pt x="545" y="82"/>
                  </a:lnTo>
                  <a:lnTo>
                    <a:pt x="545" y="81"/>
                  </a:lnTo>
                  <a:lnTo>
                    <a:pt x="547" y="81"/>
                  </a:lnTo>
                  <a:lnTo>
                    <a:pt x="548" y="80"/>
                  </a:lnTo>
                  <a:lnTo>
                    <a:pt x="549" y="80"/>
                  </a:lnTo>
                  <a:lnTo>
                    <a:pt x="551" y="80"/>
                  </a:lnTo>
                  <a:lnTo>
                    <a:pt x="551" y="81"/>
                  </a:lnTo>
                  <a:lnTo>
                    <a:pt x="552" y="81"/>
                  </a:lnTo>
                  <a:lnTo>
                    <a:pt x="554" y="81"/>
                  </a:lnTo>
                  <a:lnTo>
                    <a:pt x="554" y="82"/>
                  </a:lnTo>
                  <a:lnTo>
                    <a:pt x="555" y="82"/>
                  </a:lnTo>
                  <a:lnTo>
                    <a:pt x="555" y="84"/>
                  </a:lnTo>
                  <a:lnTo>
                    <a:pt x="556" y="84"/>
                  </a:lnTo>
                  <a:lnTo>
                    <a:pt x="558" y="84"/>
                  </a:lnTo>
                  <a:lnTo>
                    <a:pt x="559" y="84"/>
                  </a:lnTo>
                  <a:lnTo>
                    <a:pt x="560" y="84"/>
                  </a:lnTo>
                  <a:lnTo>
                    <a:pt x="560" y="85"/>
                  </a:lnTo>
                  <a:lnTo>
                    <a:pt x="562" y="85"/>
                  </a:lnTo>
                  <a:lnTo>
                    <a:pt x="563" y="84"/>
                  </a:lnTo>
                  <a:lnTo>
                    <a:pt x="565" y="84"/>
                  </a:lnTo>
                  <a:lnTo>
                    <a:pt x="565" y="85"/>
                  </a:lnTo>
                  <a:lnTo>
                    <a:pt x="566" y="85"/>
                  </a:lnTo>
                  <a:lnTo>
                    <a:pt x="567" y="85"/>
                  </a:lnTo>
                  <a:lnTo>
                    <a:pt x="569" y="87"/>
                  </a:lnTo>
                  <a:lnTo>
                    <a:pt x="570" y="87"/>
                  </a:lnTo>
                  <a:lnTo>
                    <a:pt x="571" y="87"/>
                  </a:lnTo>
                  <a:lnTo>
                    <a:pt x="571" y="85"/>
                  </a:lnTo>
                  <a:lnTo>
                    <a:pt x="573" y="85"/>
                  </a:lnTo>
                  <a:lnTo>
                    <a:pt x="574" y="85"/>
                  </a:lnTo>
                  <a:lnTo>
                    <a:pt x="575" y="85"/>
                  </a:lnTo>
                  <a:lnTo>
                    <a:pt x="577" y="85"/>
                  </a:lnTo>
                  <a:lnTo>
                    <a:pt x="578" y="87"/>
                  </a:lnTo>
                  <a:lnTo>
                    <a:pt x="580" y="87"/>
                  </a:lnTo>
                  <a:lnTo>
                    <a:pt x="580" y="88"/>
                  </a:lnTo>
                  <a:lnTo>
                    <a:pt x="581" y="88"/>
                  </a:lnTo>
                  <a:lnTo>
                    <a:pt x="581" y="90"/>
                  </a:lnTo>
                  <a:lnTo>
                    <a:pt x="582" y="90"/>
                  </a:lnTo>
                  <a:lnTo>
                    <a:pt x="582" y="91"/>
                  </a:lnTo>
                  <a:lnTo>
                    <a:pt x="584" y="91"/>
                  </a:lnTo>
                  <a:lnTo>
                    <a:pt x="584" y="93"/>
                  </a:lnTo>
                  <a:lnTo>
                    <a:pt x="582" y="93"/>
                  </a:lnTo>
                  <a:lnTo>
                    <a:pt x="584" y="93"/>
                  </a:lnTo>
                  <a:lnTo>
                    <a:pt x="582" y="93"/>
                  </a:lnTo>
                  <a:lnTo>
                    <a:pt x="582" y="94"/>
                  </a:lnTo>
                  <a:lnTo>
                    <a:pt x="582" y="95"/>
                  </a:lnTo>
                  <a:lnTo>
                    <a:pt x="582" y="97"/>
                  </a:lnTo>
                  <a:lnTo>
                    <a:pt x="582" y="98"/>
                  </a:lnTo>
                  <a:lnTo>
                    <a:pt x="581" y="98"/>
                  </a:lnTo>
                  <a:lnTo>
                    <a:pt x="581" y="100"/>
                  </a:lnTo>
                  <a:lnTo>
                    <a:pt x="581" y="101"/>
                  </a:lnTo>
                  <a:lnTo>
                    <a:pt x="581" y="103"/>
                  </a:lnTo>
                  <a:lnTo>
                    <a:pt x="580" y="103"/>
                  </a:lnTo>
                  <a:lnTo>
                    <a:pt x="580" y="104"/>
                  </a:lnTo>
                  <a:lnTo>
                    <a:pt x="581" y="104"/>
                  </a:lnTo>
                  <a:lnTo>
                    <a:pt x="580" y="104"/>
                  </a:lnTo>
                  <a:lnTo>
                    <a:pt x="580" y="105"/>
                  </a:lnTo>
                  <a:lnTo>
                    <a:pt x="581" y="105"/>
                  </a:lnTo>
                  <a:lnTo>
                    <a:pt x="581" y="107"/>
                  </a:lnTo>
                  <a:lnTo>
                    <a:pt x="582" y="107"/>
                  </a:lnTo>
                  <a:lnTo>
                    <a:pt x="582" y="108"/>
                  </a:lnTo>
                  <a:lnTo>
                    <a:pt x="582" y="110"/>
                  </a:lnTo>
                  <a:lnTo>
                    <a:pt x="582" y="111"/>
                  </a:lnTo>
                  <a:lnTo>
                    <a:pt x="584" y="113"/>
                  </a:lnTo>
                  <a:lnTo>
                    <a:pt x="584" y="114"/>
                  </a:lnTo>
                  <a:lnTo>
                    <a:pt x="584" y="116"/>
                  </a:lnTo>
                  <a:lnTo>
                    <a:pt x="582" y="117"/>
                  </a:lnTo>
                  <a:lnTo>
                    <a:pt x="584" y="117"/>
                  </a:lnTo>
                  <a:lnTo>
                    <a:pt x="582" y="117"/>
                  </a:lnTo>
                  <a:lnTo>
                    <a:pt x="582" y="118"/>
                  </a:lnTo>
                  <a:lnTo>
                    <a:pt x="582" y="120"/>
                  </a:lnTo>
                  <a:lnTo>
                    <a:pt x="582" y="121"/>
                  </a:lnTo>
                  <a:lnTo>
                    <a:pt x="582" y="123"/>
                  </a:lnTo>
                  <a:lnTo>
                    <a:pt x="582" y="124"/>
                  </a:lnTo>
                  <a:lnTo>
                    <a:pt x="582" y="126"/>
                  </a:lnTo>
                  <a:lnTo>
                    <a:pt x="581" y="126"/>
                  </a:lnTo>
                  <a:lnTo>
                    <a:pt x="581" y="127"/>
                  </a:lnTo>
                  <a:lnTo>
                    <a:pt x="580" y="127"/>
                  </a:lnTo>
                  <a:lnTo>
                    <a:pt x="580" y="129"/>
                  </a:lnTo>
                  <a:lnTo>
                    <a:pt x="580" y="130"/>
                  </a:lnTo>
                  <a:lnTo>
                    <a:pt x="578" y="130"/>
                  </a:lnTo>
                  <a:lnTo>
                    <a:pt x="578" y="131"/>
                  </a:lnTo>
                  <a:lnTo>
                    <a:pt x="577" y="133"/>
                  </a:lnTo>
                  <a:lnTo>
                    <a:pt x="578" y="133"/>
                  </a:lnTo>
                  <a:lnTo>
                    <a:pt x="577" y="133"/>
                  </a:lnTo>
                  <a:lnTo>
                    <a:pt x="577" y="134"/>
                  </a:lnTo>
                  <a:lnTo>
                    <a:pt x="578" y="134"/>
                  </a:lnTo>
                  <a:lnTo>
                    <a:pt x="577" y="134"/>
                  </a:lnTo>
                  <a:lnTo>
                    <a:pt x="578" y="136"/>
                  </a:lnTo>
                  <a:lnTo>
                    <a:pt x="578" y="137"/>
                  </a:lnTo>
                  <a:lnTo>
                    <a:pt x="578" y="139"/>
                  </a:lnTo>
                  <a:lnTo>
                    <a:pt x="577" y="139"/>
                  </a:lnTo>
                  <a:lnTo>
                    <a:pt x="578" y="139"/>
                  </a:lnTo>
                  <a:lnTo>
                    <a:pt x="578" y="140"/>
                  </a:lnTo>
                  <a:lnTo>
                    <a:pt x="578" y="141"/>
                  </a:lnTo>
                  <a:lnTo>
                    <a:pt x="580" y="141"/>
                  </a:lnTo>
                  <a:lnTo>
                    <a:pt x="580" y="143"/>
                  </a:lnTo>
                  <a:lnTo>
                    <a:pt x="581" y="143"/>
                  </a:lnTo>
                  <a:lnTo>
                    <a:pt x="580" y="143"/>
                  </a:lnTo>
                  <a:lnTo>
                    <a:pt x="580" y="144"/>
                  </a:lnTo>
                  <a:lnTo>
                    <a:pt x="581" y="144"/>
                  </a:lnTo>
                  <a:lnTo>
                    <a:pt x="581" y="146"/>
                  </a:lnTo>
                  <a:lnTo>
                    <a:pt x="580" y="146"/>
                  </a:lnTo>
                  <a:lnTo>
                    <a:pt x="578" y="146"/>
                  </a:lnTo>
                  <a:lnTo>
                    <a:pt x="578" y="147"/>
                  </a:lnTo>
                  <a:lnTo>
                    <a:pt x="578" y="149"/>
                  </a:lnTo>
                  <a:lnTo>
                    <a:pt x="577" y="149"/>
                  </a:lnTo>
                  <a:lnTo>
                    <a:pt x="577" y="150"/>
                  </a:lnTo>
                  <a:lnTo>
                    <a:pt x="577" y="152"/>
                  </a:lnTo>
                  <a:lnTo>
                    <a:pt x="577" y="153"/>
                  </a:lnTo>
                  <a:lnTo>
                    <a:pt x="575" y="153"/>
                  </a:lnTo>
                  <a:lnTo>
                    <a:pt x="574" y="153"/>
                  </a:lnTo>
                  <a:lnTo>
                    <a:pt x="573" y="153"/>
                  </a:lnTo>
                  <a:lnTo>
                    <a:pt x="573" y="154"/>
                  </a:lnTo>
                  <a:lnTo>
                    <a:pt x="571" y="154"/>
                  </a:lnTo>
                  <a:lnTo>
                    <a:pt x="570" y="154"/>
                  </a:lnTo>
                  <a:lnTo>
                    <a:pt x="570" y="156"/>
                  </a:lnTo>
                  <a:lnTo>
                    <a:pt x="569" y="156"/>
                  </a:lnTo>
                  <a:lnTo>
                    <a:pt x="567" y="156"/>
                  </a:lnTo>
                  <a:lnTo>
                    <a:pt x="566" y="156"/>
                  </a:lnTo>
                  <a:lnTo>
                    <a:pt x="566" y="157"/>
                  </a:lnTo>
                  <a:lnTo>
                    <a:pt x="565" y="157"/>
                  </a:lnTo>
                  <a:lnTo>
                    <a:pt x="565" y="156"/>
                  </a:lnTo>
                  <a:lnTo>
                    <a:pt x="563" y="156"/>
                  </a:lnTo>
                  <a:lnTo>
                    <a:pt x="562" y="156"/>
                  </a:lnTo>
                  <a:lnTo>
                    <a:pt x="560" y="156"/>
                  </a:lnTo>
                  <a:lnTo>
                    <a:pt x="560" y="154"/>
                  </a:lnTo>
                  <a:lnTo>
                    <a:pt x="559" y="154"/>
                  </a:lnTo>
                  <a:lnTo>
                    <a:pt x="558" y="154"/>
                  </a:lnTo>
                  <a:lnTo>
                    <a:pt x="556" y="154"/>
                  </a:lnTo>
                  <a:lnTo>
                    <a:pt x="558" y="154"/>
                  </a:lnTo>
                  <a:lnTo>
                    <a:pt x="558" y="156"/>
                  </a:lnTo>
                  <a:lnTo>
                    <a:pt x="556" y="156"/>
                  </a:lnTo>
                  <a:lnTo>
                    <a:pt x="555" y="156"/>
                  </a:lnTo>
                  <a:lnTo>
                    <a:pt x="554" y="156"/>
                  </a:lnTo>
                  <a:lnTo>
                    <a:pt x="554" y="154"/>
                  </a:lnTo>
                  <a:lnTo>
                    <a:pt x="552" y="154"/>
                  </a:lnTo>
                  <a:lnTo>
                    <a:pt x="551" y="154"/>
                  </a:lnTo>
                  <a:lnTo>
                    <a:pt x="551" y="156"/>
                  </a:lnTo>
                  <a:lnTo>
                    <a:pt x="549" y="154"/>
                  </a:lnTo>
                  <a:lnTo>
                    <a:pt x="548" y="154"/>
                  </a:lnTo>
                  <a:lnTo>
                    <a:pt x="548" y="156"/>
                  </a:lnTo>
                  <a:lnTo>
                    <a:pt x="549" y="156"/>
                  </a:lnTo>
                  <a:lnTo>
                    <a:pt x="548" y="156"/>
                  </a:lnTo>
                  <a:lnTo>
                    <a:pt x="547" y="156"/>
                  </a:lnTo>
                  <a:lnTo>
                    <a:pt x="547" y="154"/>
                  </a:lnTo>
                  <a:lnTo>
                    <a:pt x="545" y="154"/>
                  </a:lnTo>
                  <a:lnTo>
                    <a:pt x="545" y="156"/>
                  </a:lnTo>
                  <a:lnTo>
                    <a:pt x="545" y="154"/>
                  </a:lnTo>
                  <a:lnTo>
                    <a:pt x="544" y="154"/>
                  </a:lnTo>
                  <a:lnTo>
                    <a:pt x="544" y="156"/>
                  </a:lnTo>
                  <a:lnTo>
                    <a:pt x="544" y="154"/>
                  </a:lnTo>
                  <a:lnTo>
                    <a:pt x="543" y="154"/>
                  </a:lnTo>
                  <a:lnTo>
                    <a:pt x="541" y="154"/>
                  </a:lnTo>
                  <a:lnTo>
                    <a:pt x="541" y="153"/>
                  </a:lnTo>
                  <a:lnTo>
                    <a:pt x="541" y="154"/>
                  </a:lnTo>
                  <a:lnTo>
                    <a:pt x="540" y="154"/>
                  </a:lnTo>
                  <a:lnTo>
                    <a:pt x="540" y="153"/>
                  </a:lnTo>
                  <a:lnTo>
                    <a:pt x="538" y="153"/>
                  </a:lnTo>
                  <a:lnTo>
                    <a:pt x="538" y="152"/>
                  </a:lnTo>
                  <a:lnTo>
                    <a:pt x="537" y="152"/>
                  </a:lnTo>
                  <a:lnTo>
                    <a:pt x="537" y="153"/>
                  </a:lnTo>
                  <a:lnTo>
                    <a:pt x="536" y="153"/>
                  </a:lnTo>
                  <a:lnTo>
                    <a:pt x="536" y="152"/>
                  </a:lnTo>
                  <a:lnTo>
                    <a:pt x="537" y="152"/>
                  </a:lnTo>
                  <a:lnTo>
                    <a:pt x="536" y="152"/>
                  </a:lnTo>
                  <a:lnTo>
                    <a:pt x="534" y="152"/>
                  </a:lnTo>
                  <a:lnTo>
                    <a:pt x="534" y="153"/>
                  </a:lnTo>
                  <a:lnTo>
                    <a:pt x="533" y="153"/>
                  </a:lnTo>
                  <a:lnTo>
                    <a:pt x="532" y="153"/>
                  </a:lnTo>
                  <a:lnTo>
                    <a:pt x="530" y="153"/>
                  </a:lnTo>
                  <a:lnTo>
                    <a:pt x="529" y="153"/>
                  </a:lnTo>
                  <a:lnTo>
                    <a:pt x="528" y="153"/>
                  </a:lnTo>
                  <a:lnTo>
                    <a:pt x="526" y="153"/>
                  </a:lnTo>
                  <a:lnTo>
                    <a:pt x="525" y="153"/>
                  </a:lnTo>
                  <a:lnTo>
                    <a:pt x="523" y="153"/>
                  </a:lnTo>
                  <a:lnTo>
                    <a:pt x="523" y="154"/>
                  </a:lnTo>
                  <a:lnTo>
                    <a:pt x="522" y="156"/>
                  </a:lnTo>
                  <a:lnTo>
                    <a:pt x="521" y="156"/>
                  </a:lnTo>
                  <a:lnTo>
                    <a:pt x="519" y="157"/>
                  </a:lnTo>
                  <a:lnTo>
                    <a:pt x="519" y="159"/>
                  </a:lnTo>
                  <a:lnTo>
                    <a:pt x="518" y="159"/>
                  </a:lnTo>
                  <a:lnTo>
                    <a:pt x="517" y="159"/>
                  </a:lnTo>
                  <a:lnTo>
                    <a:pt x="515" y="159"/>
                  </a:lnTo>
                  <a:lnTo>
                    <a:pt x="515" y="160"/>
                  </a:lnTo>
                  <a:lnTo>
                    <a:pt x="514" y="160"/>
                  </a:lnTo>
                  <a:lnTo>
                    <a:pt x="512" y="160"/>
                  </a:lnTo>
                  <a:lnTo>
                    <a:pt x="512" y="162"/>
                  </a:lnTo>
                  <a:lnTo>
                    <a:pt x="511" y="162"/>
                  </a:lnTo>
                  <a:lnTo>
                    <a:pt x="510" y="162"/>
                  </a:lnTo>
                  <a:lnTo>
                    <a:pt x="510" y="163"/>
                  </a:lnTo>
                  <a:lnTo>
                    <a:pt x="508" y="163"/>
                  </a:lnTo>
                  <a:lnTo>
                    <a:pt x="508" y="165"/>
                  </a:lnTo>
                  <a:lnTo>
                    <a:pt x="507" y="165"/>
                  </a:lnTo>
                  <a:lnTo>
                    <a:pt x="507" y="166"/>
                  </a:lnTo>
                  <a:lnTo>
                    <a:pt x="506" y="166"/>
                  </a:lnTo>
                  <a:lnTo>
                    <a:pt x="504" y="166"/>
                  </a:lnTo>
                  <a:lnTo>
                    <a:pt x="504" y="165"/>
                  </a:lnTo>
                  <a:lnTo>
                    <a:pt x="504" y="166"/>
                  </a:lnTo>
                  <a:lnTo>
                    <a:pt x="503" y="166"/>
                  </a:lnTo>
                  <a:lnTo>
                    <a:pt x="503" y="167"/>
                  </a:lnTo>
                  <a:lnTo>
                    <a:pt x="501" y="167"/>
                  </a:lnTo>
                  <a:lnTo>
                    <a:pt x="500" y="169"/>
                  </a:lnTo>
                  <a:lnTo>
                    <a:pt x="499" y="169"/>
                  </a:lnTo>
                  <a:lnTo>
                    <a:pt x="499" y="167"/>
                  </a:lnTo>
                  <a:lnTo>
                    <a:pt x="497" y="167"/>
                  </a:lnTo>
                  <a:lnTo>
                    <a:pt x="497" y="169"/>
                  </a:lnTo>
                  <a:lnTo>
                    <a:pt x="496" y="169"/>
                  </a:lnTo>
                  <a:lnTo>
                    <a:pt x="496" y="167"/>
                  </a:lnTo>
                  <a:lnTo>
                    <a:pt x="496" y="166"/>
                  </a:lnTo>
                  <a:lnTo>
                    <a:pt x="495" y="166"/>
                  </a:lnTo>
                  <a:lnTo>
                    <a:pt x="493" y="166"/>
                  </a:lnTo>
                  <a:lnTo>
                    <a:pt x="493" y="167"/>
                  </a:lnTo>
                  <a:lnTo>
                    <a:pt x="492" y="167"/>
                  </a:lnTo>
                  <a:lnTo>
                    <a:pt x="491" y="167"/>
                  </a:lnTo>
                  <a:lnTo>
                    <a:pt x="489" y="169"/>
                  </a:lnTo>
                  <a:lnTo>
                    <a:pt x="488" y="169"/>
                  </a:lnTo>
                  <a:lnTo>
                    <a:pt x="486" y="169"/>
                  </a:lnTo>
                  <a:lnTo>
                    <a:pt x="486" y="170"/>
                  </a:lnTo>
                  <a:lnTo>
                    <a:pt x="486" y="172"/>
                  </a:lnTo>
                  <a:lnTo>
                    <a:pt x="486" y="173"/>
                  </a:lnTo>
                  <a:lnTo>
                    <a:pt x="485" y="175"/>
                  </a:lnTo>
                  <a:lnTo>
                    <a:pt x="485" y="173"/>
                  </a:lnTo>
                  <a:lnTo>
                    <a:pt x="484" y="173"/>
                  </a:lnTo>
                  <a:lnTo>
                    <a:pt x="482" y="173"/>
                  </a:lnTo>
                  <a:lnTo>
                    <a:pt x="481" y="173"/>
                  </a:lnTo>
                  <a:lnTo>
                    <a:pt x="481" y="175"/>
                  </a:lnTo>
                  <a:lnTo>
                    <a:pt x="482" y="176"/>
                  </a:lnTo>
                  <a:lnTo>
                    <a:pt x="484" y="176"/>
                  </a:lnTo>
                  <a:lnTo>
                    <a:pt x="484" y="178"/>
                  </a:lnTo>
                  <a:lnTo>
                    <a:pt x="482" y="178"/>
                  </a:lnTo>
                  <a:lnTo>
                    <a:pt x="481" y="178"/>
                  </a:lnTo>
                  <a:lnTo>
                    <a:pt x="481" y="179"/>
                  </a:lnTo>
                  <a:lnTo>
                    <a:pt x="481" y="180"/>
                  </a:lnTo>
                  <a:lnTo>
                    <a:pt x="482" y="180"/>
                  </a:lnTo>
                  <a:lnTo>
                    <a:pt x="484" y="182"/>
                  </a:lnTo>
                  <a:lnTo>
                    <a:pt x="484" y="183"/>
                  </a:lnTo>
                  <a:lnTo>
                    <a:pt x="482" y="185"/>
                  </a:lnTo>
                  <a:lnTo>
                    <a:pt x="484" y="185"/>
                  </a:lnTo>
                  <a:lnTo>
                    <a:pt x="484" y="186"/>
                  </a:lnTo>
                  <a:lnTo>
                    <a:pt x="482" y="186"/>
                  </a:lnTo>
                  <a:lnTo>
                    <a:pt x="482" y="188"/>
                  </a:lnTo>
                  <a:lnTo>
                    <a:pt x="481" y="188"/>
                  </a:lnTo>
                  <a:lnTo>
                    <a:pt x="481" y="189"/>
                  </a:lnTo>
                  <a:lnTo>
                    <a:pt x="481" y="190"/>
                  </a:lnTo>
                  <a:lnTo>
                    <a:pt x="482" y="190"/>
                  </a:lnTo>
                  <a:lnTo>
                    <a:pt x="484" y="190"/>
                  </a:lnTo>
                  <a:lnTo>
                    <a:pt x="484" y="192"/>
                  </a:lnTo>
                  <a:lnTo>
                    <a:pt x="485" y="192"/>
                  </a:lnTo>
                  <a:lnTo>
                    <a:pt x="485" y="193"/>
                  </a:lnTo>
                  <a:lnTo>
                    <a:pt x="485" y="195"/>
                  </a:lnTo>
                  <a:lnTo>
                    <a:pt x="485" y="196"/>
                  </a:lnTo>
                  <a:lnTo>
                    <a:pt x="486" y="196"/>
                  </a:lnTo>
                  <a:lnTo>
                    <a:pt x="488" y="196"/>
                  </a:lnTo>
                  <a:lnTo>
                    <a:pt x="489" y="196"/>
                  </a:lnTo>
                  <a:lnTo>
                    <a:pt x="491" y="196"/>
                  </a:lnTo>
                  <a:lnTo>
                    <a:pt x="492" y="196"/>
                  </a:lnTo>
                  <a:lnTo>
                    <a:pt x="492" y="198"/>
                  </a:lnTo>
                  <a:lnTo>
                    <a:pt x="492" y="199"/>
                  </a:lnTo>
                  <a:lnTo>
                    <a:pt x="491" y="199"/>
                  </a:lnTo>
                  <a:lnTo>
                    <a:pt x="491" y="201"/>
                  </a:lnTo>
                  <a:lnTo>
                    <a:pt x="489" y="201"/>
                  </a:lnTo>
                  <a:lnTo>
                    <a:pt x="489" y="202"/>
                  </a:lnTo>
                  <a:lnTo>
                    <a:pt x="491" y="202"/>
                  </a:lnTo>
                  <a:lnTo>
                    <a:pt x="491" y="203"/>
                  </a:lnTo>
                  <a:lnTo>
                    <a:pt x="491" y="205"/>
                  </a:lnTo>
                  <a:lnTo>
                    <a:pt x="492" y="205"/>
                  </a:lnTo>
                  <a:lnTo>
                    <a:pt x="492" y="206"/>
                  </a:lnTo>
                  <a:lnTo>
                    <a:pt x="492" y="208"/>
                  </a:lnTo>
                  <a:lnTo>
                    <a:pt x="493" y="208"/>
                  </a:lnTo>
                  <a:lnTo>
                    <a:pt x="495" y="209"/>
                  </a:lnTo>
                  <a:lnTo>
                    <a:pt x="495" y="211"/>
                  </a:lnTo>
                  <a:lnTo>
                    <a:pt x="493" y="211"/>
                  </a:lnTo>
                  <a:lnTo>
                    <a:pt x="492" y="212"/>
                  </a:lnTo>
                  <a:lnTo>
                    <a:pt x="491" y="212"/>
                  </a:lnTo>
                  <a:lnTo>
                    <a:pt x="489" y="211"/>
                  </a:lnTo>
                  <a:lnTo>
                    <a:pt x="489" y="209"/>
                  </a:lnTo>
                  <a:lnTo>
                    <a:pt x="488" y="209"/>
                  </a:lnTo>
                  <a:lnTo>
                    <a:pt x="486" y="209"/>
                  </a:lnTo>
                  <a:lnTo>
                    <a:pt x="485" y="209"/>
                  </a:lnTo>
                  <a:lnTo>
                    <a:pt x="484" y="211"/>
                  </a:lnTo>
                  <a:lnTo>
                    <a:pt x="484" y="212"/>
                  </a:lnTo>
                  <a:lnTo>
                    <a:pt x="482" y="212"/>
                  </a:lnTo>
                  <a:lnTo>
                    <a:pt x="482" y="211"/>
                  </a:lnTo>
                  <a:lnTo>
                    <a:pt x="482" y="209"/>
                  </a:lnTo>
                  <a:lnTo>
                    <a:pt x="481" y="208"/>
                  </a:lnTo>
                  <a:lnTo>
                    <a:pt x="480" y="208"/>
                  </a:lnTo>
                  <a:lnTo>
                    <a:pt x="478" y="208"/>
                  </a:lnTo>
                  <a:lnTo>
                    <a:pt x="477" y="209"/>
                  </a:lnTo>
                  <a:lnTo>
                    <a:pt x="475" y="209"/>
                  </a:lnTo>
                  <a:lnTo>
                    <a:pt x="475" y="211"/>
                  </a:lnTo>
                  <a:lnTo>
                    <a:pt x="474" y="212"/>
                  </a:lnTo>
                  <a:lnTo>
                    <a:pt x="474" y="214"/>
                  </a:lnTo>
                  <a:lnTo>
                    <a:pt x="475" y="214"/>
                  </a:lnTo>
                  <a:lnTo>
                    <a:pt x="475" y="215"/>
                  </a:lnTo>
                  <a:lnTo>
                    <a:pt x="477" y="215"/>
                  </a:lnTo>
                  <a:lnTo>
                    <a:pt x="477" y="216"/>
                  </a:lnTo>
                  <a:lnTo>
                    <a:pt x="478" y="216"/>
                  </a:lnTo>
                  <a:lnTo>
                    <a:pt x="478" y="218"/>
                  </a:lnTo>
                  <a:lnTo>
                    <a:pt x="480" y="218"/>
                  </a:lnTo>
                  <a:lnTo>
                    <a:pt x="480" y="219"/>
                  </a:lnTo>
                  <a:lnTo>
                    <a:pt x="481" y="218"/>
                  </a:lnTo>
                  <a:lnTo>
                    <a:pt x="481" y="219"/>
                  </a:lnTo>
                  <a:lnTo>
                    <a:pt x="481" y="218"/>
                  </a:lnTo>
                  <a:lnTo>
                    <a:pt x="482" y="218"/>
                  </a:lnTo>
                  <a:lnTo>
                    <a:pt x="481" y="219"/>
                  </a:lnTo>
                  <a:lnTo>
                    <a:pt x="481" y="221"/>
                  </a:lnTo>
                  <a:lnTo>
                    <a:pt x="482" y="221"/>
                  </a:lnTo>
                  <a:lnTo>
                    <a:pt x="482" y="222"/>
                  </a:lnTo>
                  <a:lnTo>
                    <a:pt x="484" y="222"/>
                  </a:lnTo>
                  <a:lnTo>
                    <a:pt x="484" y="224"/>
                  </a:lnTo>
                  <a:lnTo>
                    <a:pt x="485" y="225"/>
                  </a:lnTo>
                  <a:lnTo>
                    <a:pt x="484" y="225"/>
                  </a:lnTo>
                  <a:lnTo>
                    <a:pt x="485" y="225"/>
                  </a:lnTo>
                  <a:lnTo>
                    <a:pt x="485" y="227"/>
                  </a:lnTo>
                  <a:lnTo>
                    <a:pt x="486" y="227"/>
                  </a:lnTo>
                  <a:lnTo>
                    <a:pt x="486" y="228"/>
                  </a:lnTo>
                  <a:lnTo>
                    <a:pt x="486" y="229"/>
                  </a:lnTo>
                  <a:lnTo>
                    <a:pt x="485" y="229"/>
                  </a:lnTo>
                  <a:lnTo>
                    <a:pt x="485" y="231"/>
                  </a:lnTo>
                  <a:lnTo>
                    <a:pt x="484" y="231"/>
                  </a:lnTo>
                  <a:lnTo>
                    <a:pt x="482" y="231"/>
                  </a:lnTo>
                  <a:lnTo>
                    <a:pt x="482" y="232"/>
                  </a:lnTo>
                  <a:lnTo>
                    <a:pt x="481" y="232"/>
                  </a:lnTo>
                  <a:lnTo>
                    <a:pt x="481" y="234"/>
                  </a:lnTo>
                  <a:lnTo>
                    <a:pt x="481" y="232"/>
                  </a:lnTo>
                  <a:lnTo>
                    <a:pt x="480" y="232"/>
                  </a:lnTo>
                  <a:lnTo>
                    <a:pt x="480" y="231"/>
                  </a:lnTo>
                  <a:lnTo>
                    <a:pt x="478" y="231"/>
                  </a:lnTo>
                  <a:lnTo>
                    <a:pt x="478" y="232"/>
                  </a:lnTo>
                  <a:lnTo>
                    <a:pt x="478" y="234"/>
                  </a:lnTo>
                  <a:lnTo>
                    <a:pt x="478" y="235"/>
                  </a:lnTo>
                  <a:lnTo>
                    <a:pt x="478" y="237"/>
                  </a:lnTo>
                  <a:lnTo>
                    <a:pt x="480" y="237"/>
                  </a:lnTo>
                  <a:lnTo>
                    <a:pt x="481" y="237"/>
                  </a:lnTo>
                  <a:lnTo>
                    <a:pt x="481" y="238"/>
                  </a:lnTo>
                  <a:lnTo>
                    <a:pt x="481" y="239"/>
                  </a:lnTo>
                  <a:lnTo>
                    <a:pt x="482" y="239"/>
                  </a:lnTo>
                  <a:lnTo>
                    <a:pt x="484" y="239"/>
                  </a:lnTo>
                  <a:lnTo>
                    <a:pt x="484" y="241"/>
                  </a:lnTo>
                  <a:lnTo>
                    <a:pt x="485" y="241"/>
                  </a:lnTo>
                  <a:lnTo>
                    <a:pt x="486" y="241"/>
                  </a:lnTo>
                  <a:lnTo>
                    <a:pt x="488" y="242"/>
                  </a:lnTo>
                  <a:lnTo>
                    <a:pt x="489" y="242"/>
                  </a:lnTo>
                  <a:lnTo>
                    <a:pt x="491" y="244"/>
                  </a:lnTo>
                  <a:lnTo>
                    <a:pt x="492" y="244"/>
                  </a:lnTo>
                  <a:lnTo>
                    <a:pt x="493" y="244"/>
                  </a:lnTo>
                  <a:lnTo>
                    <a:pt x="495" y="244"/>
                  </a:lnTo>
                  <a:lnTo>
                    <a:pt x="496" y="245"/>
                  </a:lnTo>
                  <a:lnTo>
                    <a:pt x="496" y="247"/>
                  </a:lnTo>
                  <a:lnTo>
                    <a:pt x="497" y="247"/>
                  </a:lnTo>
                  <a:lnTo>
                    <a:pt x="497" y="248"/>
                  </a:lnTo>
                  <a:lnTo>
                    <a:pt x="499" y="248"/>
                  </a:lnTo>
                  <a:lnTo>
                    <a:pt x="500" y="248"/>
                  </a:lnTo>
                  <a:lnTo>
                    <a:pt x="501" y="248"/>
                  </a:lnTo>
                  <a:lnTo>
                    <a:pt x="503" y="250"/>
                  </a:lnTo>
                  <a:lnTo>
                    <a:pt x="504" y="250"/>
                  </a:lnTo>
                  <a:lnTo>
                    <a:pt x="504" y="251"/>
                  </a:lnTo>
                  <a:lnTo>
                    <a:pt x="506" y="251"/>
                  </a:lnTo>
                  <a:lnTo>
                    <a:pt x="506" y="252"/>
                  </a:lnTo>
                  <a:lnTo>
                    <a:pt x="507" y="252"/>
                  </a:lnTo>
                  <a:lnTo>
                    <a:pt x="507" y="254"/>
                  </a:lnTo>
                  <a:lnTo>
                    <a:pt x="508" y="254"/>
                  </a:lnTo>
                  <a:lnTo>
                    <a:pt x="510" y="254"/>
                  </a:lnTo>
                  <a:lnTo>
                    <a:pt x="510" y="255"/>
                  </a:lnTo>
                  <a:lnTo>
                    <a:pt x="511" y="255"/>
                  </a:lnTo>
                  <a:lnTo>
                    <a:pt x="511" y="257"/>
                  </a:lnTo>
                  <a:lnTo>
                    <a:pt x="512" y="257"/>
                  </a:lnTo>
                  <a:lnTo>
                    <a:pt x="512" y="258"/>
                  </a:lnTo>
                  <a:lnTo>
                    <a:pt x="514" y="258"/>
                  </a:lnTo>
                  <a:lnTo>
                    <a:pt x="514" y="257"/>
                  </a:lnTo>
                  <a:lnTo>
                    <a:pt x="515" y="257"/>
                  </a:lnTo>
                  <a:lnTo>
                    <a:pt x="515" y="258"/>
                  </a:lnTo>
                  <a:lnTo>
                    <a:pt x="515" y="260"/>
                  </a:lnTo>
                  <a:lnTo>
                    <a:pt x="517" y="260"/>
                  </a:lnTo>
                  <a:lnTo>
                    <a:pt x="515" y="261"/>
                  </a:lnTo>
                  <a:lnTo>
                    <a:pt x="517" y="261"/>
                  </a:lnTo>
                  <a:lnTo>
                    <a:pt x="515" y="261"/>
                  </a:lnTo>
                  <a:lnTo>
                    <a:pt x="517" y="261"/>
                  </a:lnTo>
                  <a:lnTo>
                    <a:pt x="517" y="263"/>
                  </a:lnTo>
                  <a:lnTo>
                    <a:pt x="517" y="264"/>
                  </a:lnTo>
                  <a:lnTo>
                    <a:pt x="518" y="264"/>
                  </a:lnTo>
                  <a:lnTo>
                    <a:pt x="518" y="265"/>
                  </a:lnTo>
                  <a:lnTo>
                    <a:pt x="519" y="265"/>
                  </a:lnTo>
                  <a:lnTo>
                    <a:pt x="519" y="267"/>
                  </a:lnTo>
                  <a:lnTo>
                    <a:pt x="518" y="267"/>
                  </a:lnTo>
                  <a:lnTo>
                    <a:pt x="518" y="268"/>
                  </a:lnTo>
                  <a:lnTo>
                    <a:pt x="519" y="268"/>
                  </a:lnTo>
                  <a:lnTo>
                    <a:pt x="518" y="270"/>
                  </a:lnTo>
                  <a:lnTo>
                    <a:pt x="519" y="270"/>
                  </a:lnTo>
                  <a:lnTo>
                    <a:pt x="519" y="271"/>
                  </a:lnTo>
                  <a:lnTo>
                    <a:pt x="521" y="273"/>
                  </a:lnTo>
                  <a:lnTo>
                    <a:pt x="522" y="273"/>
                  </a:lnTo>
                  <a:lnTo>
                    <a:pt x="522" y="274"/>
                  </a:lnTo>
                  <a:lnTo>
                    <a:pt x="521" y="274"/>
                  </a:lnTo>
                  <a:lnTo>
                    <a:pt x="521" y="276"/>
                  </a:lnTo>
                  <a:lnTo>
                    <a:pt x="522" y="276"/>
                  </a:lnTo>
                  <a:lnTo>
                    <a:pt x="522" y="277"/>
                  </a:lnTo>
                  <a:lnTo>
                    <a:pt x="523" y="277"/>
                  </a:lnTo>
                  <a:lnTo>
                    <a:pt x="523" y="278"/>
                  </a:lnTo>
                  <a:lnTo>
                    <a:pt x="525" y="280"/>
                  </a:lnTo>
                  <a:lnTo>
                    <a:pt x="526" y="280"/>
                  </a:lnTo>
                  <a:lnTo>
                    <a:pt x="526" y="281"/>
                  </a:lnTo>
                  <a:lnTo>
                    <a:pt x="526" y="283"/>
                  </a:lnTo>
                  <a:lnTo>
                    <a:pt x="528" y="283"/>
                  </a:lnTo>
                  <a:lnTo>
                    <a:pt x="528" y="284"/>
                  </a:lnTo>
                  <a:lnTo>
                    <a:pt x="529" y="283"/>
                  </a:lnTo>
                  <a:lnTo>
                    <a:pt x="528" y="283"/>
                  </a:lnTo>
                  <a:lnTo>
                    <a:pt x="529" y="283"/>
                  </a:lnTo>
                  <a:lnTo>
                    <a:pt x="529" y="284"/>
                  </a:lnTo>
                  <a:lnTo>
                    <a:pt x="529" y="286"/>
                  </a:lnTo>
                  <a:lnTo>
                    <a:pt x="529" y="287"/>
                  </a:lnTo>
                  <a:lnTo>
                    <a:pt x="530" y="287"/>
                  </a:lnTo>
                  <a:lnTo>
                    <a:pt x="530" y="288"/>
                  </a:lnTo>
                  <a:lnTo>
                    <a:pt x="530" y="290"/>
                  </a:lnTo>
                  <a:lnTo>
                    <a:pt x="529" y="290"/>
                  </a:lnTo>
                  <a:lnTo>
                    <a:pt x="529" y="291"/>
                  </a:lnTo>
                  <a:lnTo>
                    <a:pt x="529" y="293"/>
                  </a:lnTo>
                  <a:lnTo>
                    <a:pt x="530" y="293"/>
                  </a:lnTo>
                  <a:lnTo>
                    <a:pt x="530" y="294"/>
                  </a:lnTo>
                  <a:lnTo>
                    <a:pt x="532" y="294"/>
                  </a:lnTo>
                  <a:lnTo>
                    <a:pt x="532" y="296"/>
                  </a:lnTo>
                  <a:lnTo>
                    <a:pt x="532" y="297"/>
                  </a:lnTo>
                  <a:lnTo>
                    <a:pt x="530" y="299"/>
                  </a:lnTo>
                  <a:lnTo>
                    <a:pt x="532" y="299"/>
                  </a:lnTo>
                  <a:lnTo>
                    <a:pt x="532" y="300"/>
                  </a:lnTo>
                  <a:lnTo>
                    <a:pt x="533" y="300"/>
                  </a:lnTo>
                  <a:lnTo>
                    <a:pt x="533" y="301"/>
                  </a:lnTo>
                  <a:lnTo>
                    <a:pt x="534" y="301"/>
                  </a:lnTo>
                  <a:lnTo>
                    <a:pt x="533" y="301"/>
                  </a:lnTo>
                  <a:lnTo>
                    <a:pt x="533" y="303"/>
                  </a:lnTo>
                  <a:lnTo>
                    <a:pt x="534" y="303"/>
                  </a:lnTo>
                  <a:lnTo>
                    <a:pt x="536" y="303"/>
                  </a:lnTo>
                  <a:lnTo>
                    <a:pt x="536" y="304"/>
                  </a:lnTo>
                  <a:lnTo>
                    <a:pt x="536" y="306"/>
                  </a:lnTo>
                  <a:lnTo>
                    <a:pt x="537" y="306"/>
                  </a:lnTo>
                  <a:lnTo>
                    <a:pt x="537" y="304"/>
                  </a:lnTo>
                  <a:lnTo>
                    <a:pt x="538" y="304"/>
                  </a:lnTo>
                  <a:lnTo>
                    <a:pt x="538" y="306"/>
                  </a:lnTo>
                  <a:lnTo>
                    <a:pt x="538" y="307"/>
                  </a:lnTo>
                  <a:lnTo>
                    <a:pt x="540" y="307"/>
                  </a:lnTo>
                  <a:lnTo>
                    <a:pt x="540" y="309"/>
                  </a:lnTo>
                  <a:lnTo>
                    <a:pt x="541" y="309"/>
                  </a:lnTo>
                  <a:lnTo>
                    <a:pt x="541" y="307"/>
                  </a:lnTo>
                  <a:lnTo>
                    <a:pt x="541" y="309"/>
                  </a:lnTo>
                  <a:lnTo>
                    <a:pt x="543" y="309"/>
                  </a:lnTo>
                  <a:lnTo>
                    <a:pt x="543" y="307"/>
                  </a:lnTo>
                  <a:lnTo>
                    <a:pt x="544" y="307"/>
                  </a:lnTo>
                  <a:lnTo>
                    <a:pt x="545" y="307"/>
                  </a:lnTo>
                  <a:lnTo>
                    <a:pt x="547" y="307"/>
                  </a:lnTo>
                  <a:lnTo>
                    <a:pt x="547" y="306"/>
                  </a:lnTo>
                  <a:lnTo>
                    <a:pt x="548" y="306"/>
                  </a:lnTo>
                  <a:lnTo>
                    <a:pt x="548" y="307"/>
                  </a:lnTo>
                  <a:lnTo>
                    <a:pt x="549" y="307"/>
                  </a:lnTo>
                  <a:lnTo>
                    <a:pt x="551" y="307"/>
                  </a:lnTo>
                  <a:lnTo>
                    <a:pt x="551" y="309"/>
                  </a:lnTo>
                  <a:lnTo>
                    <a:pt x="551" y="307"/>
                  </a:lnTo>
                  <a:lnTo>
                    <a:pt x="552" y="307"/>
                  </a:lnTo>
                  <a:lnTo>
                    <a:pt x="552" y="309"/>
                  </a:lnTo>
                  <a:lnTo>
                    <a:pt x="551" y="309"/>
                  </a:lnTo>
                  <a:lnTo>
                    <a:pt x="552" y="309"/>
                  </a:lnTo>
                  <a:lnTo>
                    <a:pt x="552" y="310"/>
                  </a:lnTo>
                  <a:lnTo>
                    <a:pt x="554" y="310"/>
                  </a:lnTo>
                  <a:lnTo>
                    <a:pt x="554" y="312"/>
                  </a:lnTo>
                  <a:lnTo>
                    <a:pt x="555" y="313"/>
                  </a:lnTo>
                  <a:lnTo>
                    <a:pt x="555" y="314"/>
                  </a:lnTo>
                  <a:lnTo>
                    <a:pt x="556" y="314"/>
                  </a:lnTo>
                  <a:lnTo>
                    <a:pt x="556" y="316"/>
                  </a:lnTo>
                  <a:lnTo>
                    <a:pt x="558" y="316"/>
                  </a:lnTo>
                  <a:lnTo>
                    <a:pt x="559" y="316"/>
                  </a:lnTo>
                  <a:lnTo>
                    <a:pt x="559" y="317"/>
                  </a:lnTo>
                  <a:lnTo>
                    <a:pt x="560" y="317"/>
                  </a:lnTo>
                  <a:lnTo>
                    <a:pt x="562" y="319"/>
                  </a:lnTo>
                  <a:lnTo>
                    <a:pt x="560" y="319"/>
                  </a:lnTo>
                  <a:lnTo>
                    <a:pt x="560" y="320"/>
                  </a:lnTo>
                  <a:lnTo>
                    <a:pt x="560" y="322"/>
                  </a:lnTo>
                  <a:lnTo>
                    <a:pt x="562" y="322"/>
                  </a:lnTo>
                  <a:lnTo>
                    <a:pt x="560" y="322"/>
                  </a:lnTo>
                  <a:lnTo>
                    <a:pt x="560" y="323"/>
                  </a:lnTo>
                  <a:lnTo>
                    <a:pt x="562" y="323"/>
                  </a:lnTo>
                  <a:lnTo>
                    <a:pt x="562" y="324"/>
                  </a:lnTo>
                  <a:lnTo>
                    <a:pt x="563" y="324"/>
                  </a:lnTo>
                  <a:lnTo>
                    <a:pt x="563" y="326"/>
                  </a:lnTo>
                  <a:lnTo>
                    <a:pt x="563" y="327"/>
                  </a:lnTo>
                  <a:lnTo>
                    <a:pt x="563" y="326"/>
                  </a:lnTo>
                  <a:lnTo>
                    <a:pt x="565" y="326"/>
                  </a:lnTo>
                  <a:lnTo>
                    <a:pt x="565" y="327"/>
                  </a:lnTo>
                  <a:lnTo>
                    <a:pt x="566" y="327"/>
                  </a:lnTo>
                  <a:lnTo>
                    <a:pt x="566" y="326"/>
                  </a:lnTo>
                  <a:lnTo>
                    <a:pt x="566" y="327"/>
                  </a:lnTo>
                  <a:lnTo>
                    <a:pt x="567" y="327"/>
                  </a:lnTo>
                  <a:lnTo>
                    <a:pt x="569" y="329"/>
                  </a:lnTo>
                  <a:lnTo>
                    <a:pt x="570" y="330"/>
                  </a:lnTo>
                  <a:lnTo>
                    <a:pt x="571" y="330"/>
                  </a:lnTo>
                  <a:lnTo>
                    <a:pt x="571" y="332"/>
                  </a:lnTo>
                  <a:lnTo>
                    <a:pt x="573" y="332"/>
                  </a:lnTo>
                  <a:lnTo>
                    <a:pt x="573" y="330"/>
                  </a:lnTo>
                  <a:lnTo>
                    <a:pt x="573" y="332"/>
                  </a:lnTo>
                  <a:lnTo>
                    <a:pt x="571" y="332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0" name="Freeform 62"/>
            <p:cNvSpPr>
              <a:spLocks/>
            </p:cNvSpPr>
            <p:nvPr/>
          </p:nvSpPr>
          <p:spPr bwMode="auto">
            <a:xfrm>
              <a:off x="4335" y="1969"/>
              <a:ext cx="708" cy="601"/>
            </a:xfrm>
            <a:custGeom>
              <a:avLst/>
              <a:gdLst>
                <a:gd name="T0" fmla="*/ 529 w 708"/>
                <a:gd name="T1" fmla="*/ 10 h 601"/>
                <a:gd name="T2" fmla="*/ 453 w 708"/>
                <a:gd name="T3" fmla="*/ 33 h 601"/>
                <a:gd name="T4" fmla="*/ 463 w 708"/>
                <a:gd name="T5" fmla="*/ 44 h 601"/>
                <a:gd name="T6" fmla="*/ 448 w 708"/>
                <a:gd name="T7" fmla="*/ 72 h 601"/>
                <a:gd name="T8" fmla="*/ 434 w 708"/>
                <a:gd name="T9" fmla="*/ 82 h 601"/>
                <a:gd name="T10" fmla="*/ 411 w 708"/>
                <a:gd name="T11" fmla="*/ 75 h 601"/>
                <a:gd name="T12" fmla="*/ 397 w 708"/>
                <a:gd name="T13" fmla="*/ 75 h 601"/>
                <a:gd name="T14" fmla="*/ 386 w 708"/>
                <a:gd name="T15" fmla="*/ 60 h 601"/>
                <a:gd name="T16" fmla="*/ 367 w 708"/>
                <a:gd name="T17" fmla="*/ 60 h 601"/>
                <a:gd name="T18" fmla="*/ 360 w 708"/>
                <a:gd name="T19" fmla="*/ 76 h 601"/>
                <a:gd name="T20" fmla="*/ 360 w 708"/>
                <a:gd name="T21" fmla="*/ 95 h 601"/>
                <a:gd name="T22" fmla="*/ 358 w 708"/>
                <a:gd name="T23" fmla="*/ 115 h 601"/>
                <a:gd name="T24" fmla="*/ 363 w 708"/>
                <a:gd name="T25" fmla="*/ 144 h 601"/>
                <a:gd name="T26" fmla="*/ 374 w 708"/>
                <a:gd name="T27" fmla="*/ 163 h 601"/>
                <a:gd name="T28" fmla="*/ 374 w 708"/>
                <a:gd name="T29" fmla="*/ 180 h 601"/>
                <a:gd name="T30" fmla="*/ 379 w 708"/>
                <a:gd name="T31" fmla="*/ 187 h 601"/>
                <a:gd name="T32" fmla="*/ 384 w 708"/>
                <a:gd name="T33" fmla="*/ 200 h 601"/>
                <a:gd name="T34" fmla="*/ 384 w 708"/>
                <a:gd name="T35" fmla="*/ 217 h 601"/>
                <a:gd name="T36" fmla="*/ 395 w 708"/>
                <a:gd name="T37" fmla="*/ 213 h 601"/>
                <a:gd name="T38" fmla="*/ 395 w 708"/>
                <a:gd name="T39" fmla="*/ 226 h 601"/>
                <a:gd name="T40" fmla="*/ 404 w 708"/>
                <a:gd name="T41" fmla="*/ 237 h 601"/>
                <a:gd name="T42" fmla="*/ 407 w 708"/>
                <a:gd name="T43" fmla="*/ 253 h 601"/>
                <a:gd name="T44" fmla="*/ 404 w 708"/>
                <a:gd name="T45" fmla="*/ 269 h 601"/>
                <a:gd name="T46" fmla="*/ 401 w 708"/>
                <a:gd name="T47" fmla="*/ 282 h 601"/>
                <a:gd name="T48" fmla="*/ 404 w 708"/>
                <a:gd name="T49" fmla="*/ 298 h 601"/>
                <a:gd name="T50" fmla="*/ 406 w 708"/>
                <a:gd name="T51" fmla="*/ 312 h 601"/>
                <a:gd name="T52" fmla="*/ 404 w 708"/>
                <a:gd name="T53" fmla="*/ 324 h 601"/>
                <a:gd name="T54" fmla="*/ 404 w 708"/>
                <a:gd name="T55" fmla="*/ 337 h 601"/>
                <a:gd name="T56" fmla="*/ 401 w 708"/>
                <a:gd name="T57" fmla="*/ 353 h 601"/>
                <a:gd name="T58" fmla="*/ 404 w 708"/>
                <a:gd name="T59" fmla="*/ 369 h 601"/>
                <a:gd name="T60" fmla="*/ 414 w 708"/>
                <a:gd name="T61" fmla="*/ 383 h 601"/>
                <a:gd name="T62" fmla="*/ 429 w 708"/>
                <a:gd name="T63" fmla="*/ 392 h 601"/>
                <a:gd name="T64" fmla="*/ 447 w 708"/>
                <a:gd name="T65" fmla="*/ 397 h 601"/>
                <a:gd name="T66" fmla="*/ 462 w 708"/>
                <a:gd name="T67" fmla="*/ 406 h 601"/>
                <a:gd name="T68" fmla="*/ 481 w 708"/>
                <a:gd name="T69" fmla="*/ 403 h 601"/>
                <a:gd name="T70" fmla="*/ 526 w 708"/>
                <a:gd name="T71" fmla="*/ 410 h 601"/>
                <a:gd name="T72" fmla="*/ 526 w 708"/>
                <a:gd name="T73" fmla="*/ 428 h 601"/>
                <a:gd name="T74" fmla="*/ 544 w 708"/>
                <a:gd name="T75" fmla="*/ 428 h 601"/>
                <a:gd name="T76" fmla="*/ 560 w 708"/>
                <a:gd name="T77" fmla="*/ 433 h 601"/>
                <a:gd name="T78" fmla="*/ 570 w 708"/>
                <a:gd name="T79" fmla="*/ 439 h 601"/>
                <a:gd name="T80" fmla="*/ 586 w 708"/>
                <a:gd name="T81" fmla="*/ 449 h 601"/>
                <a:gd name="T82" fmla="*/ 601 w 708"/>
                <a:gd name="T83" fmla="*/ 442 h 601"/>
                <a:gd name="T84" fmla="*/ 615 w 708"/>
                <a:gd name="T85" fmla="*/ 459 h 601"/>
                <a:gd name="T86" fmla="*/ 634 w 708"/>
                <a:gd name="T87" fmla="*/ 464 h 601"/>
                <a:gd name="T88" fmla="*/ 641 w 708"/>
                <a:gd name="T89" fmla="*/ 477 h 601"/>
                <a:gd name="T90" fmla="*/ 660 w 708"/>
                <a:gd name="T91" fmla="*/ 501 h 601"/>
                <a:gd name="T92" fmla="*/ 674 w 708"/>
                <a:gd name="T93" fmla="*/ 527 h 601"/>
                <a:gd name="T94" fmla="*/ 688 w 708"/>
                <a:gd name="T95" fmla="*/ 556 h 601"/>
                <a:gd name="T96" fmla="*/ 693 w 708"/>
                <a:gd name="T97" fmla="*/ 569 h 601"/>
                <a:gd name="T98" fmla="*/ 703 w 708"/>
                <a:gd name="T99" fmla="*/ 583 h 601"/>
                <a:gd name="T100" fmla="*/ 706 w 708"/>
                <a:gd name="T101" fmla="*/ 598 h 601"/>
                <a:gd name="T102" fmla="*/ 296 w 708"/>
                <a:gd name="T103" fmla="*/ 599 h 601"/>
                <a:gd name="T104" fmla="*/ 31 w 708"/>
                <a:gd name="T105" fmla="*/ 589 h 601"/>
                <a:gd name="T106" fmla="*/ 22 w 708"/>
                <a:gd name="T107" fmla="*/ 572 h 601"/>
                <a:gd name="T108" fmla="*/ 12 w 708"/>
                <a:gd name="T109" fmla="*/ 556 h 601"/>
                <a:gd name="T110" fmla="*/ 3 w 708"/>
                <a:gd name="T111" fmla="*/ 540 h 601"/>
                <a:gd name="T112" fmla="*/ 4 w 708"/>
                <a:gd name="T113" fmla="*/ 523 h 601"/>
                <a:gd name="T114" fmla="*/ 11 w 708"/>
                <a:gd name="T115" fmla="*/ 513 h 601"/>
                <a:gd name="T116" fmla="*/ 23 w 708"/>
                <a:gd name="T117" fmla="*/ 500 h 601"/>
                <a:gd name="T118" fmla="*/ 21 w 708"/>
                <a:gd name="T119" fmla="*/ 484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601">
                  <a:moveTo>
                    <a:pt x="523" y="0"/>
                  </a:moveTo>
                  <a:lnTo>
                    <a:pt x="525" y="1"/>
                  </a:lnTo>
                  <a:lnTo>
                    <a:pt x="525" y="3"/>
                  </a:lnTo>
                  <a:lnTo>
                    <a:pt x="525" y="4"/>
                  </a:lnTo>
                  <a:lnTo>
                    <a:pt x="526" y="4"/>
                  </a:lnTo>
                  <a:lnTo>
                    <a:pt x="526" y="5"/>
                  </a:lnTo>
                  <a:lnTo>
                    <a:pt x="526" y="7"/>
                  </a:lnTo>
                  <a:lnTo>
                    <a:pt x="527" y="7"/>
                  </a:lnTo>
                  <a:lnTo>
                    <a:pt x="529" y="7"/>
                  </a:lnTo>
                  <a:lnTo>
                    <a:pt x="529" y="8"/>
                  </a:lnTo>
                  <a:lnTo>
                    <a:pt x="530" y="8"/>
                  </a:lnTo>
                  <a:lnTo>
                    <a:pt x="530" y="10"/>
                  </a:lnTo>
                  <a:lnTo>
                    <a:pt x="529" y="10"/>
                  </a:lnTo>
                  <a:lnTo>
                    <a:pt x="530" y="10"/>
                  </a:lnTo>
                  <a:lnTo>
                    <a:pt x="529" y="10"/>
                  </a:lnTo>
                  <a:lnTo>
                    <a:pt x="530" y="10"/>
                  </a:lnTo>
                  <a:lnTo>
                    <a:pt x="529" y="10"/>
                  </a:lnTo>
                  <a:lnTo>
                    <a:pt x="529" y="11"/>
                  </a:lnTo>
                  <a:lnTo>
                    <a:pt x="529" y="13"/>
                  </a:lnTo>
                  <a:lnTo>
                    <a:pt x="529" y="14"/>
                  </a:lnTo>
                  <a:lnTo>
                    <a:pt x="529" y="16"/>
                  </a:lnTo>
                  <a:lnTo>
                    <a:pt x="529" y="17"/>
                  </a:lnTo>
                  <a:lnTo>
                    <a:pt x="527" y="18"/>
                  </a:lnTo>
                  <a:lnTo>
                    <a:pt x="529" y="20"/>
                  </a:lnTo>
                  <a:lnTo>
                    <a:pt x="527" y="20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7" y="24"/>
                  </a:lnTo>
                  <a:lnTo>
                    <a:pt x="508" y="26"/>
                  </a:lnTo>
                  <a:lnTo>
                    <a:pt x="486" y="27"/>
                  </a:lnTo>
                  <a:lnTo>
                    <a:pt x="452" y="30"/>
                  </a:lnTo>
                  <a:lnTo>
                    <a:pt x="452" y="31"/>
                  </a:lnTo>
                  <a:lnTo>
                    <a:pt x="452" y="33"/>
                  </a:lnTo>
                  <a:lnTo>
                    <a:pt x="453" y="33"/>
                  </a:lnTo>
                  <a:lnTo>
                    <a:pt x="452" y="33"/>
                  </a:lnTo>
                  <a:lnTo>
                    <a:pt x="452" y="34"/>
                  </a:lnTo>
                  <a:lnTo>
                    <a:pt x="452" y="36"/>
                  </a:lnTo>
                  <a:lnTo>
                    <a:pt x="453" y="36"/>
                  </a:lnTo>
                  <a:lnTo>
                    <a:pt x="455" y="36"/>
                  </a:lnTo>
                  <a:lnTo>
                    <a:pt x="455" y="37"/>
                  </a:lnTo>
                  <a:lnTo>
                    <a:pt x="456" y="37"/>
                  </a:lnTo>
                  <a:lnTo>
                    <a:pt x="458" y="37"/>
                  </a:lnTo>
                  <a:lnTo>
                    <a:pt x="458" y="39"/>
                  </a:lnTo>
                  <a:lnTo>
                    <a:pt x="458" y="40"/>
                  </a:lnTo>
                  <a:lnTo>
                    <a:pt x="459" y="40"/>
                  </a:lnTo>
                  <a:lnTo>
                    <a:pt x="460" y="40"/>
                  </a:lnTo>
                  <a:lnTo>
                    <a:pt x="460" y="41"/>
                  </a:lnTo>
                  <a:lnTo>
                    <a:pt x="462" y="41"/>
                  </a:lnTo>
                  <a:lnTo>
                    <a:pt x="463" y="41"/>
                  </a:lnTo>
                  <a:lnTo>
                    <a:pt x="463" y="43"/>
                  </a:lnTo>
                  <a:lnTo>
                    <a:pt x="463" y="44"/>
                  </a:lnTo>
                  <a:lnTo>
                    <a:pt x="464" y="44"/>
                  </a:lnTo>
                  <a:lnTo>
                    <a:pt x="464" y="46"/>
                  </a:lnTo>
                  <a:lnTo>
                    <a:pt x="453" y="59"/>
                  </a:lnTo>
                  <a:lnTo>
                    <a:pt x="452" y="60"/>
                  </a:lnTo>
                  <a:lnTo>
                    <a:pt x="452" y="62"/>
                  </a:lnTo>
                  <a:lnTo>
                    <a:pt x="451" y="62"/>
                  </a:lnTo>
                  <a:lnTo>
                    <a:pt x="451" y="63"/>
                  </a:lnTo>
                  <a:lnTo>
                    <a:pt x="452" y="63"/>
                  </a:lnTo>
                  <a:lnTo>
                    <a:pt x="451" y="65"/>
                  </a:lnTo>
                  <a:lnTo>
                    <a:pt x="452" y="65"/>
                  </a:lnTo>
                  <a:lnTo>
                    <a:pt x="452" y="66"/>
                  </a:lnTo>
                  <a:lnTo>
                    <a:pt x="452" y="67"/>
                  </a:lnTo>
                  <a:lnTo>
                    <a:pt x="451" y="69"/>
                  </a:lnTo>
                  <a:lnTo>
                    <a:pt x="451" y="70"/>
                  </a:lnTo>
                  <a:lnTo>
                    <a:pt x="449" y="70"/>
                  </a:lnTo>
                  <a:lnTo>
                    <a:pt x="448" y="70"/>
                  </a:lnTo>
                  <a:lnTo>
                    <a:pt x="448" y="72"/>
                  </a:lnTo>
                  <a:lnTo>
                    <a:pt x="447" y="72"/>
                  </a:lnTo>
                  <a:lnTo>
                    <a:pt x="447" y="73"/>
                  </a:lnTo>
                  <a:lnTo>
                    <a:pt x="445" y="73"/>
                  </a:lnTo>
                  <a:lnTo>
                    <a:pt x="445" y="75"/>
                  </a:lnTo>
                  <a:lnTo>
                    <a:pt x="444" y="75"/>
                  </a:lnTo>
                  <a:lnTo>
                    <a:pt x="443" y="75"/>
                  </a:lnTo>
                  <a:lnTo>
                    <a:pt x="443" y="76"/>
                  </a:lnTo>
                  <a:lnTo>
                    <a:pt x="443" y="78"/>
                  </a:lnTo>
                  <a:lnTo>
                    <a:pt x="441" y="78"/>
                  </a:lnTo>
                  <a:lnTo>
                    <a:pt x="440" y="78"/>
                  </a:lnTo>
                  <a:lnTo>
                    <a:pt x="438" y="78"/>
                  </a:lnTo>
                  <a:lnTo>
                    <a:pt x="437" y="79"/>
                  </a:lnTo>
                  <a:lnTo>
                    <a:pt x="437" y="80"/>
                  </a:lnTo>
                  <a:lnTo>
                    <a:pt x="437" y="82"/>
                  </a:lnTo>
                  <a:lnTo>
                    <a:pt x="437" y="83"/>
                  </a:lnTo>
                  <a:lnTo>
                    <a:pt x="436" y="83"/>
                  </a:lnTo>
                  <a:lnTo>
                    <a:pt x="434" y="82"/>
                  </a:lnTo>
                  <a:lnTo>
                    <a:pt x="433" y="82"/>
                  </a:lnTo>
                  <a:lnTo>
                    <a:pt x="432" y="80"/>
                  </a:lnTo>
                  <a:lnTo>
                    <a:pt x="430" y="80"/>
                  </a:lnTo>
                  <a:lnTo>
                    <a:pt x="429" y="80"/>
                  </a:lnTo>
                  <a:lnTo>
                    <a:pt x="427" y="80"/>
                  </a:lnTo>
                  <a:lnTo>
                    <a:pt x="426" y="82"/>
                  </a:lnTo>
                  <a:lnTo>
                    <a:pt x="425" y="82"/>
                  </a:lnTo>
                  <a:lnTo>
                    <a:pt x="423" y="82"/>
                  </a:lnTo>
                  <a:lnTo>
                    <a:pt x="423" y="80"/>
                  </a:lnTo>
                  <a:lnTo>
                    <a:pt x="422" y="80"/>
                  </a:lnTo>
                  <a:lnTo>
                    <a:pt x="421" y="79"/>
                  </a:lnTo>
                  <a:lnTo>
                    <a:pt x="419" y="79"/>
                  </a:lnTo>
                  <a:lnTo>
                    <a:pt x="416" y="78"/>
                  </a:lnTo>
                  <a:lnTo>
                    <a:pt x="415" y="76"/>
                  </a:lnTo>
                  <a:lnTo>
                    <a:pt x="414" y="76"/>
                  </a:lnTo>
                  <a:lnTo>
                    <a:pt x="412" y="75"/>
                  </a:lnTo>
                  <a:lnTo>
                    <a:pt x="411" y="75"/>
                  </a:lnTo>
                  <a:lnTo>
                    <a:pt x="410" y="75"/>
                  </a:lnTo>
                  <a:lnTo>
                    <a:pt x="408" y="75"/>
                  </a:lnTo>
                  <a:lnTo>
                    <a:pt x="407" y="76"/>
                  </a:lnTo>
                  <a:lnTo>
                    <a:pt x="407" y="78"/>
                  </a:lnTo>
                  <a:lnTo>
                    <a:pt x="408" y="78"/>
                  </a:lnTo>
                  <a:lnTo>
                    <a:pt x="407" y="78"/>
                  </a:lnTo>
                  <a:lnTo>
                    <a:pt x="406" y="78"/>
                  </a:lnTo>
                  <a:lnTo>
                    <a:pt x="406" y="76"/>
                  </a:lnTo>
                  <a:lnTo>
                    <a:pt x="406" y="75"/>
                  </a:lnTo>
                  <a:lnTo>
                    <a:pt x="406" y="73"/>
                  </a:lnTo>
                  <a:lnTo>
                    <a:pt x="404" y="73"/>
                  </a:lnTo>
                  <a:lnTo>
                    <a:pt x="403" y="73"/>
                  </a:lnTo>
                  <a:lnTo>
                    <a:pt x="401" y="73"/>
                  </a:lnTo>
                  <a:lnTo>
                    <a:pt x="400" y="72"/>
                  </a:lnTo>
                  <a:lnTo>
                    <a:pt x="399" y="73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7" y="73"/>
                  </a:lnTo>
                  <a:lnTo>
                    <a:pt x="396" y="72"/>
                  </a:lnTo>
                  <a:lnTo>
                    <a:pt x="396" y="70"/>
                  </a:lnTo>
                  <a:lnTo>
                    <a:pt x="396" y="69"/>
                  </a:lnTo>
                  <a:lnTo>
                    <a:pt x="395" y="69"/>
                  </a:lnTo>
                  <a:lnTo>
                    <a:pt x="395" y="67"/>
                  </a:lnTo>
                  <a:lnTo>
                    <a:pt x="395" y="66"/>
                  </a:lnTo>
                  <a:lnTo>
                    <a:pt x="393" y="66"/>
                  </a:lnTo>
                  <a:lnTo>
                    <a:pt x="392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65"/>
                  </a:lnTo>
                  <a:lnTo>
                    <a:pt x="388" y="65"/>
                  </a:lnTo>
                  <a:lnTo>
                    <a:pt x="388" y="63"/>
                  </a:lnTo>
                  <a:lnTo>
                    <a:pt x="386" y="63"/>
                  </a:lnTo>
                  <a:lnTo>
                    <a:pt x="386" y="62"/>
                  </a:lnTo>
                  <a:lnTo>
                    <a:pt x="386" y="60"/>
                  </a:lnTo>
                  <a:lnTo>
                    <a:pt x="385" y="60"/>
                  </a:lnTo>
                  <a:lnTo>
                    <a:pt x="384" y="60"/>
                  </a:lnTo>
                  <a:lnTo>
                    <a:pt x="382" y="60"/>
                  </a:lnTo>
                  <a:lnTo>
                    <a:pt x="381" y="59"/>
                  </a:lnTo>
                  <a:lnTo>
                    <a:pt x="381" y="57"/>
                  </a:lnTo>
                  <a:lnTo>
                    <a:pt x="379" y="57"/>
                  </a:lnTo>
                  <a:lnTo>
                    <a:pt x="378" y="57"/>
                  </a:lnTo>
                  <a:lnTo>
                    <a:pt x="377" y="57"/>
                  </a:lnTo>
                  <a:lnTo>
                    <a:pt x="377" y="59"/>
                  </a:lnTo>
                  <a:lnTo>
                    <a:pt x="377" y="60"/>
                  </a:lnTo>
                  <a:lnTo>
                    <a:pt x="375" y="60"/>
                  </a:lnTo>
                  <a:lnTo>
                    <a:pt x="374" y="60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70" y="60"/>
                  </a:lnTo>
                  <a:lnTo>
                    <a:pt x="369" y="60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4" y="60"/>
                  </a:lnTo>
                  <a:lnTo>
                    <a:pt x="364" y="62"/>
                  </a:lnTo>
                  <a:lnTo>
                    <a:pt x="364" y="63"/>
                  </a:lnTo>
                  <a:lnTo>
                    <a:pt x="364" y="65"/>
                  </a:lnTo>
                  <a:lnTo>
                    <a:pt x="364" y="66"/>
                  </a:lnTo>
                  <a:lnTo>
                    <a:pt x="364" y="67"/>
                  </a:lnTo>
                  <a:lnTo>
                    <a:pt x="363" y="67"/>
                  </a:lnTo>
                  <a:lnTo>
                    <a:pt x="363" y="69"/>
                  </a:lnTo>
                  <a:lnTo>
                    <a:pt x="363" y="70"/>
                  </a:lnTo>
                  <a:lnTo>
                    <a:pt x="362" y="70"/>
                  </a:lnTo>
                  <a:lnTo>
                    <a:pt x="362" y="72"/>
                  </a:lnTo>
                  <a:lnTo>
                    <a:pt x="362" y="73"/>
                  </a:lnTo>
                  <a:lnTo>
                    <a:pt x="360" y="73"/>
                  </a:lnTo>
                  <a:lnTo>
                    <a:pt x="360" y="75"/>
                  </a:lnTo>
                  <a:lnTo>
                    <a:pt x="359" y="76"/>
                  </a:lnTo>
                  <a:lnTo>
                    <a:pt x="360" y="76"/>
                  </a:lnTo>
                  <a:lnTo>
                    <a:pt x="360" y="78"/>
                  </a:lnTo>
                  <a:lnTo>
                    <a:pt x="359" y="78"/>
                  </a:lnTo>
                  <a:lnTo>
                    <a:pt x="359" y="79"/>
                  </a:lnTo>
                  <a:lnTo>
                    <a:pt x="359" y="80"/>
                  </a:lnTo>
                  <a:lnTo>
                    <a:pt x="359" y="82"/>
                  </a:lnTo>
                  <a:lnTo>
                    <a:pt x="359" y="83"/>
                  </a:lnTo>
                  <a:lnTo>
                    <a:pt x="358" y="83"/>
                  </a:lnTo>
                  <a:lnTo>
                    <a:pt x="358" y="85"/>
                  </a:lnTo>
                  <a:lnTo>
                    <a:pt x="359" y="85"/>
                  </a:lnTo>
                  <a:lnTo>
                    <a:pt x="359" y="86"/>
                  </a:lnTo>
                  <a:lnTo>
                    <a:pt x="359" y="88"/>
                  </a:lnTo>
                  <a:lnTo>
                    <a:pt x="359" y="89"/>
                  </a:lnTo>
                  <a:lnTo>
                    <a:pt x="359" y="90"/>
                  </a:lnTo>
                  <a:lnTo>
                    <a:pt x="359" y="93"/>
                  </a:lnTo>
                  <a:lnTo>
                    <a:pt x="360" y="92"/>
                  </a:lnTo>
                  <a:lnTo>
                    <a:pt x="360" y="93"/>
                  </a:lnTo>
                  <a:lnTo>
                    <a:pt x="360" y="95"/>
                  </a:lnTo>
                  <a:lnTo>
                    <a:pt x="360" y="96"/>
                  </a:lnTo>
                  <a:lnTo>
                    <a:pt x="360" y="98"/>
                  </a:lnTo>
                  <a:lnTo>
                    <a:pt x="359" y="98"/>
                  </a:lnTo>
                  <a:lnTo>
                    <a:pt x="356" y="99"/>
                  </a:lnTo>
                  <a:lnTo>
                    <a:pt x="356" y="101"/>
                  </a:lnTo>
                  <a:lnTo>
                    <a:pt x="355" y="101"/>
                  </a:lnTo>
                  <a:lnTo>
                    <a:pt x="355" y="102"/>
                  </a:lnTo>
                  <a:lnTo>
                    <a:pt x="353" y="102"/>
                  </a:lnTo>
                  <a:lnTo>
                    <a:pt x="356" y="105"/>
                  </a:lnTo>
                  <a:lnTo>
                    <a:pt x="356" y="106"/>
                  </a:lnTo>
                  <a:lnTo>
                    <a:pt x="356" y="108"/>
                  </a:lnTo>
                  <a:lnTo>
                    <a:pt x="358" y="108"/>
                  </a:lnTo>
                  <a:lnTo>
                    <a:pt x="358" y="109"/>
                  </a:lnTo>
                  <a:lnTo>
                    <a:pt x="358" y="111"/>
                  </a:lnTo>
                  <a:lnTo>
                    <a:pt x="358" y="112"/>
                  </a:lnTo>
                  <a:lnTo>
                    <a:pt x="358" y="114"/>
                  </a:lnTo>
                  <a:lnTo>
                    <a:pt x="358" y="115"/>
                  </a:lnTo>
                  <a:lnTo>
                    <a:pt x="356" y="115"/>
                  </a:lnTo>
                  <a:lnTo>
                    <a:pt x="356" y="116"/>
                  </a:lnTo>
                  <a:lnTo>
                    <a:pt x="358" y="118"/>
                  </a:lnTo>
                  <a:lnTo>
                    <a:pt x="356" y="122"/>
                  </a:lnTo>
                  <a:lnTo>
                    <a:pt x="356" y="127"/>
                  </a:lnTo>
                  <a:lnTo>
                    <a:pt x="359" y="124"/>
                  </a:lnTo>
                  <a:lnTo>
                    <a:pt x="359" y="125"/>
                  </a:lnTo>
                  <a:lnTo>
                    <a:pt x="360" y="125"/>
                  </a:lnTo>
                  <a:lnTo>
                    <a:pt x="362" y="127"/>
                  </a:lnTo>
                  <a:lnTo>
                    <a:pt x="363" y="127"/>
                  </a:lnTo>
                  <a:lnTo>
                    <a:pt x="363" y="128"/>
                  </a:lnTo>
                  <a:lnTo>
                    <a:pt x="364" y="128"/>
                  </a:lnTo>
                  <a:lnTo>
                    <a:pt x="364" y="135"/>
                  </a:lnTo>
                  <a:lnTo>
                    <a:pt x="364" y="141"/>
                  </a:lnTo>
                  <a:lnTo>
                    <a:pt x="364" y="142"/>
                  </a:lnTo>
                  <a:lnTo>
                    <a:pt x="364" y="144"/>
                  </a:lnTo>
                  <a:lnTo>
                    <a:pt x="363" y="144"/>
                  </a:lnTo>
                  <a:lnTo>
                    <a:pt x="363" y="145"/>
                  </a:lnTo>
                  <a:lnTo>
                    <a:pt x="363" y="147"/>
                  </a:lnTo>
                  <a:lnTo>
                    <a:pt x="364" y="147"/>
                  </a:lnTo>
                  <a:lnTo>
                    <a:pt x="364" y="148"/>
                  </a:lnTo>
                  <a:lnTo>
                    <a:pt x="366" y="148"/>
                  </a:lnTo>
                  <a:lnTo>
                    <a:pt x="366" y="150"/>
                  </a:lnTo>
                  <a:lnTo>
                    <a:pt x="366" y="151"/>
                  </a:lnTo>
                  <a:lnTo>
                    <a:pt x="366" y="152"/>
                  </a:lnTo>
                  <a:lnTo>
                    <a:pt x="366" y="154"/>
                  </a:lnTo>
                  <a:lnTo>
                    <a:pt x="366" y="155"/>
                  </a:lnTo>
                  <a:lnTo>
                    <a:pt x="367" y="155"/>
                  </a:lnTo>
                  <a:lnTo>
                    <a:pt x="367" y="157"/>
                  </a:lnTo>
                  <a:lnTo>
                    <a:pt x="367" y="158"/>
                  </a:lnTo>
                  <a:lnTo>
                    <a:pt x="367" y="160"/>
                  </a:lnTo>
                  <a:lnTo>
                    <a:pt x="369" y="160"/>
                  </a:lnTo>
                  <a:lnTo>
                    <a:pt x="367" y="161"/>
                  </a:lnTo>
                  <a:lnTo>
                    <a:pt x="374" y="163"/>
                  </a:lnTo>
                  <a:lnTo>
                    <a:pt x="373" y="163"/>
                  </a:lnTo>
                  <a:lnTo>
                    <a:pt x="373" y="164"/>
                  </a:lnTo>
                  <a:lnTo>
                    <a:pt x="373" y="165"/>
                  </a:lnTo>
                  <a:lnTo>
                    <a:pt x="373" y="167"/>
                  </a:lnTo>
                  <a:lnTo>
                    <a:pt x="373" y="168"/>
                  </a:lnTo>
                  <a:lnTo>
                    <a:pt x="374" y="168"/>
                  </a:lnTo>
                  <a:lnTo>
                    <a:pt x="374" y="170"/>
                  </a:lnTo>
                  <a:lnTo>
                    <a:pt x="374" y="171"/>
                  </a:lnTo>
                  <a:lnTo>
                    <a:pt x="375" y="171"/>
                  </a:lnTo>
                  <a:lnTo>
                    <a:pt x="374" y="171"/>
                  </a:lnTo>
                  <a:lnTo>
                    <a:pt x="374" y="173"/>
                  </a:lnTo>
                  <a:lnTo>
                    <a:pt x="374" y="174"/>
                  </a:lnTo>
                  <a:lnTo>
                    <a:pt x="374" y="175"/>
                  </a:lnTo>
                  <a:lnTo>
                    <a:pt x="374" y="177"/>
                  </a:lnTo>
                  <a:lnTo>
                    <a:pt x="373" y="178"/>
                  </a:lnTo>
                  <a:lnTo>
                    <a:pt x="374" y="178"/>
                  </a:lnTo>
                  <a:lnTo>
                    <a:pt x="374" y="180"/>
                  </a:lnTo>
                  <a:lnTo>
                    <a:pt x="373" y="180"/>
                  </a:lnTo>
                  <a:lnTo>
                    <a:pt x="371" y="180"/>
                  </a:lnTo>
                  <a:lnTo>
                    <a:pt x="371" y="181"/>
                  </a:lnTo>
                  <a:lnTo>
                    <a:pt x="371" y="183"/>
                  </a:lnTo>
                  <a:lnTo>
                    <a:pt x="370" y="183"/>
                  </a:lnTo>
                  <a:lnTo>
                    <a:pt x="370" y="184"/>
                  </a:lnTo>
                  <a:lnTo>
                    <a:pt x="371" y="184"/>
                  </a:lnTo>
                  <a:lnTo>
                    <a:pt x="371" y="186"/>
                  </a:lnTo>
                  <a:lnTo>
                    <a:pt x="373" y="186"/>
                  </a:lnTo>
                  <a:lnTo>
                    <a:pt x="373" y="187"/>
                  </a:lnTo>
                  <a:lnTo>
                    <a:pt x="374" y="187"/>
                  </a:lnTo>
                  <a:lnTo>
                    <a:pt x="374" y="188"/>
                  </a:lnTo>
                  <a:lnTo>
                    <a:pt x="375" y="188"/>
                  </a:lnTo>
                  <a:lnTo>
                    <a:pt x="377" y="188"/>
                  </a:lnTo>
                  <a:lnTo>
                    <a:pt x="377" y="187"/>
                  </a:lnTo>
                  <a:lnTo>
                    <a:pt x="378" y="187"/>
                  </a:lnTo>
                  <a:lnTo>
                    <a:pt x="379" y="187"/>
                  </a:lnTo>
                  <a:lnTo>
                    <a:pt x="379" y="188"/>
                  </a:lnTo>
                  <a:lnTo>
                    <a:pt x="381" y="188"/>
                  </a:lnTo>
                  <a:lnTo>
                    <a:pt x="381" y="190"/>
                  </a:lnTo>
                  <a:lnTo>
                    <a:pt x="379" y="190"/>
                  </a:lnTo>
                  <a:lnTo>
                    <a:pt x="379" y="191"/>
                  </a:lnTo>
                  <a:lnTo>
                    <a:pt x="381" y="191"/>
                  </a:lnTo>
                  <a:lnTo>
                    <a:pt x="381" y="193"/>
                  </a:lnTo>
                  <a:lnTo>
                    <a:pt x="381" y="194"/>
                  </a:lnTo>
                  <a:lnTo>
                    <a:pt x="382" y="194"/>
                  </a:lnTo>
                  <a:lnTo>
                    <a:pt x="384" y="194"/>
                  </a:lnTo>
                  <a:lnTo>
                    <a:pt x="384" y="196"/>
                  </a:lnTo>
                  <a:lnTo>
                    <a:pt x="385" y="196"/>
                  </a:lnTo>
                  <a:lnTo>
                    <a:pt x="386" y="196"/>
                  </a:lnTo>
                  <a:lnTo>
                    <a:pt x="386" y="197"/>
                  </a:lnTo>
                  <a:lnTo>
                    <a:pt x="385" y="199"/>
                  </a:lnTo>
                  <a:lnTo>
                    <a:pt x="384" y="199"/>
                  </a:lnTo>
                  <a:lnTo>
                    <a:pt x="384" y="200"/>
                  </a:lnTo>
                  <a:lnTo>
                    <a:pt x="382" y="200"/>
                  </a:lnTo>
                  <a:lnTo>
                    <a:pt x="381" y="201"/>
                  </a:lnTo>
                  <a:lnTo>
                    <a:pt x="382" y="201"/>
                  </a:lnTo>
                  <a:lnTo>
                    <a:pt x="381" y="201"/>
                  </a:lnTo>
                  <a:lnTo>
                    <a:pt x="382" y="201"/>
                  </a:lnTo>
                  <a:lnTo>
                    <a:pt x="382" y="203"/>
                  </a:lnTo>
                  <a:lnTo>
                    <a:pt x="382" y="204"/>
                  </a:lnTo>
                  <a:lnTo>
                    <a:pt x="382" y="206"/>
                  </a:lnTo>
                  <a:lnTo>
                    <a:pt x="382" y="207"/>
                  </a:lnTo>
                  <a:lnTo>
                    <a:pt x="382" y="209"/>
                  </a:lnTo>
                  <a:lnTo>
                    <a:pt x="382" y="210"/>
                  </a:lnTo>
                  <a:lnTo>
                    <a:pt x="384" y="210"/>
                  </a:lnTo>
                  <a:lnTo>
                    <a:pt x="384" y="212"/>
                  </a:lnTo>
                  <a:lnTo>
                    <a:pt x="384" y="213"/>
                  </a:lnTo>
                  <a:lnTo>
                    <a:pt x="384" y="214"/>
                  </a:lnTo>
                  <a:lnTo>
                    <a:pt x="384" y="216"/>
                  </a:lnTo>
                  <a:lnTo>
                    <a:pt x="384" y="217"/>
                  </a:lnTo>
                  <a:lnTo>
                    <a:pt x="385" y="217"/>
                  </a:lnTo>
                  <a:lnTo>
                    <a:pt x="385" y="219"/>
                  </a:lnTo>
                  <a:lnTo>
                    <a:pt x="386" y="219"/>
                  </a:lnTo>
                  <a:lnTo>
                    <a:pt x="388" y="219"/>
                  </a:lnTo>
                  <a:lnTo>
                    <a:pt x="388" y="217"/>
                  </a:lnTo>
                  <a:lnTo>
                    <a:pt x="386" y="217"/>
                  </a:lnTo>
                  <a:lnTo>
                    <a:pt x="386" y="216"/>
                  </a:lnTo>
                  <a:lnTo>
                    <a:pt x="386" y="214"/>
                  </a:lnTo>
                  <a:lnTo>
                    <a:pt x="386" y="213"/>
                  </a:lnTo>
                  <a:lnTo>
                    <a:pt x="388" y="213"/>
                  </a:lnTo>
                  <a:lnTo>
                    <a:pt x="389" y="213"/>
                  </a:lnTo>
                  <a:lnTo>
                    <a:pt x="390" y="213"/>
                  </a:lnTo>
                  <a:lnTo>
                    <a:pt x="390" y="214"/>
                  </a:lnTo>
                  <a:lnTo>
                    <a:pt x="392" y="214"/>
                  </a:lnTo>
                  <a:lnTo>
                    <a:pt x="393" y="214"/>
                  </a:lnTo>
                  <a:lnTo>
                    <a:pt x="395" y="214"/>
                  </a:lnTo>
                  <a:lnTo>
                    <a:pt x="395" y="213"/>
                  </a:lnTo>
                  <a:lnTo>
                    <a:pt x="396" y="213"/>
                  </a:lnTo>
                  <a:lnTo>
                    <a:pt x="396" y="214"/>
                  </a:lnTo>
                  <a:lnTo>
                    <a:pt x="396" y="216"/>
                  </a:lnTo>
                  <a:lnTo>
                    <a:pt x="397" y="216"/>
                  </a:lnTo>
                  <a:lnTo>
                    <a:pt x="397" y="217"/>
                  </a:lnTo>
                  <a:lnTo>
                    <a:pt x="399" y="217"/>
                  </a:lnTo>
                  <a:lnTo>
                    <a:pt x="399" y="219"/>
                  </a:lnTo>
                  <a:lnTo>
                    <a:pt x="399" y="220"/>
                  </a:lnTo>
                  <a:lnTo>
                    <a:pt x="397" y="220"/>
                  </a:lnTo>
                  <a:lnTo>
                    <a:pt x="397" y="222"/>
                  </a:lnTo>
                  <a:lnTo>
                    <a:pt x="396" y="222"/>
                  </a:lnTo>
                  <a:lnTo>
                    <a:pt x="395" y="222"/>
                  </a:lnTo>
                  <a:lnTo>
                    <a:pt x="395" y="223"/>
                  </a:lnTo>
                  <a:lnTo>
                    <a:pt x="393" y="223"/>
                  </a:lnTo>
                  <a:lnTo>
                    <a:pt x="393" y="224"/>
                  </a:lnTo>
                  <a:lnTo>
                    <a:pt x="393" y="226"/>
                  </a:lnTo>
                  <a:lnTo>
                    <a:pt x="395" y="226"/>
                  </a:lnTo>
                  <a:lnTo>
                    <a:pt x="395" y="227"/>
                  </a:lnTo>
                  <a:lnTo>
                    <a:pt x="396" y="227"/>
                  </a:lnTo>
                  <a:lnTo>
                    <a:pt x="397" y="227"/>
                  </a:lnTo>
                  <a:lnTo>
                    <a:pt x="399" y="227"/>
                  </a:lnTo>
                  <a:lnTo>
                    <a:pt x="399" y="229"/>
                  </a:lnTo>
                  <a:lnTo>
                    <a:pt x="399" y="230"/>
                  </a:lnTo>
                  <a:lnTo>
                    <a:pt x="400" y="230"/>
                  </a:lnTo>
                  <a:lnTo>
                    <a:pt x="400" y="232"/>
                  </a:lnTo>
                  <a:lnTo>
                    <a:pt x="400" y="233"/>
                  </a:lnTo>
                  <a:lnTo>
                    <a:pt x="401" y="233"/>
                  </a:lnTo>
                  <a:lnTo>
                    <a:pt x="403" y="233"/>
                  </a:lnTo>
                  <a:lnTo>
                    <a:pt x="404" y="233"/>
                  </a:lnTo>
                  <a:lnTo>
                    <a:pt x="404" y="235"/>
                  </a:lnTo>
                  <a:lnTo>
                    <a:pt x="406" y="235"/>
                  </a:lnTo>
                  <a:lnTo>
                    <a:pt x="406" y="236"/>
                  </a:lnTo>
                  <a:lnTo>
                    <a:pt x="404" y="236"/>
                  </a:lnTo>
                  <a:lnTo>
                    <a:pt x="404" y="237"/>
                  </a:lnTo>
                  <a:lnTo>
                    <a:pt x="406" y="237"/>
                  </a:lnTo>
                  <a:lnTo>
                    <a:pt x="406" y="239"/>
                  </a:lnTo>
                  <a:lnTo>
                    <a:pt x="406" y="240"/>
                  </a:lnTo>
                  <a:lnTo>
                    <a:pt x="406" y="242"/>
                  </a:lnTo>
                  <a:lnTo>
                    <a:pt x="404" y="242"/>
                  </a:lnTo>
                  <a:lnTo>
                    <a:pt x="404" y="243"/>
                  </a:lnTo>
                  <a:lnTo>
                    <a:pt x="404" y="245"/>
                  </a:lnTo>
                  <a:lnTo>
                    <a:pt x="404" y="246"/>
                  </a:lnTo>
                  <a:lnTo>
                    <a:pt x="404" y="248"/>
                  </a:lnTo>
                  <a:lnTo>
                    <a:pt x="406" y="248"/>
                  </a:lnTo>
                  <a:lnTo>
                    <a:pt x="407" y="248"/>
                  </a:lnTo>
                  <a:lnTo>
                    <a:pt x="407" y="249"/>
                  </a:lnTo>
                  <a:lnTo>
                    <a:pt x="408" y="249"/>
                  </a:lnTo>
                  <a:lnTo>
                    <a:pt x="407" y="249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3"/>
                  </a:lnTo>
                  <a:lnTo>
                    <a:pt x="407" y="255"/>
                  </a:lnTo>
                  <a:lnTo>
                    <a:pt x="406" y="255"/>
                  </a:lnTo>
                  <a:lnTo>
                    <a:pt x="406" y="256"/>
                  </a:lnTo>
                  <a:lnTo>
                    <a:pt x="404" y="256"/>
                  </a:lnTo>
                  <a:lnTo>
                    <a:pt x="406" y="256"/>
                  </a:lnTo>
                  <a:lnTo>
                    <a:pt x="406" y="258"/>
                  </a:lnTo>
                  <a:lnTo>
                    <a:pt x="406" y="259"/>
                  </a:lnTo>
                  <a:lnTo>
                    <a:pt x="406" y="261"/>
                  </a:lnTo>
                  <a:lnTo>
                    <a:pt x="406" y="262"/>
                  </a:lnTo>
                  <a:lnTo>
                    <a:pt x="407" y="262"/>
                  </a:lnTo>
                  <a:lnTo>
                    <a:pt x="406" y="262"/>
                  </a:lnTo>
                  <a:lnTo>
                    <a:pt x="406" y="263"/>
                  </a:lnTo>
                  <a:lnTo>
                    <a:pt x="406" y="265"/>
                  </a:lnTo>
                  <a:lnTo>
                    <a:pt x="406" y="266"/>
                  </a:lnTo>
                  <a:lnTo>
                    <a:pt x="406" y="268"/>
                  </a:lnTo>
                  <a:lnTo>
                    <a:pt x="404" y="268"/>
                  </a:lnTo>
                  <a:lnTo>
                    <a:pt x="404" y="269"/>
                  </a:lnTo>
                  <a:lnTo>
                    <a:pt x="406" y="269"/>
                  </a:lnTo>
                  <a:lnTo>
                    <a:pt x="406" y="271"/>
                  </a:lnTo>
                  <a:lnTo>
                    <a:pt x="407" y="271"/>
                  </a:lnTo>
                  <a:lnTo>
                    <a:pt x="407" y="272"/>
                  </a:lnTo>
                  <a:lnTo>
                    <a:pt x="408" y="272"/>
                  </a:lnTo>
                  <a:lnTo>
                    <a:pt x="408" y="273"/>
                  </a:lnTo>
                  <a:lnTo>
                    <a:pt x="408" y="275"/>
                  </a:lnTo>
                  <a:lnTo>
                    <a:pt x="408" y="276"/>
                  </a:lnTo>
                  <a:lnTo>
                    <a:pt x="407" y="276"/>
                  </a:lnTo>
                  <a:lnTo>
                    <a:pt x="407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4" y="281"/>
                  </a:lnTo>
                  <a:lnTo>
                    <a:pt x="403" y="281"/>
                  </a:lnTo>
                  <a:lnTo>
                    <a:pt x="403" y="282"/>
                  </a:lnTo>
                  <a:lnTo>
                    <a:pt x="401" y="282"/>
                  </a:lnTo>
                  <a:lnTo>
                    <a:pt x="401" y="284"/>
                  </a:lnTo>
                  <a:lnTo>
                    <a:pt x="401" y="285"/>
                  </a:lnTo>
                  <a:lnTo>
                    <a:pt x="401" y="286"/>
                  </a:lnTo>
                  <a:lnTo>
                    <a:pt x="401" y="288"/>
                  </a:lnTo>
                  <a:lnTo>
                    <a:pt x="401" y="289"/>
                  </a:lnTo>
                  <a:lnTo>
                    <a:pt x="401" y="291"/>
                  </a:lnTo>
                  <a:lnTo>
                    <a:pt x="401" y="292"/>
                  </a:lnTo>
                  <a:lnTo>
                    <a:pt x="401" y="294"/>
                  </a:lnTo>
                  <a:lnTo>
                    <a:pt x="400" y="294"/>
                  </a:lnTo>
                  <a:lnTo>
                    <a:pt x="400" y="295"/>
                  </a:lnTo>
                  <a:lnTo>
                    <a:pt x="401" y="295"/>
                  </a:lnTo>
                  <a:lnTo>
                    <a:pt x="403" y="295"/>
                  </a:lnTo>
                  <a:lnTo>
                    <a:pt x="403" y="294"/>
                  </a:lnTo>
                  <a:lnTo>
                    <a:pt x="403" y="295"/>
                  </a:lnTo>
                  <a:lnTo>
                    <a:pt x="404" y="295"/>
                  </a:lnTo>
                  <a:lnTo>
                    <a:pt x="404" y="297"/>
                  </a:lnTo>
                  <a:lnTo>
                    <a:pt x="404" y="298"/>
                  </a:lnTo>
                  <a:lnTo>
                    <a:pt x="404" y="299"/>
                  </a:lnTo>
                  <a:lnTo>
                    <a:pt x="404" y="301"/>
                  </a:lnTo>
                  <a:lnTo>
                    <a:pt x="404" y="302"/>
                  </a:lnTo>
                  <a:lnTo>
                    <a:pt x="404" y="304"/>
                  </a:lnTo>
                  <a:lnTo>
                    <a:pt x="406" y="304"/>
                  </a:lnTo>
                  <a:lnTo>
                    <a:pt x="406" y="302"/>
                  </a:lnTo>
                  <a:lnTo>
                    <a:pt x="407" y="302"/>
                  </a:lnTo>
                  <a:lnTo>
                    <a:pt x="407" y="304"/>
                  </a:lnTo>
                  <a:lnTo>
                    <a:pt x="407" y="305"/>
                  </a:lnTo>
                  <a:lnTo>
                    <a:pt x="407" y="307"/>
                  </a:lnTo>
                  <a:lnTo>
                    <a:pt x="406" y="307"/>
                  </a:lnTo>
                  <a:lnTo>
                    <a:pt x="406" y="308"/>
                  </a:lnTo>
                  <a:lnTo>
                    <a:pt x="404" y="308"/>
                  </a:lnTo>
                  <a:lnTo>
                    <a:pt x="404" y="310"/>
                  </a:lnTo>
                  <a:lnTo>
                    <a:pt x="404" y="311"/>
                  </a:lnTo>
                  <a:lnTo>
                    <a:pt x="406" y="311"/>
                  </a:lnTo>
                  <a:lnTo>
                    <a:pt x="406" y="312"/>
                  </a:lnTo>
                  <a:lnTo>
                    <a:pt x="404" y="312"/>
                  </a:lnTo>
                  <a:lnTo>
                    <a:pt x="404" y="314"/>
                  </a:lnTo>
                  <a:lnTo>
                    <a:pt x="403" y="314"/>
                  </a:lnTo>
                  <a:lnTo>
                    <a:pt x="403" y="315"/>
                  </a:lnTo>
                  <a:lnTo>
                    <a:pt x="403" y="317"/>
                  </a:lnTo>
                  <a:lnTo>
                    <a:pt x="401" y="317"/>
                  </a:lnTo>
                  <a:lnTo>
                    <a:pt x="401" y="318"/>
                  </a:lnTo>
                  <a:lnTo>
                    <a:pt x="401" y="320"/>
                  </a:lnTo>
                  <a:lnTo>
                    <a:pt x="400" y="320"/>
                  </a:lnTo>
                  <a:lnTo>
                    <a:pt x="400" y="321"/>
                  </a:lnTo>
                  <a:lnTo>
                    <a:pt x="400" y="322"/>
                  </a:lnTo>
                  <a:lnTo>
                    <a:pt x="400" y="324"/>
                  </a:lnTo>
                  <a:lnTo>
                    <a:pt x="400" y="325"/>
                  </a:lnTo>
                  <a:lnTo>
                    <a:pt x="401" y="325"/>
                  </a:lnTo>
                  <a:lnTo>
                    <a:pt x="403" y="325"/>
                  </a:lnTo>
                  <a:lnTo>
                    <a:pt x="403" y="324"/>
                  </a:lnTo>
                  <a:lnTo>
                    <a:pt x="404" y="324"/>
                  </a:lnTo>
                  <a:lnTo>
                    <a:pt x="406" y="324"/>
                  </a:lnTo>
                  <a:lnTo>
                    <a:pt x="407" y="324"/>
                  </a:lnTo>
                  <a:lnTo>
                    <a:pt x="408" y="324"/>
                  </a:lnTo>
                  <a:lnTo>
                    <a:pt x="408" y="325"/>
                  </a:lnTo>
                  <a:lnTo>
                    <a:pt x="407" y="325"/>
                  </a:lnTo>
                  <a:lnTo>
                    <a:pt x="407" y="327"/>
                  </a:lnTo>
                  <a:lnTo>
                    <a:pt x="407" y="328"/>
                  </a:lnTo>
                  <a:lnTo>
                    <a:pt x="406" y="328"/>
                  </a:lnTo>
                  <a:lnTo>
                    <a:pt x="406" y="330"/>
                  </a:lnTo>
                  <a:lnTo>
                    <a:pt x="406" y="331"/>
                  </a:lnTo>
                  <a:lnTo>
                    <a:pt x="406" y="333"/>
                  </a:lnTo>
                  <a:lnTo>
                    <a:pt x="404" y="333"/>
                  </a:lnTo>
                  <a:lnTo>
                    <a:pt x="404" y="334"/>
                  </a:lnTo>
                  <a:lnTo>
                    <a:pt x="404" y="335"/>
                  </a:lnTo>
                  <a:lnTo>
                    <a:pt x="406" y="335"/>
                  </a:lnTo>
                  <a:lnTo>
                    <a:pt x="406" y="337"/>
                  </a:lnTo>
                  <a:lnTo>
                    <a:pt x="404" y="337"/>
                  </a:lnTo>
                  <a:lnTo>
                    <a:pt x="404" y="338"/>
                  </a:lnTo>
                  <a:lnTo>
                    <a:pt x="404" y="340"/>
                  </a:lnTo>
                  <a:lnTo>
                    <a:pt x="403" y="340"/>
                  </a:lnTo>
                  <a:lnTo>
                    <a:pt x="403" y="341"/>
                  </a:lnTo>
                  <a:lnTo>
                    <a:pt x="403" y="343"/>
                  </a:lnTo>
                  <a:lnTo>
                    <a:pt x="403" y="344"/>
                  </a:lnTo>
                  <a:lnTo>
                    <a:pt x="401" y="344"/>
                  </a:lnTo>
                  <a:lnTo>
                    <a:pt x="403" y="344"/>
                  </a:lnTo>
                  <a:lnTo>
                    <a:pt x="403" y="346"/>
                  </a:lnTo>
                  <a:lnTo>
                    <a:pt x="403" y="347"/>
                  </a:lnTo>
                  <a:lnTo>
                    <a:pt x="403" y="348"/>
                  </a:lnTo>
                  <a:lnTo>
                    <a:pt x="403" y="350"/>
                  </a:lnTo>
                  <a:lnTo>
                    <a:pt x="401" y="350"/>
                  </a:lnTo>
                  <a:lnTo>
                    <a:pt x="403" y="350"/>
                  </a:lnTo>
                  <a:lnTo>
                    <a:pt x="401" y="350"/>
                  </a:lnTo>
                  <a:lnTo>
                    <a:pt x="401" y="351"/>
                  </a:lnTo>
                  <a:lnTo>
                    <a:pt x="401" y="353"/>
                  </a:lnTo>
                  <a:lnTo>
                    <a:pt x="401" y="354"/>
                  </a:lnTo>
                  <a:lnTo>
                    <a:pt x="400" y="354"/>
                  </a:lnTo>
                  <a:lnTo>
                    <a:pt x="400" y="356"/>
                  </a:lnTo>
                  <a:lnTo>
                    <a:pt x="400" y="357"/>
                  </a:lnTo>
                  <a:lnTo>
                    <a:pt x="400" y="358"/>
                  </a:lnTo>
                  <a:lnTo>
                    <a:pt x="401" y="358"/>
                  </a:lnTo>
                  <a:lnTo>
                    <a:pt x="400" y="358"/>
                  </a:lnTo>
                  <a:lnTo>
                    <a:pt x="400" y="360"/>
                  </a:lnTo>
                  <a:lnTo>
                    <a:pt x="400" y="361"/>
                  </a:lnTo>
                  <a:lnTo>
                    <a:pt x="401" y="361"/>
                  </a:lnTo>
                  <a:lnTo>
                    <a:pt x="401" y="363"/>
                  </a:lnTo>
                  <a:lnTo>
                    <a:pt x="401" y="364"/>
                  </a:lnTo>
                  <a:lnTo>
                    <a:pt x="403" y="364"/>
                  </a:lnTo>
                  <a:lnTo>
                    <a:pt x="403" y="366"/>
                  </a:lnTo>
                  <a:lnTo>
                    <a:pt x="404" y="366"/>
                  </a:lnTo>
                  <a:lnTo>
                    <a:pt x="404" y="367"/>
                  </a:lnTo>
                  <a:lnTo>
                    <a:pt x="404" y="369"/>
                  </a:lnTo>
                  <a:lnTo>
                    <a:pt x="406" y="369"/>
                  </a:lnTo>
                  <a:lnTo>
                    <a:pt x="406" y="370"/>
                  </a:lnTo>
                  <a:lnTo>
                    <a:pt x="406" y="371"/>
                  </a:lnTo>
                  <a:lnTo>
                    <a:pt x="407" y="371"/>
                  </a:lnTo>
                  <a:lnTo>
                    <a:pt x="407" y="373"/>
                  </a:lnTo>
                  <a:lnTo>
                    <a:pt x="408" y="373"/>
                  </a:lnTo>
                  <a:lnTo>
                    <a:pt x="408" y="374"/>
                  </a:lnTo>
                  <a:lnTo>
                    <a:pt x="410" y="374"/>
                  </a:lnTo>
                  <a:lnTo>
                    <a:pt x="410" y="376"/>
                  </a:lnTo>
                  <a:lnTo>
                    <a:pt x="411" y="376"/>
                  </a:lnTo>
                  <a:lnTo>
                    <a:pt x="411" y="377"/>
                  </a:lnTo>
                  <a:lnTo>
                    <a:pt x="412" y="377"/>
                  </a:lnTo>
                  <a:lnTo>
                    <a:pt x="412" y="379"/>
                  </a:lnTo>
                  <a:lnTo>
                    <a:pt x="414" y="379"/>
                  </a:lnTo>
                  <a:lnTo>
                    <a:pt x="414" y="380"/>
                  </a:lnTo>
                  <a:lnTo>
                    <a:pt x="414" y="382"/>
                  </a:lnTo>
                  <a:lnTo>
                    <a:pt x="414" y="383"/>
                  </a:lnTo>
                  <a:lnTo>
                    <a:pt x="415" y="383"/>
                  </a:lnTo>
                  <a:lnTo>
                    <a:pt x="415" y="384"/>
                  </a:lnTo>
                  <a:lnTo>
                    <a:pt x="416" y="384"/>
                  </a:lnTo>
                  <a:lnTo>
                    <a:pt x="416" y="386"/>
                  </a:lnTo>
                  <a:lnTo>
                    <a:pt x="418" y="386"/>
                  </a:lnTo>
                  <a:lnTo>
                    <a:pt x="418" y="387"/>
                  </a:lnTo>
                  <a:lnTo>
                    <a:pt x="418" y="389"/>
                  </a:lnTo>
                  <a:lnTo>
                    <a:pt x="419" y="389"/>
                  </a:lnTo>
                  <a:lnTo>
                    <a:pt x="421" y="389"/>
                  </a:lnTo>
                  <a:lnTo>
                    <a:pt x="421" y="390"/>
                  </a:lnTo>
                  <a:lnTo>
                    <a:pt x="422" y="390"/>
                  </a:lnTo>
                  <a:lnTo>
                    <a:pt x="422" y="392"/>
                  </a:lnTo>
                  <a:lnTo>
                    <a:pt x="423" y="392"/>
                  </a:lnTo>
                  <a:lnTo>
                    <a:pt x="425" y="392"/>
                  </a:lnTo>
                  <a:lnTo>
                    <a:pt x="426" y="392"/>
                  </a:lnTo>
                  <a:lnTo>
                    <a:pt x="427" y="392"/>
                  </a:lnTo>
                  <a:lnTo>
                    <a:pt x="429" y="392"/>
                  </a:lnTo>
                  <a:lnTo>
                    <a:pt x="430" y="392"/>
                  </a:lnTo>
                  <a:lnTo>
                    <a:pt x="432" y="392"/>
                  </a:lnTo>
                  <a:lnTo>
                    <a:pt x="433" y="392"/>
                  </a:lnTo>
                  <a:lnTo>
                    <a:pt x="434" y="392"/>
                  </a:lnTo>
                  <a:lnTo>
                    <a:pt x="436" y="392"/>
                  </a:lnTo>
                  <a:lnTo>
                    <a:pt x="436" y="393"/>
                  </a:lnTo>
                  <a:lnTo>
                    <a:pt x="437" y="393"/>
                  </a:lnTo>
                  <a:lnTo>
                    <a:pt x="438" y="393"/>
                  </a:lnTo>
                  <a:lnTo>
                    <a:pt x="440" y="393"/>
                  </a:lnTo>
                  <a:lnTo>
                    <a:pt x="440" y="395"/>
                  </a:lnTo>
                  <a:lnTo>
                    <a:pt x="441" y="395"/>
                  </a:lnTo>
                  <a:lnTo>
                    <a:pt x="443" y="395"/>
                  </a:lnTo>
                  <a:lnTo>
                    <a:pt x="443" y="396"/>
                  </a:lnTo>
                  <a:lnTo>
                    <a:pt x="444" y="396"/>
                  </a:lnTo>
                  <a:lnTo>
                    <a:pt x="444" y="397"/>
                  </a:lnTo>
                  <a:lnTo>
                    <a:pt x="445" y="397"/>
                  </a:lnTo>
                  <a:lnTo>
                    <a:pt x="447" y="397"/>
                  </a:lnTo>
                  <a:lnTo>
                    <a:pt x="448" y="397"/>
                  </a:lnTo>
                  <a:lnTo>
                    <a:pt x="449" y="397"/>
                  </a:lnTo>
                  <a:lnTo>
                    <a:pt x="451" y="397"/>
                  </a:lnTo>
                  <a:lnTo>
                    <a:pt x="451" y="399"/>
                  </a:lnTo>
                  <a:lnTo>
                    <a:pt x="452" y="399"/>
                  </a:lnTo>
                  <a:lnTo>
                    <a:pt x="453" y="399"/>
                  </a:lnTo>
                  <a:lnTo>
                    <a:pt x="453" y="400"/>
                  </a:lnTo>
                  <a:lnTo>
                    <a:pt x="455" y="400"/>
                  </a:lnTo>
                  <a:lnTo>
                    <a:pt x="456" y="400"/>
                  </a:lnTo>
                  <a:lnTo>
                    <a:pt x="456" y="402"/>
                  </a:lnTo>
                  <a:lnTo>
                    <a:pt x="458" y="402"/>
                  </a:lnTo>
                  <a:lnTo>
                    <a:pt x="459" y="402"/>
                  </a:lnTo>
                  <a:lnTo>
                    <a:pt x="459" y="403"/>
                  </a:lnTo>
                  <a:lnTo>
                    <a:pt x="460" y="403"/>
                  </a:lnTo>
                  <a:lnTo>
                    <a:pt x="460" y="405"/>
                  </a:lnTo>
                  <a:lnTo>
                    <a:pt x="462" y="405"/>
                  </a:lnTo>
                  <a:lnTo>
                    <a:pt x="462" y="406"/>
                  </a:lnTo>
                  <a:lnTo>
                    <a:pt x="463" y="406"/>
                  </a:lnTo>
                  <a:lnTo>
                    <a:pt x="464" y="406"/>
                  </a:lnTo>
                  <a:lnTo>
                    <a:pt x="464" y="407"/>
                  </a:lnTo>
                  <a:lnTo>
                    <a:pt x="466" y="407"/>
                  </a:lnTo>
                  <a:lnTo>
                    <a:pt x="467" y="407"/>
                  </a:lnTo>
                  <a:lnTo>
                    <a:pt x="469" y="406"/>
                  </a:lnTo>
                  <a:lnTo>
                    <a:pt x="470" y="406"/>
                  </a:lnTo>
                  <a:lnTo>
                    <a:pt x="470" y="405"/>
                  </a:lnTo>
                  <a:lnTo>
                    <a:pt x="471" y="405"/>
                  </a:lnTo>
                  <a:lnTo>
                    <a:pt x="473" y="405"/>
                  </a:lnTo>
                  <a:lnTo>
                    <a:pt x="473" y="403"/>
                  </a:lnTo>
                  <a:lnTo>
                    <a:pt x="474" y="403"/>
                  </a:lnTo>
                  <a:lnTo>
                    <a:pt x="475" y="403"/>
                  </a:lnTo>
                  <a:lnTo>
                    <a:pt x="477" y="403"/>
                  </a:lnTo>
                  <a:lnTo>
                    <a:pt x="478" y="403"/>
                  </a:lnTo>
                  <a:lnTo>
                    <a:pt x="480" y="403"/>
                  </a:lnTo>
                  <a:lnTo>
                    <a:pt x="481" y="403"/>
                  </a:lnTo>
                  <a:lnTo>
                    <a:pt x="481" y="405"/>
                  </a:lnTo>
                  <a:lnTo>
                    <a:pt x="482" y="405"/>
                  </a:lnTo>
                  <a:lnTo>
                    <a:pt x="482" y="406"/>
                  </a:lnTo>
                  <a:lnTo>
                    <a:pt x="484" y="406"/>
                  </a:lnTo>
                  <a:lnTo>
                    <a:pt x="485" y="407"/>
                  </a:lnTo>
                  <a:lnTo>
                    <a:pt x="488" y="407"/>
                  </a:lnTo>
                  <a:lnTo>
                    <a:pt x="495" y="412"/>
                  </a:lnTo>
                  <a:lnTo>
                    <a:pt x="496" y="413"/>
                  </a:lnTo>
                  <a:lnTo>
                    <a:pt x="500" y="415"/>
                  </a:lnTo>
                  <a:lnTo>
                    <a:pt x="503" y="415"/>
                  </a:lnTo>
                  <a:lnTo>
                    <a:pt x="506" y="413"/>
                  </a:lnTo>
                  <a:lnTo>
                    <a:pt x="508" y="410"/>
                  </a:lnTo>
                  <a:lnTo>
                    <a:pt x="511" y="410"/>
                  </a:lnTo>
                  <a:lnTo>
                    <a:pt x="514" y="410"/>
                  </a:lnTo>
                  <a:lnTo>
                    <a:pt x="521" y="407"/>
                  </a:lnTo>
                  <a:lnTo>
                    <a:pt x="522" y="407"/>
                  </a:lnTo>
                  <a:lnTo>
                    <a:pt x="526" y="410"/>
                  </a:lnTo>
                  <a:lnTo>
                    <a:pt x="530" y="412"/>
                  </a:lnTo>
                  <a:lnTo>
                    <a:pt x="532" y="413"/>
                  </a:lnTo>
                  <a:lnTo>
                    <a:pt x="530" y="415"/>
                  </a:lnTo>
                  <a:lnTo>
                    <a:pt x="529" y="415"/>
                  </a:lnTo>
                  <a:lnTo>
                    <a:pt x="529" y="416"/>
                  </a:lnTo>
                  <a:lnTo>
                    <a:pt x="529" y="418"/>
                  </a:lnTo>
                  <a:lnTo>
                    <a:pt x="529" y="419"/>
                  </a:lnTo>
                  <a:lnTo>
                    <a:pt x="530" y="419"/>
                  </a:lnTo>
                  <a:lnTo>
                    <a:pt x="530" y="420"/>
                  </a:lnTo>
                  <a:lnTo>
                    <a:pt x="529" y="420"/>
                  </a:lnTo>
                  <a:lnTo>
                    <a:pt x="529" y="422"/>
                  </a:lnTo>
                  <a:lnTo>
                    <a:pt x="529" y="423"/>
                  </a:lnTo>
                  <a:lnTo>
                    <a:pt x="529" y="425"/>
                  </a:lnTo>
                  <a:lnTo>
                    <a:pt x="527" y="425"/>
                  </a:lnTo>
                  <a:lnTo>
                    <a:pt x="527" y="426"/>
                  </a:lnTo>
                  <a:lnTo>
                    <a:pt x="526" y="426"/>
                  </a:lnTo>
                  <a:lnTo>
                    <a:pt x="526" y="428"/>
                  </a:lnTo>
                  <a:lnTo>
                    <a:pt x="527" y="428"/>
                  </a:lnTo>
                  <a:lnTo>
                    <a:pt x="527" y="429"/>
                  </a:lnTo>
                  <a:lnTo>
                    <a:pt x="529" y="429"/>
                  </a:lnTo>
                  <a:lnTo>
                    <a:pt x="529" y="431"/>
                  </a:lnTo>
                  <a:lnTo>
                    <a:pt x="530" y="431"/>
                  </a:lnTo>
                  <a:lnTo>
                    <a:pt x="532" y="431"/>
                  </a:lnTo>
                  <a:lnTo>
                    <a:pt x="532" y="429"/>
                  </a:lnTo>
                  <a:lnTo>
                    <a:pt x="533" y="429"/>
                  </a:lnTo>
                  <a:lnTo>
                    <a:pt x="533" y="428"/>
                  </a:lnTo>
                  <a:lnTo>
                    <a:pt x="534" y="428"/>
                  </a:lnTo>
                  <a:lnTo>
                    <a:pt x="536" y="428"/>
                  </a:lnTo>
                  <a:lnTo>
                    <a:pt x="537" y="428"/>
                  </a:lnTo>
                  <a:lnTo>
                    <a:pt x="538" y="428"/>
                  </a:lnTo>
                  <a:lnTo>
                    <a:pt x="540" y="428"/>
                  </a:lnTo>
                  <a:lnTo>
                    <a:pt x="541" y="428"/>
                  </a:lnTo>
                  <a:lnTo>
                    <a:pt x="543" y="428"/>
                  </a:lnTo>
                  <a:lnTo>
                    <a:pt x="544" y="428"/>
                  </a:lnTo>
                  <a:lnTo>
                    <a:pt x="545" y="428"/>
                  </a:lnTo>
                  <a:lnTo>
                    <a:pt x="545" y="429"/>
                  </a:lnTo>
                  <a:lnTo>
                    <a:pt x="547" y="429"/>
                  </a:lnTo>
                  <a:lnTo>
                    <a:pt x="548" y="429"/>
                  </a:lnTo>
                  <a:lnTo>
                    <a:pt x="548" y="431"/>
                  </a:lnTo>
                  <a:lnTo>
                    <a:pt x="549" y="431"/>
                  </a:lnTo>
                  <a:lnTo>
                    <a:pt x="551" y="432"/>
                  </a:lnTo>
                  <a:lnTo>
                    <a:pt x="552" y="432"/>
                  </a:lnTo>
                  <a:lnTo>
                    <a:pt x="552" y="431"/>
                  </a:lnTo>
                  <a:lnTo>
                    <a:pt x="554" y="431"/>
                  </a:lnTo>
                  <a:lnTo>
                    <a:pt x="555" y="431"/>
                  </a:lnTo>
                  <a:lnTo>
                    <a:pt x="556" y="431"/>
                  </a:lnTo>
                  <a:lnTo>
                    <a:pt x="556" y="432"/>
                  </a:lnTo>
                  <a:lnTo>
                    <a:pt x="558" y="432"/>
                  </a:lnTo>
                  <a:lnTo>
                    <a:pt x="558" y="433"/>
                  </a:lnTo>
                  <a:lnTo>
                    <a:pt x="559" y="433"/>
                  </a:lnTo>
                  <a:lnTo>
                    <a:pt x="560" y="433"/>
                  </a:lnTo>
                  <a:lnTo>
                    <a:pt x="562" y="433"/>
                  </a:lnTo>
                  <a:lnTo>
                    <a:pt x="562" y="432"/>
                  </a:lnTo>
                  <a:lnTo>
                    <a:pt x="563" y="432"/>
                  </a:lnTo>
                  <a:lnTo>
                    <a:pt x="564" y="432"/>
                  </a:lnTo>
                  <a:lnTo>
                    <a:pt x="566" y="432"/>
                  </a:lnTo>
                  <a:lnTo>
                    <a:pt x="566" y="433"/>
                  </a:lnTo>
                  <a:lnTo>
                    <a:pt x="566" y="435"/>
                  </a:lnTo>
                  <a:lnTo>
                    <a:pt x="566" y="436"/>
                  </a:lnTo>
                  <a:lnTo>
                    <a:pt x="564" y="436"/>
                  </a:lnTo>
                  <a:lnTo>
                    <a:pt x="564" y="438"/>
                  </a:lnTo>
                  <a:lnTo>
                    <a:pt x="564" y="439"/>
                  </a:lnTo>
                  <a:lnTo>
                    <a:pt x="564" y="441"/>
                  </a:lnTo>
                  <a:lnTo>
                    <a:pt x="566" y="441"/>
                  </a:lnTo>
                  <a:lnTo>
                    <a:pt x="566" y="439"/>
                  </a:lnTo>
                  <a:lnTo>
                    <a:pt x="567" y="439"/>
                  </a:lnTo>
                  <a:lnTo>
                    <a:pt x="569" y="439"/>
                  </a:lnTo>
                  <a:lnTo>
                    <a:pt x="570" y="439"/>
                  </a:lnTo>
                  <a:lnTo>
                    <a:pt x="571" y="439"/>
                  </a:lnTo>
                  <a:lnTo>
                    <a:pt x="573" y="439"/>
                  </a:lnTo>
                  <a:lnTo>
                    <a:pt x="573" y="441"/>
                  </a:lnTo>
                  <a:lnTo>
                    <a:pt x="574" y="441"/>
                  </a:lnTo>
                  <a:lnTo>
                    <a:pt x="575" y="442"/>
                  </a:lnTo>
                  <a:lnTo>
                    <a:pt x="577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0" y="445"/>
                  </a:lnTo>
                  <a:lnTo>
                    <a:pt x="581" y="445"/>
                  </a:lnTo>
                  <a:lnTo>
                    <a:pt x="581" y="446"/>
                  </a:lnTo>
                  <a:lnTo>
                    <a:pt x="582" y="446"/>
                  </a:lnTo>
                  <a:lnTo>
                    <a:pt x="584" y="446"/>
                  </a:lnTo>
                  <a:lnTo>
                    <a:pt x="584" y="448"/>
                  </a:lnTo>
                  <a:lnTo>
                    <a:pt x="584" y="449"/>
                  </a:lnTo>
                  <a:lnTo>
                    <a:pt x="585" y="449"/>
                  </a:lnTo>
                  <a:lnTo>
                    <a:pt x="586" y="449"/>
                  </a:lnTo>
                  <a:lnTo>
                    <a:pt x="586" y="451"/>
                  </a:lnTo>
                  <a:lnTo>
                    <a:pt x="586" y="452"/>
                  </a:lnTo>
                  <a:lnTo>
                    <a:pt x="588" y="452"/>
                  </a:lnTo>
                  <a:lnTo>
                    <a:pt x="589" y="452"/>
                  </a:lnTo>
                  <a:lnTo>
                    <a:pt x="589" y="454"/>
                  </a:lnTo>
                  <a:lnTo>
                    <a:pt x="591" y="454"/>
                  </a:lnTo>
                  <a:lnTo>
                    <a:pt x="591" y="452"/>
                  </a:lnTo>
                  <a:lnTo>
                    <a:pt x="592" y="452"/>
                  </a:lnTo>
                  <a:lnTo>
                    <a:pt x="592" y="449"/>
                  </a:lnTo>
                  <a:lnTo>
                    <a:pt x="593" y="445"/>
                  </a:lnTo>
                  <a:lnTo>
                    <a:pt x="595" y="441"/>
                  </a:lnTo>
                  <a:lnTo>
                    <a:pt x="596" y="441"/>
                  </a:lnTo>
                  <a:lnTo>
                    <a:pt x="596" y="439"/>
                  </a:lnTo>
                  <a:lnTo>
                    <a:pt x="597" y="439"/>
                  </a:lnTo>
                  <a:lnTo>
                    <a:pt x="601" y="438"/>
                  </a:lnTo>
                  <a:lnTo>
                    <a:pt x="601" y="439"/>
                  </a:lnTo>
                  <a:lnTo>
                    <a:pt x="601" y="442"/>
                  </a:lnTo>
                  <a:lnTo>
                    <a:pt x="603" y="442"/>
                  </a:lnTo>
                  <a:lnTo>
                    <a:pt x="603" y="444"/>
                  </a:lnTo>
                  <a:lnTo>
                    <a:pt x="604" y="444"/>
                  </a:lnTo>
                  <a:lnTo>
                    <a:pt x="604" y="445"/>
                  </a:lnTo>
                  <a:lnTo>
                    <a:pt x="606" y="445"/>
                  </a:lnTo>
                  <a:lnTo>
                    <a:pt x="606" y="446"/>
                  </a:lnTo>
                  <a:lnTo>
                    <a:pt x="606" y="448"/>
                  </a:lnTo>
                  <a:lnTo>
                    <a:pt x="607" y="448"/>
                  </a:lnTo>
                  <a:lnTo>
                    <a:pt x="608" y="448"/>
                  </a:lnTo>
                  <a:lnTo>
                    <a:pt x="608" y="449"/>
                  </a:lnTo>
                  <a:lnTo>
                    <a:pt x="608" y="451"/>
                  </a:lnTo>
                  <a:lnTo>
                    <a:pt x="610" y="451"/>
                  </a:lnTo>
                  <a:lnTo>
                    <a:pt x="611" y="452"/>
                  </a:lnTo>
                  <a:lnTo>
                    <a:pt x="612" y="454"/>
                  </a:lnTo>
                  <a:lnTo>
                    <a:pt x="614" y="455"/>
                  </a:lnTo>
                  <a:lnTo>
                    <a:pt x="614" y="458"/>
                  </a:lnTo>
                  <a:lnTo>
                    <a:pt x="615" y="459"/>
                  </a:lnTo>
                  <a:lnTo>
                    <a:pt x="615" y="461"/>
                  </a:lnTo>
                  <a:lnTo>
                    <a:pt x="617" y="461"/>
                  </a:lnTo>
                  <a:lnTo>
                    <a:pt x="618" y="461"/>
                  </a:lnTo>
                  <a:lnTo>
                    <a:pt x="619" y="461"/>
                  </a:lnTo>
                  <a:lnTo>
                    <a:pt x="622" y="461"/>
                  </a:lnTo>
                  <a:lnTo>
                    <a:pt x="623" y="461"/>
                  </a:lnTo>
                  <a:lnTo>
                    <a:pt x="626" y="461"/>
                  </a:lnTo>
                  <a:lnTo>
                    <a:pt x="626" y="462"/>
                  </a:lnTo>
                  <a:lnTo>
                    <a:pt x="628" y="462"/>
                  </a:lnTo>
                  <a:lnTo>
                    <a:pt x="629" y="462"/>
                  </a:lnTo>
                  <a:lnTo>
                    <a:pt x="629" y="464"/>
                  </a:lnTo>
                  <a:lnTo>
                    <a:pt x="630" y="465"/>
                  </a:lnTo>
                  <a:lnTo>
                    <a:pt x="632" y="464"/>
                  </a:lnTo>
                  <a:lnTo>
                    <a:pt x="633" y="464"/>
                  </a:lnTo>
                  <a:lnTo>
                    <a:pt x="634" y="464"/>
                  </a:lnTo>
                  <a:lnTo>
                    <a:pt x="634" y="462"/>
                  </a:lnTo>
                  <a:lnTo>
                    <a:pt x="634" y="464"/>
                  </a:lnTo>
                  <a:lnTo>
                    <a:pt x="636" y="464"/>
                  </a:lnTo>
                  <a:lnTo>
                    <a:pt x="636" y="465"/>
                  </a:lnTo>
                  <a:lnTo>
                    <a:pt x="636" y="467"/>
                  </a:lnTo>
                  <a:lnTo>
                    <a:pt x="637" y="467"/>
                  </a:lnTo>
                  <a:lnTo>
                    <a:pt x="637" y="468"/>
                  </a:lnTo>
                  <a:lnTo>
                    <a:pt x="637" y="469"/>
                  </a:lnTo>
                  <a:lnTo>
                    <a:pt x="636" y="469"/>
                  </a:lnTo>
                  <a:lnTo>
                    <a:pt x="637" y="469"/>
                  </a:lnTo>
                  <a:lnTo>
                    <a:pt x="637" y="471"/>
                  </a:lnTo>
                  <a:lnTo>
                    <a:pt x="638" y="471"/>
                  </a:lnTo>
                  <a:lnTo>
                    <a:pt x="638" y="472"/>
                  </a:lnTo>
                  <a:lnTo>
                    <a:pt x="637" y="472"/>
                  </a:lnTo>
                  <a:lnTo>
                    <a:pt x="637" y="474"/>
                  </a:lnTo>
                  <a:lnTo>
                    <a:pt x="637" y="475"/>
                  </a:lnTo>
                  <a:lnTo>
                    <a:pt x="638" y="475"/>
                  </a:lnTo>
                  <a:lnTo>
                    <a:pt x="640" y="477"/>
                  </a:lnTo>
                  <a:lnTo>
                    <a:pt x="641" y="477"/>
                  </a:lnTo>
                  <a:lnTo>
                    <a:pt x="643" y="477"/>
                  </a:lnTo>
                  <a:lnTo>
                    <a:pt x="643" y="478"/>
                  </a:lnTo>
                  <a:lnTo>
                    <a:pt x="643" y="480"/>
                  </a:lnTo>
                  <a:lnTo>
                    <a:pt x="644" y="480"/>
                  </a:lnTo>
                  <a:lnTo>
                    <a:pt x="644" y="481"/>
                  </a:lnTo>
                  <a:lnTo>
                    <a:pt x="644" y="482"/>
                  </a:lnTo>
                  <a:lnTo>
                    <a:pt x="645" y="482"/>
                  </a:lnTo>
                  <a:lnTo>
                    <a:pt x="645" y="484"/>
                  </a:lnTo>
                  <a:lnTo>
                    <a:pt x="647" y="484"/>
                  </a:lnTo>
                  <a:lnTo>
                    <a:pt x="648" y="484"/>
                  </a:lnTo>
                  <a:lnTo>
                    <a:pt x="651" y="485"/>
                  </a:lnTo>
                  <a:lnTo>
                    <a:pt x="654" y="487"/>
                  </a:lnTo>
                  <a:lnTo>
                    <a:pt x="655" y="488"/>
                  </a:lnTo>
                  <a:lnTo>
                    <a:pt x="656" y="493"/>
                  </a:lnTo>
                  <a:lnTo>
                    <a:pt x="656" y="495"/>
                  </a:lnTo>
                  <a:lnTo>
                    <a:pt x="656" y="497"/>
                  </a:lnTo>
                  <a:lnTo>
                    <a:pt x="660" y="501"/>
                  </a:lnTo>
                  <a:lnTo>
                    <a:pt x="666" y="501"/>
                  </a:lnTo>
                  <a:lnTo>
                    <a:pt x="670" y="503"/>
                  </a:lnTo>
                  <a:lnTo>
                    <a:pt x="669" y="504"/>
                  </a:lnTo>
                  <a:lnTo>
                    <a:pt x="669" y="505"/>
                  </a:lnTo>
                  <a:lnTo>
                    <a:pt x="669" y="511"/>
                  </a:lnTo>
                  <a:lnTo>
                    <a:pt x="669" y="516"/>
                  </a:lnTo>
                  <a:lnTo>
                    <a:pt x="669" y="517"/>
                  </a:lnTo>
                  <a:lnTo>
                    <a:pt x="667" y="517"/>
                  </a:lnTo>
                  <a:lnTo>
                    <a:pt x="667" y="518"/>
                  </a:lnTo>
                  <a:lnTo>
                    <a:pt x="667" y="521"/>
                  </a:lnTo>
                  <a:lnTo>
                    <a:pt x="669" y="521"/>
                  </a:lnTo>
                  <a:lnTo>
                    <a:pt x="669" y="523"/>
                  </a:lnTo>
                  <a:lnTo>
                    <a:pt x="670" y="523"/>
                  </a:lnTo>
                  <a:lnTo>
                    <a:pt x="671" y="523"/>
                  </a:lnTo>
                  <a:lnTo>
                    <a:pt x="671" y="524"/>
                  </a:lnTo>
                  <a:lnTo>
                    <a:pt x="673" y="526"/>
                  </a:lnTo>
                  <a:lnTo>
                    <a:pt x="674" y="527"/>
                  </a:lnTo>
                  <a:lnTo>
                    <a:pt x="674" y="530"/>
                  </a:lnTo>
                  <a:lnTo>
                    <a:pt x="678" y="540"/>
                  </a:lnTo>
                  <a:lnTo>
                    <a:pt x="681" y="541"/>
                  </a:lnTo>
                  <a:lnTo>
                    <a:pt x="682" y="543"/>
                  </a:lnTo>
                  <a:lnTo>
                    <a:pt x="682" y="544"/>
                  </a:lnTo>
                  <a:lnTo>
                    <a:pt x="684" y="544"/>
                  </a:lnTo>
                  <a:lnTo>
                    <a:pt x="684" y="546"/>
                  </a:lnTo>
                  <a:lnTo>
                    <a:pt x="684" y="547"/>
                  </a:lnTo>
                  <a:lnTo>
                    <a:pt x="685" y="547"/>
                  </a:lnTo>
                  <a:lnTo>
                    <a:pt x="686" y="547"/>
                  </a:lnTo>
                  <a:lnTo>
                    <a:pt x="686" y="549"/>
                  </a:lnTo>
                  <a:lnTo>
                    <a:pt x="686" y="550"/>
                  </a:lnTo>
                  <a:lnTo>
                    <a:pt x="688" y="550"/>
                  </a:lnTo>
                  <a:lnTo>
                    <a:pt x="688" y="552"/>
                  </a:lnTo>
                  <a:lnTo>
                    <a:pt x="688" y="553"/>
                  </a:lnTo>
                  <a:lnTo>
                    <a:pt x="688" y="554"/>
                  </a:lnTo>
                  <a:lnTo>
                    <a:pt x="688" y="556"/>
                  </a:lnTo>
                  <a:lnTo>
                    <a:pt x="688" y="557"/>
                  </a:lnTo>
                  <a:lnTo>
                    <a:pt x="689" y="557"/>
                  </a:lnTo>
                  <a:lnTo>
                    <a:pt x="689" y="559"/>
                  </a:lnTo>
                  <a:lnTo>
                    <a:pt x="688" y="559"/>
                  </a:lnTo>
                  <a:lnTo>
                    <a:pt x="688" y="560"/>
                  </a:lnTo>
                  <a:lnTo>
                    <a:pt x="689" y="560"/>
                  </a:lnTo>
                  <a:lnTo>
                    <a:pt x="689" y="562"/>
                  </a:lnTo>
                  <a:lnTo>
                    <a:pt x="689" y="563"/>
                  </a:lnTo>
                  <a:lnTo>
                    <a:pt x="691" y="563"/>
                  </a:lnTo>
                  <a:lnTo>
                    <a:pt x="691" y="565"/>
                  </a:lnTo>
                  <a:lnTo>
                    <a:pt x="692" y="565"/>
                  </a:lnTo>
                  <a:lnTo>
                    <a:pt x="693" y="565"/>
                  </a:lnTo>
                  <a:lnTo>
                    <a:pt x="693" y="566"/>
                  </a:lnTo>
                  <a:lnTo>
                    <a:pt x="692" y="566"/>
                  </a:lnTo>
                  <a:lnTo>
                    <a:pt x="692" y="567"/>
                  </a:lnTo>
                  <a:lnTo>
                    <a:pt x="693" y="567"/>
                  </a:lnTo>
                  <a:lnTo>
                    <a:pt x="693" y="569"/>
                  </a:lnTo>
                  <a:lnTo>
                    <a:pt x="695" y="569"/>
                  </a:lnTo>
                  <a:lnTo>
                    <a:pt x="695" y="570"/>
                  </a:lnTo>
                  <a:lnTo>
                    <a:pt x="696" y="570"/>
                  </a:lnTo>
                  <a:lnTo>
                    <a:pt x="696" y="572"/>
                  </a:lnTo>
                  <a:lnTo>
                    <a:pt x="697" y="572"/>
                  </a:lnTo>
                  <a:lnTo>
                    <a:pt x="697" y="573"/>
                  </a:lnTo>
                  <a:lnTo>
                    <a:pt x="697" y="575"/>
                  </a:lnTo>
                  <a:lnTo>
                    <a:pt x="697" y="576"/>
                  </a:lnTo>
                  <a:lnTo>
                    <a:pt x="699" y="576"/>
                  </a:lnTo>
                  <a:lnTo>
                    <a:pt x="699" y="578"/>
                  </a:lnTo>
                  <a:lnTo>
                    <a:pt x="699" y="579"/>
                  </a:lnTo>
                  <a:lnTo>
                    <a:pt x="699" y="580"/>
                  </a:lnTo>
                  <a:lnTo>
                    <a:pt x="700" y="580"/>
                  </a:lnTo>
                  <a:lnTo>
                    <a:pt x="700" y="582"/>
                  </a:lnTo>
                  <a:lnTo>
                    <a:pt x="701" y="582"/>
                  </a:lnTo>
                  <a:lnTo>
                    <a:pt x="701" y="583"/>
                  </a:lnTo>
                  <a:lnTo>
                    <a:pt x="703" y="583"/>
                  </a:lnTo>
                  <a:lnTo>
                    <a:pt x="703" y="585"/>
                  </a:lnTo>
                  <a:lnTo>
                    <a:pt x="701" y="586"/>
                  </a:lnTo>
                  <a:lnTo>
                    <a:pt x="701" y="588"/>
                  </a:lnTo>
                  <a:lnTo>
                    <a:pt x="701" y="589"/>
                  </a:lnTo>
                  <a:lnTo>
                    <a:pt x="700" y="589"/>
                  </a:lnTo>
                  <a:lnTo>
                    <a:pt x="700" y="590"/>
                  </a:lnTo>
                  <a:lnTo>
                    <a:pt x="701" y="590"/>
                  </a:lnTo>
                  <a:lnTo>
                    <a:pt x="701" y="592"/>
                  </a:lnTo>
                  <a:lnTo>
                    <a:pt x="703" y="592"/>
                  </a:lnTo>
                  <a:lnTo>
                    <a:pt x="703" y="593"/>
                  </a:lnTo>
                  <a:lnTo>
                    <a:pt x="704" y="593"/>
                  </a:lnTo>
                  <a:lnTo>
                    <a:pt x="704" y="595"/>
                  </a:lnTo>
                  <a:lnTo>
                    <a:pt x="703" y="595"/>
                  </a:lnTo>
                  <a:lnTo>
                    <a:pt x="704" y="595"/>
                  </a:lnTo>
                  <a:lnTo>
                    <a:pt x="704" y="596"/>
                  </a:lnTo>
                  <a:lnTo>
                    <a:pt x="704" y="598"/>
                  </a:lnTo>
                  <a:lnTo>
                    <a:pt x="706" y="598"/>
                  </a:lnTo>
                  <a:lnTo>
                    <a:pt x="707" y="598"/>
                  </a:lnTo>
                  <a:lnTo>
                    <a:pt x="707" y="599"/>
                  </a:lnTo>
                  <a:lnTo>
                    <a:pt x="708" y="599"/>
                  </a:lnTo>
                  <a:lnTo>
                    <a:pt x="708" y="601"/>
                  </a:lnTo>
                  <a:lnTo>
                    <a:pt x="707" y="601"/>
                  </a:lnTo>
                  <a:lnTo>
                    <a:pt x="666" y="601"/>
                  </a:lnTo>
                  <a:lnTo>
                    <a:pt x="601" y="599"/>
                  </a:lnTo>
                  <a:lnTo>
                    <a:pt x="506" y="599"/>
                  </a:lnTo>
                  <a:lnTo>
                    <a:pt x="485" y="599"/>
                  </a:lnTo>
                  <a:lnTo>
                    <a:pt x="460" y="599"/>
                  </a:lnTo>
                  <a:lnTo>
                    <a:pt x="458" y="599"/>
                  </a:lnTo>
                  <a:lnTo>
                    <a:pt x="403" y="599"/>
                  </a:lnTo>
                  <a:lnTo>
                    <a:pt x="378" y="599"/>
                  </a:lnTo>
                  <a:lnTo>
                    <a:pt x="375" y="599"/>
                  </a:lnTo>
                  <a:lnTo>
                    <a:pt x="373" y="599"/>
                  </a:lnTo>
                  <a:lnTo>
                    <a:pt x="352" y="599"/>
                  </a:lnTo>
                  <a:lnTo>
                    <a:pt x="296" y="599"/>
                  </a:lnTo>
                  <a:lnTo>
                    <a:pt x="267" y="599"/>
                  </a:lnTo>
                  <a:lnTo>
                    <a:pt x="255" y="599"/>
                  </a:lnTo>
                  <a:lnTo>
                    <a:pt x="256" y="598"/>
                  </a:lnTo>
                  <a:lnTo>
                    <a:pt x="149" y="598"/>
                  </a:lnTo>
                  <a:lnTo>
                    <a:pt x="144" y="598"/>
                  </a:lnTo>
                  <a:lnTo>
                    <a:pt x="64" y="598"/>
                  </a:lnTo>
                  <a:lnTo>
                    <a:pt x="63" y="598"/>
                  </a:lnTo>
                  <a:lnTo>
                    <a:pt x="36" y="598"/>
                  </a:lnTo>
                  <a:lnTo>
                    <a:pt x="36" y="596"/>
                  </a:lnTo>
                  <a:lnTo>
                    <a:pt x="34" y="596"/>
                  </a:lnTo>
                  <a:lnTo>
                    <a:pt x="34" y="595"/>
                  </a:lnTo>
                  <a:lnTo>
                    <a:pt x="33" y="595"/>
                  </a:lnTo>
                  <a:lnTo>
                    <a:pt x="33" y="593"/>
                  </a:lnTo>
                  <a:lnTo>
                    <a:pt x="33" y="592"/>
                  </a:lnTo>
                  <a:lnTo>
                    <a:pt x="33" y="590"/>
                  </a:lnTo>
                  <a:lnTo>
                    <a:pt x="31" y="590"/>
                  </a:lnTo>
                  <a:lnTo>
                    <a:pt x="31" y="589"/>
                  </a:lnTo>
                  <a:lnTo>
                    <a:pt x="30" y="588"/>
                  </a:lnTo>
                  <a:lnTo>
                    <a:pt x="30" y="586"/>
                  </a:lnTo>
                  <a:lnTo>
                    <a:pt x="29" y="586"/>
                  </a:lnTo>
                  <a:lnTo>
                    <a:pt x="29" y="585"/>
                  </a:lnTo>
                  <a:lnTo>
                    <a:pt x="27" y="585"/>
                  </a:lnTo>
                  <a:lnTo>
                    <a:pt x="27" y="583"/>
                  </a:lnTo>
                  <a:lnTo>
                    <a:pt x="27" y="582"/>
                  </a:lnTo>
                  <a:lnTo>
                    <a:pt x="27" y="580"/>
                  </a:lnTo>
                  <a:lnTo>
                    <a:pt x="27" y="579"/>
                  </a:lnTo>
                  <a:lnTo>
                    <a:pt x="27" y="578"/>
                  </a:lnTo>
                  <a:lnTo>
                    <a:pt x="27" y="576"/>
                  </a:lnTo>
                  <a:lnTo>
                    <a:pt x="26" y="576"/>
                  </a:lnTo>
                  <a:lnTo>
                    <a:pt x="26" y="575"/>
                  </a:lnTo>
                  <a:lnTo>
                    <a:pt x="25" y="573"/>
                  </a:lnTo>
                  <a:lnTo>
                    <a:pt x="23" y="573"/>
                  </a:lnTo>
                  <a:lnTo>
                    <a:pt x="23" y="572"/>
                  </a:lnTo>
                  <a:lnTo>
                    <a:pt x="22" y="572"/>
                  </a:lnTo>
                  <a:lnTo>
                    <a:pt x="23" y="570"/>
                  </a:lnTo>
                  <a:lnTo>
                    <a:pt x="22" y="569"/>
                  </a:lnTo>
                  <a:lnTo>
                    <a:pt x="22" y="567"/>
                  </a:lnTo>
                  <a:lnTo>
                    <a:pt x="21" y="567"/>
                  </a:lnTo>
                  <a:lnTo>
                    <a:pt x="21" y="566"/>
                  </a:lnTo>
                  <a:lnTo>
                    <a:pt x="21" y="565"/>
                  </a:lnTo>
                  <a:lnTo>
                    <a:pt x="19" y="565"/>
                  </a:lnTo>
                  <a:lnTo>
                    <a:pt x="19" y="563"/>
                  </a:lnTo>
                  <a:lnTo>
                    <a:pt x="18" y="563"/>
                  </a:lnTo>
                  <a:lnTo>
                    <a:pt x="18" y="562"/>
                  </a:lnTo>
                  <a:lnTo>
                    <a:pt x="16" y="562"/>
                  </a:lnTo>
                  <a:lnTo>
                    <a:pt x="15" y="560"/>
                  </a:lnTo>
                  <a:lnTo>
                    <a:pt x="14" y="560"/>
                  </a:lnTo>
                  <a:lnTo>
                    <a:pt x="12" y="560"/>
                  </a:lnTo>
                  <a:lnTo>
                    <a:pt x="12" y="559"/>
                  </a:lnTo>
                  <a:lnTo>
                    <a:pt x="12" y="557"/>
                  </a:lnTo>
                  <a:lnTo>
                    <a:pt x="12" y="556"/>
                  </a:lnTo>
                  <a:lnTo>
                    <a:pt x="11" y="556"/>
                  </a:lnTo>
                  <a:lnTo>
                    <a:pt x="10" y="556"/>
                  </a:lnTo>
                  <a:lnTo>
                    <a:pt x="8" y="554"/>
                  </a:lnTo>
                  <a:lnTo>
                    <a:pt x="8" y="553"/>
                  </a:lnTo>
                  <a:lnTo>
                    <a:pt x="7" y="553"/>
                  </a:lnTo>
                  <a:lnTo>
                    <a:pt x="7" y="552"/>
                  </a:lnTo>
                  <a:lnTo>
                    <a:pt x="7" y="550"/>
                  </a:lnTo>
                  <a:lnTo>
                    <a:pt x="5" y="549"/>
                  </a:lnTo>
                  <a:lnTo>
                    <a:pt x="5" y="547"/>
                  </a:lnTo>
                  <a:lnTo>
                    <a:pt x="5" y="546"/>
                  </a:lnTo>
                  <a:lnTo>
                    <a:pt x="4" y="546"/>
                  </a:lnTo>
                  <a:lnTo>
                    <a:pt x="3" y="544"/>
                  </a:lnTo>
                  <a:lnTo>
                    <a:pt x="3" y="543"/>
                  </a:lnTo>
                  <a:lnTo>
                    <a:pt x="1" y="543"/>
                  </a:lnTo>
                  <a:lnTo>
                    <a:pt x="1" y="541"/>
                  </a:lnTo>
                  <a:lnTo>
                    <a:pt x="3" y="541"/>
                  </a:lnTo>
                  <a:lnTo>
                    <a:pt x="3" y="540"/>
                  </a:lnTo>
                  <a:lnTo>
                    <a:pt x="1" y="539"/>
                  </a:lnTo>
                  <a:lnTo>
                    <a:pt x="1" y="537"/>
                  </a:lnTo>
                  <a:lnTo>
                    <a:pt x="0" y="537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0" y="533"/>
                  </a:lnTo>
                  <a:lnTo>
                    <a:pt x="1" y="533"/>
                  </a:lnTo>
                  <a:lnTo>
                    <a:pt x="1" y="531"/>
                  </a:lnTo>
                  <a:lnTo>
                    <a:pt x="0" y="531"/>
                  </a:lnTo>
                  <a:lnTo>
                    <a:pt x="0" y="530"/>
                  </a:lnTo>
                  <a:lnTo>
                    <a:pt x="1" y="530"/>
                  </a:lnTo>
                  <a:lnTo>
                    <a:pt x="1" y="529"/>
                  </a:lnTo>
                  <a:lnTo>
                    <a:pt x="3" y="527"/>
                  </a:lnTo>
                  <a:lnTo>
                    <a:pt x="3" y="526"/>
                  </a:lnTo>
                  <a:lnTo>
                    <a:pt x="4" y="526"/>
                  </a:lnTo>
                  <a:lnTo>
                    <a:pt x="4" y="524"/>
                  </a:lnTo>
                  <a:lnTo>
                    <a:pt x="4" y="523"/>
                  </a:lnTo>
                  <a:lnTo>
                    <a:pt x="4" y="521"/>
                  </a:lnTo>
                  <a:lnTo>
                    <a:pt x="5" y="523"/>
                  </a:lnTo>
                  <a:lnTo>
                    <a:pt x="5" y="521"/>
                  </a:lnTo>
                  <a:lnTo>
                    <a:pt x="7" y="521"/>
                  </a:lnTo>
                  <a:lnTo>
                    <a:pt x="8" y="521"/>
                  </a:lnTo>
                  <a:lnTo>
                    <a:pt x="8" y="520"/>
                  </a:lnTo>
                  <a:lnTo>
                    <a:pt x="8" y="518"/>
                  </a:lnTo>
                  <a:lnTo>
                    <a:pt x="10" y="518"/>
                  </a:lnTo>
                  <a:lnTo>
                    <a:pt x="11" y="518"/>
                  </a:lnTo>
                  <a:lnTo>
                    <a:pt x="11" y="517"/>
                  </a:lnTo>
                  <a:lnTo>
                    <a:pt x="10" y="516"/>
                  </a:lnTo>
                  <a:lnTo>
                    <a:pt x="11" y="516"/>
                  </a:lnTo>
                  <a:lnTo>
                    <a:pt x="11" y="514"/>
                  </a:lnTo>
                  <a:lnTo>
                    <a:pt x="12" y="516"/>
                  </a:lnTo>
                  <a:lnTo>
                    <a:pt x="12" y="514"/>
                  </a:lnTo>
                  <a:lnTo>
                    <a:pt x="12" y="513"/>
                  </a:lnTo>
                  <a:lnTo>
                    <a:pt x="11" y="513"/>
                  </a:lnTo>
                  <a:lnTo>
                    <a:pt x="11" y="511"/>
                  </a:lnTo>
                  <a:lnTo>
                    <a:pt x="12" y="511"/>
                  </a:lnTo>
                  <a:lnTo>
                    <a:pt x="12" y="510"/>
                  </a:lnTo>
                  <a:lnTo>
                    <a:pt x="14" y="510"/>
                  </a:lnTo>
                  <a:lnTo>
                    <a:pt x="14" y="508"/>
                  </a:lnTo>
                  <a:lnTo>
                    <a:pt x="15" y="508"/>
                  </a:lnTo>
                  <a:lnTo>
                    <a:pt x="16" y="507"/>
                  </a:lnTo>
                  <a:lnTo>
                    <a:pt x="18" y="507"/>
                  </a:lnTo>
                  <a:lnTo>
                    <a:pt x="18" y="505"/>
                  </a:lnTo>
                  <a:lnTo>
                    <a:pt x="19" y="505"/>
                  </a:lnTo>
                  <a:lnTo>
                    <a:pt x="19" y="504"/>
                  </a:lnTo>
                  <a:lnTo>
                    <a:pt x="19" y="503"/>
                  </a:lnTo>
                  <a:lnTo>
                    <a:pt x="19" y="501"/>
                  </a:lnTo>
                  <a:lnTo>
                    <a:pt x="21" y="503"/>
                  </a:lnTo>
                  <a:lnTo>
                    <a:pt x="22" y="501"/>
                  </a:lnTo>
                  <a:lnTo>
                    <a:pt x="22" y="500"/>
                  </a:lnTo>
                  <a:lnTo>
                    <a:pt x="23" y="500"/>
                  </a:lnTo>
                  <a:lnTo>
                    <a:pt x="23" y="501"/>
                  </a:lnTo>
                  <a:lnTo>
                    <a:pt x="25" y="500"/>
                  </a:lnTo>
                  <a:lnTo>
                    <a:pt x="26" y="498"/>
                  </a:lnTo>
                  <a:lnTo>
                    <a:pt x="25" y="497"/>
                  </a:lnTo>
                  <a:lnTo>
                    <a:pt x="25" y="495"/>
                  </a:lnTo>
                  <a:lnTo>
                    <a:pt x="26" y="495"/>
                  </a:lnTo>
                  <a:lnTo>
                    <a:pt x="26" y="494"/>
                  </a:lnTo>
                  <a:lnTo>
                    <a:pt x="26" y="493"/>
                  </a:lnTo>
                  <a:lnTo>
                    <a:pt x="25" y="493"/>
                  </a:lnTo>
                  <a:lnTo>
                    <a:pt x="25" y="491"/>
                  </a:lnTo>
                  <a:lnTo>
                    <a:pt x="23" y="491"/>
                  </a:lnTo>
                  <a:lnTo>
                    <a:pt x="25" y="490"/>
                  </a:lnTo>
                  <a:lnTo>
                    <a:pt x="23" y="488"/>
                  </a:lnTo>
                  <a:lnTo>
                    <a:pt x="22" y="487"/>
                  </a:lnTo>
                  <a:lnTo>
                    <a:pt x="21" y="487"/>
                  </a:lnTo>
                  <a:lnTo>
                    <a:pt x="21" y="485"/>
                  </a:lnTo>
                  <a:lnTo>
                    <a:pt x="21" y="484"/>
                  </a:lnTo>
                  <a:lnTo>
                    <a:pt x="21" y="482"/>
                  </a:lnTo>
                  <a:lnTo>
                    <a:pt x="22" y="482"/>
                  </a:lnTo>
                  <a:lnTo>
                    <a:pt x="23" y="482"/>
                  </a:lnTo>
                  <a:lnTo>
                    <a:pt x="23" y="481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1" name="Freeform 63"/>
            <p:cNvSpPr>
              <a:spLocks/>
            </p:cNvSpPr>
            <p:nvPr/>
          </p:nvSpPr>
          <p:spPr bwMode="auto">
            <a:xfrm>
              <a:off x="4287" y="1995"/>
              <a:ext cx="95" cy="455"/>
            </a:xfrm>
            <a:custGeom>
              <a:avLst/>
              <a:gdLst>
                <a:gd name="T0" fmla="*/ 73 w 95"/>
                <a:gd name="T1" fmla="*/ 446 h 455"/>
                <a:gd name="T2" fmla="*/ 75 w 95"/>
                <a:gd name="T3" fmla="*/ 438 h 455"/>
                <a:gd name="T4" fmla="*/ 74 w 95"/>
                <a:gd name="T5" fmla="*/ 430 h 455"/>
                <a:gd name="T6" fmla="*/ 74 w 95"/>
                <a:gd name="T7" fmla="*/ 425 h 455"/>
                <a:gd name="T8" fmla="*/ 75 w 95"/>
                <a:gd name="T9" fmla="*/ 416 h 455"/>
                <a:gd name="T10" fmla="*/ 74 w 95"/>
                <a:gd name="T11" fmla="*/ 410 h 455"/>
                <a:gd name="T12" fmla="*/ 70 w 95"/>
                <a:gd name="T13" fmla="*/ 406 h 455"/>
                <a:gd name="T14" fmla="*/ 71 w 95"/>
                <a:gd name="T15" fmla="*/ 399 h 455"/>
                <a:gd name="T16" fmla="*/ 67 w 95"/>
                <a:gd name="T17" fmla="*/ 390 h 455"/>
                <a:gd name="T18" fmla="*/ 62 w 95"/>
                <a:gd name="T19" fmla="*/ 393 h 455"/>
                <a:gd name="T20" fmla="*/ 56 w 95"/>
                <a:gd name="T21" fmla="*/ 386 h 455"/>
                <a:gd name="T22" fmla="*/ 56 w 95"/>
                <a:gd name="T23" fmla="*/ 379 h 455"/>
                <a:gd name="T24" fmla="*/ 49 w 95"/>
                <a:gd name="T25" fmla="*/ 374 h 455"/>
                <a:gd name="T26" fmla="*/ 48 w 95"/>
                <a:gd name="T27" fmla="*/ 367 h 455"/>
                <a:gd name="T28" fmla="*/ 41 w 95"/>
                <a:gd name="T29" fmla="*/ 366 h 455"/>
                <a:gd name="T30" fmla="*/ 38 w 95"/>
                <a:gd name="T31" fmla="*/ 358 h 455"/>
                <a:gd name="T32" fmla="*/ 34 w 95"/>
                <a:gd name="T33" fmla="*/ 356 h 455"/>
                <a:gd name="T34" fmla="*/ 33 w 95"/>
                <a:gd name="T35" fmla="*/ 350 h 455"/>
                <a:gd name="T36" fmla="*/ 27 w 95"/>
                <a:gd name="T37" fmla="*/ 350 h 455"/>
                <a:gd name="T38" fmla="*/ 26 w 95"/>
                <a:gd name="T39" fmla="*/ 343 h 455"/>
                <a:gd name="T40" fmla="*/ 32 w 95"/>
                <a:gd name="T41" fmla="*/ 338 h 455"/>
                <a:gd name="T42" fmla="*/ 32 w 95"/>
                <a:gd name="T43" fmla="*/ 334 h 455"/>
                <a:gd name="T44" fmla="*/ 37 w 95"/>
                <a:gd name="T45" fmla="*/ 331 h 455"/>
                <a:gd name="T46" fmla="*/ 37 w 95"/>
                <a:gd name="T47" fmla="*/ 324 h 455"/>
                <a:gd name="T48" fmla="*/ 33 w 95"/>
                <a:gd name="T49" fmla="*/ 322 h 455"/>
                <a:gd name="T50" fmla="*/ 34 w 95"/>
                <a:gd name="T51" fmla="*/ 315 h 455"/>
                <a:gd name="T52" fmla="*/ 33 w 95"/>
                <a:gd name="T53" fmla="*/ 312 h 455"/>
                <a:gd name="T54" fmla="*/ 32 w 95"/>
                <a:gd name="T55" fmla="*/ 309 h 455"/>
                <a:gd name="T56" fmla="*/ 33 w 95"/>
                <a:gd name="T57" fmla="*/ 302 h 455"/>
                <a:gd name="T58" fmla="*/ 36 w 95"/>
                <a:gd name="T59" fmla="*/ 299 h 455"/>
                <a:gd name="T60" fmla="*/ 34 w 95"/>
                <a:gd name="T61" fmla="*/ 292 h 455"/>
                <a:gd name="T62" fmla="*/ 33 w 95"/>
                <a:gd name="T63" fmla="*/ 285 h 455"/>
                <a:gd name="T64" fmla="*/ 40 w 95"/>
                <a:gd name="T65" fmla="*/ 284 h 455"/>
                <a:gd name="T66" fmla="*/ 41 w 95"/>
                <a:gd name="T67" fmla="*/ 276 h 455"/>
                <a:gd name="T68" fmla="*/ 45 w 95"/>
                <a:gd name="T69" fmla="*/ 269 h 455"/>
                <a:gd name="T70" fmla="*/ 53 w 95"/>
                <a:gd name="T71" fmla="*/ 265 h 455"/>
                <a:gd name="T72" fmla="*/ 55 w 95"/>
                <a:gd name="T73" fmla="*/ 255 h 455"/>
                <a:gd name="T74" fmla="*/ 52 w 95"/>
                <a:gd name="T75" fmla="*/ 249 h 455"/>
                <a:gd name="T76" fmla="*/ 60 w 95"/>
                <a:gd name="T77" fmla="*/ 246 h 455"/>
                <a:gd name="T78" fmla="*/ 63 w 95"/>
                <a:gd name="T79" fmla="*/ 242 h 455"/>
                <a:gd name="T80" fmla="*/ 66 w 95"/>
                <a:gd name="T81" fmla="*/ 233 h 455"/>
                <a:gd name="T82" fmla="*/ 71 w 95"/>
                <a:gd name="T83" fmla="*/ 226 h 455"/>
                <a:gd name="T84" fmla="*/ 73 w 95"/>
                <a:gd name="T85" fmla="*/ 220 h 455"/>
                <a:gd name="T86" fmla="*/ 71 w 95"/>
                <a:gd name="T87" fmla="*/ 211 h 455"/>
                <a:gd name="T88" fmla="*/ 77 w 95"/>
                <a:gd name="T89" fmla="*/ 210 h 455"/>
                <a:gd name="T90" fmla="*/ 73 w 95"/>
                <a:gd name="T91" fmla="*/ 203 h 455"/>
                <a:gd name="T92" fmla="*/ 75 w 95"/>
                <a:gd name="T93" fmla="*/ 194 h 455"/>
                <a:gd name="T94" fmla="*/ 78 w 95"/>
                <a:gd name="T95" fmla="*/ 187 h 455"/>
                <a:gd name="T96" fmla="*/ 81 w 95"/>
                <a:gd name="T97" fmla="*/ 177 h 455"/>
                <a:gd name="T98" fmla="*/ 86 w 95"/>
                <a:gd name="T99" fmla="*/ 170 h 455"/>
                <a:gd name="T100" fmla="*/ 93 w 95"/>
                <a:gd name="T101" fmla="*/ 160 h 455"/>
                <a:gd name="T102" fmla="*/ 93 w 95"/>
                <a:gd name="T103" fmla="*/ 151 h 455"/>
                <a:gd name="T104" fmla="*/ 88 w 95"/>
                <a:gd name="T105" fmla="*/ 142 h 455"/>
                <a:gd name="T106" fmla="*/ 89 w 95"/>
                <a:gd name="T107" fmla="*/ 134 h 455"/>
                <a:gd name="T108" fmla="*/ 88 w 95"/>
                <a:gd name="T109" fmla="*/ 124 h 455"/>
                <a:gd name="T110" fmla="*/ 81 w 95"/>
                <a:gd name="T111" fmla="*/ 118 h 455"/>
                <a:gd name="T112" fmla="*/ 74 w 95"/>
                <a:gd name="T113" fmla="*/ 112 h 455"/>
                <a:gd name="T114" fmla="*/ 81 w 95"/>
                <a:gd name="T115" fmla="*/ 103 h 455"/>
                <a:gd name="T116" fmla="*/ 75 w 95"/>
                <a:gd name="T117" fmla="*/ 99 h 455"/>
                <a:gd name="T118" fmla="*/ 78 w 95"/>
                <a:gd name="T119" fmla="*/ 95 h 455"/>
                <a:gd name="T120" fmla="*/ 84 w 95"/>
                <a:gd name="T121" fmla="*/ 88 h 455"/>
                <a:gd name="T122" fmla="*/ 21 w 95"/>
                <a:gd name="T123" fmla="*/ 79 h 455"/>
                <a:gd name="T124" fmla="*/ 12 w 95"/>
                <a:gd name="T125" fmla="*/ 3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" h="455">
                  <a:moveTo>
                    <a:pt x="71" y="455"/>
                  </a:moveTo>
                  <a:lnTo>
                    <a:pt x="71" y="454"/>
                  </a:lnTo>
                  <a:lnTo>
                    <a:pt x="71" y="452"/>
                  </a:lnTo>
                  <a:lnTo>
                    <a:pt x="71" y="451"/>
                  </a:lnTo>
                  <a:lnTo>
                    <a:pt x="71" y="449"/>
                  </a:lnTo>
                  <a:lnTo>
                    <a:pt x="71" y="448"/>
                  </a:lnTo>
                  <a:lnTo>
                    <a:pt x="73" y="448"/>
                  </a:lnTo>
                  <a:lnTo>
                    <a:pt x="73" y="446"/>
                  </a:lnTo>
                  <a:lnTo>
                    <a:pt x="73" y="445"/>
                  </a:lnTo>
                  <a:lnTo>
                    <a:pt x="73" y="443"/>
                  </a:lnTo>
                  <a:lnTo>
                    <a:pt x="73" y="442"/>
                  </a:lnTo>
                  <a:lnTo>
                    <a:pt x="74" y="442"/>
                  </a:lnTo>
                  <a:lnTo>
                    <a:pt x="74" y="441"/>
                  </a:lnTo>
                  <a:lnTo>
                    <a:pt x="74" y="439"/>
                  </a:lnTo>
                  <a:lnTo>
                    <a:pt x="75" y="439"/>
                  </a:lnTo>
                  <a:lnTo>
                    <a:pt x="75" y="438"/>
                  </a:lnTo>
                  <a:lnTo>
                    <a:pt x="77" y="438"/>
                  </a:lnTo>
                  <a:lnTo>
                    <a:pt x="77" y="436"/>
                  </a:lnTo>
                  <a:lnTo>
                    <a:pt x="75" y="436"/>
                  </a:lnTo>
                  <a:lnTo>
                    <a:pt x="75" y="435"/>
                  </a:lnTo>
                  <a:lnTo>
                    <a:pt x="75" y="433"/>
                  </a:lnTo>
                  <a:lnTo>
                    <a:pt x="74" y="433"/>
                  </a:lnTo>
                  <a:lnTo>
                    <a:pt x="74" y="432"/>
                  </a:lnTo>
                  <a:lnTo>
                    <a:pt x="74" y="430"/>
                  </a:lnTo>
                  <a:lnTo>
                    <a:pt x="74" y="429"/>
                  </a:lnTo>
                  <a:lnTo>
                    <a:pt x="73" y="429"/>
                  </a:lnTo>
                  <a:lnTo>
                    <a:pt x="73" y="428"/>
                  </a:lnTo>
                  <a:lnTo>
                    <a:pt x="74" y="428"/>
                  </a:lnTo>
                  <a:lnTo>
                    <a:pt x="74" y="426"/>
                  </a:lnTo>
                  <a:lnTo>
                    <a:pt x="73" y="426"/>
                  </a:lnTo>
                  <a:lnTo>
                    <a:pt x="73" y="425"/>
                  </a:lnTo>
                  <a:lnTo>
                    <a:pt x="74" y="425"/>
                  </a:lnTo>
                  <a:lnTo>
                    <a:pt x="74" y="423"/>
                  </a:lnTo>
                  <a:lnTo>
                    <a:pt x="74" y="422"/>
                  </a:lnTo>
                  <a:lnTo>
                    <a:pt x="74" y="420"/>
                  </a:lnTo>
                  <a:lnTo>
                    <a:pt x="74" y="419"/>
                  </a:lnTo>
                  <a:lnTo>
                    <a:pt x="75" y="419"/>
                  </a:lnTo>
                  <a:lnTo>
                    <a:pt x="75" y="418"/>
                  </a:lnTo>
                  <a:lnTo>
                    <a:pt x="77" y="418"/>
                  </a:lnTo>
                  <a:lnTo>
                    <a:pt x="75" y="416"/>
                  </a:lnTo>
                  <a:lnTo>
                    <a:pt x="74" y="416"/>
                  </a:lnTo>
                  <a:lnTo>
                    <a:pt x="74" y="415"/>
                  </a:lnTo>
                  <a:lnTo>
                    <a:pt x="73" y="415"/>
                  </a:lnTo>
                  <a:lnTo>
                    <a:pt x="71" y="415"/>
                  </a:lnTo>
                  <a:lnTo>
                    <a:pt x="71" y="413"/>
                  </a:lnTo>
                  <a:lnTo>
                    <a:pt x="71" y="412"/>
                  </a:lnTo>
                  <a:lnTo>
                    <a:pt x="73" y="412"/>
                  </a:lnTo>
                  <a:lnTo>
                    <a:pt x="74" y="410"/>
                  </a:lnTo>
                  <a:lnTo>
                    <a:pt x="74" y="409"/>
                  </a:lnTo>
                  <a:lnTo>
                    <a:pt x="74" y="407"/>
                  </a:lnTo>
                  <a:lnTo>
                    <a:pt x="74" y="406"/>
                  </a:lnTo>
                  <a:lnTo>
                    <a:pt x="73" y="406"/>
                  </a:lnTo>
                  <a:lnTo>
                    <a:pt x="73" y="405"/>
                  </a:lnTo>
                  <a:lnTo>
                    <a:pt x="71" y="405"/>
                  </a:lnTo>
                  <a:lnTo>
                    <a:pt x="70" y="405"/>
                  </a:lnTo>
                  <a:lnTo>
                    <a:pt x="70" y="406"/>
                  </a:lnTo>
                  <a:lnTo>
                    <a:pt x="70" y="405"/>
                  </a:lnTo>
                  <a:lnTo>
                    <a:pt x="69" y="405"/>
                  </a:lnTo>
                  <a:lnTo>
                    <a:pt x="69" y="403"/>
                  </a:lnTo>
                  <a:lnTo>
                    <a:pt x="70" y="403"/>
                  </a:lnTo>
                  <a:lnTo>
                    <a:pt x="70" y="402"/>
                  </a:lnTo>
                  <a:lnTo>
                    <a:pt x="70" y="400"/>
                  </a:lnTo>
                  <a:lnTo>
                    <a:pt x="71" y="400"/>
                  </a:lnTo>
                  <a:lnTo>
                    <a:pt x="71" y="399"/>
                  </a:lnTo>
                  <a:lnTo>
                    <a:pt x="71" y="397"/>
                  </a:lnTo>
                  <a:lnTo>
                    <a:pt x="71" y="396"/>
                  </a:lnTo>
                  <a:lnTo>
                    <a:pt x="71" y="394"/>
                  </a:lnTo>
                  <a:lnTo>
                    <a:pt x="71" y="393"/>
                  </a:lnTo>
                  <a:lnTo>
                    <a:pt x="70" y="393"/>
                  </a:lnTo>
                  <a:lnTo>
                    <a:pt x="69" y="392"/>
                  </a:lnTo>
                  <a:lnTo>
                    <a:pt x="69" y="390"/>
                  </a:lnTo>
                  <a:lnTo>
                    <a:pt x="67" y="390"/>
                  </a:lnTo>
                  <a:lnTo>
                    <a:pt x="66" y="390"/>
                  </a:lnTo>
                  <a:lnTo>
                    <a:pt x="66" y="389"/>
                  </a:lnTo>
                  <a:lnTo>
                    <a:pt x="64" y="389"/>
                  </a:lnTo>
                  <a:lnTo>
                    <a:pt x="64" y="390"/>
                  </a:lnTo>
                  <a:lnTo>
                    <a:pt x="64" y="392"/>
                  </a:lnTo>
                  <a:lnTo>
                    <a:pt x="63" y="392"/>
                  </a:lnTo>
                  <a:lnTo>
                    <a:pt x="63" y="393"/>
                  </a:lnTo>
                  <a:lnTo>
                    <a:pt x="62" y="393"/>
                  </a:lnTo>
                  <a:lnTo>
                    <a:pt x="60" y="393"/>
                  </a:lnTo>
                  <a:lnTo>
                    <a:pt x="60" y="392"/>
                  </a:lnTo>
                  <a:lnTo>
                    <a:pt x="60" y="390"/>
                  </a:lnTo>
                  <a:lnTo>
                    <a:pt x="60" y="389"/>
                  </a:lnTo>
                  <a:lnTo>
                    <a:pt x="59" y="389"/>
                  </a:lnTo>
                  <a:lnTo>
                    <a:pt x="59" y="387"/>
                  </a:lnTo>
                  <a:lnTo>
                    <a:pt x="58" y="387"/>
                  </a:lnTo>
                  <a:lnTo>
                    <a:pt x="56" y="386"/>
                  </a:lnTo>
                  <a:lnTo>
                    <a:pt x="55" y="386"/>
                  </a:lnTo>
                  <a:lnTo>
                    <a:pt x="55" y="384"/>
                  </a:lnTo>
                  <a:lnTo>
                    <a:pt x="56" y="384"/>
                  </a:lnTo>
                  <a:lnTo>
                    <a:pt x="56" y="383"/>
                  </a:lnTo>
                  <a:lnTo>
                    <a:pt x="56" y="381"/>
                  </a:lnTo>
                  <a:lnTo>
                    <a:pt x="58" y="380"/>
                  </a:lnTo>
                  <a:lnTo>
                    <a:pt x="58" y="379"/>
                  </a:lnTo>
                  <a:lnTo>
                    <a:pt x="56" y="379"/>
                  </a:lnTo>
                  <a:lnTo>
                    <a:pt x="55" y="379"/>
                  </a:lnTo>
                  <a:lnTo>
                    <a:pt x="53" y="379"/>
                  </a:lnTo>
                  <a:lnTo>
                    <a:pt x="53" y="377"/>
                  </a:lnTo>
                  <a:lnTo>
                    <a:pt x="52" y="377"/>
                  </a:lnTo>
                  <a:lnTo>
                    <a:pt x="52" y="376"/>
                  </a:lnTo>
                  <a:lnTo>
                    <a:pt x="52" y="374"/>
                  </a:lnTo>
                  <a:lnTo>
                    <a:pt x="51" y="374"/>
                  </a:lnTo>
                  <a:lnTo>
                    <a:pt x="49" y="374"/>
                  </a:lnTo>
                  <a:lnTo>
                    <a:pt x="48" y="374"/>
                  </a:lnTo>
                  <a:lnTo>
                    <a:pt x="48" y="373"/>
                  </a:lnTo>
                  <a:lnTo>
                    <a:pt x="47" y="373"/>
                  </a:lnTo>
                  <a:lnTo>
                    <a:pt x="47" y="371"/>
                  </a:lnTo>
                  <a:lnTo>
                    <a:pt x="48" y="371"/>
                  </a:lnTo>
                  <a:lnTo>
                    <a:pt x="48" y="370"/>
                  </a:lnTo>
                  <a:lnTo>
                    <a:pt x="48" y="369"/>
                  </a:lnTo>
                  <a:lnTo>
                    <a:pt x="48" y="367"/>
                  </a:lnTo>
                  <a:lnTo>
                    <a:pt x="47" y="367"/>
                  </a:lnTo>
                  <a:lnTo>
                    <a:pt x="47" y="369"/>
                  </a:lnTo>
                  <a:lnTo>
                    <a:pt x="45" y="370"/>
                  </a:lnTo>
                  <a:lnTo>
                    <a:pt x="44" y="370"/>
                  </a:lnTo>
                  <a:lnTo>
                    <a:pt x="42" y="369"/>
                  </a:lnTo>
                  <a:lnTo>
                    <a:pt x="42" y="367"/>
                  </a:lnTo>
                  <a:lnTo>
                    <a:pt x="41" y="367"/>
                  </a:lnTo>
                  <a:lnTo>
                    <a:pt x="41" y="366"/>
                  </a:lnTo>
                  <a:lnTo>
                    <a:pt x="42" y="364"/>
                  </a:lnTo>
                  <a:lnTo>
                    <a:pt x="41" y="364"/>
                  </a:lnTo>
                  <a:lnTo>
                    <a:pt x="41" y="363"/>
                  </a:lnTo>
                  <a:lnTo>
                    <a:pt x="40" y="363"/>
                  </a:lnTo>
                  <a:lnTo>
                    <a:pt x="40" y="361"/>
                  </a:lnTo>
                  <a:lnTo>
                    <a:pt x="38" y="361"/>
                  </a:lnTo>
                  <a:lnTo>
                    <a:pt x="38" y="360"/>
                  </a:lnTo>
                  <a:lnTo>
                    <a:pt x="38" y="358"/>
                  </a:lnTo>
                  <a:lnTo>
                    <a:pt x="40" y="358"/>
                  </a:lnTo>
                  <a:lnTo>
                    <a:pt x="41" y="357"/>
                  </a:lnTo>
                  <a:lnTo>
                    <a:pt x="40" y="357"/>
                  </a:lnTo>
                  <a:lnTo>
                    <a:pt x="38" y="357"/>
                  </a:lnTo>
                  <a:lnTo>
                    <a:pt x="38" y="356"/>
                  </a:lnTo>
                  <a:lnTo>
                    <a:pt x="37" y="356"/>
                  </a:lnTo>
                  <a:lnTo>
                    <a:pt x="36" y="356"/>
                  </a:lnTo>
                  <a:lnTo>
                    <a:pt x="34" y="356"/>
                  </a:lnTo>
                  <a:lnTo>
                    <a:pt x="33" y="356"/>
                  </a:lnTo>
                  <a:lnTo>
                    <a:pt x="32" y="356"/>
                  </a:lnTo>
                  <a:lnTo>
                    <a:pt x="32" y="354"/>
                  </a:lnTo>
                  <a:lnTo>
                    <a:pt x="33" y="354"/>
                  </a:lnTo>
                  <a:lnTo>
                    <a:pt x="33" y="353"/>
                  </a:lnTo>
                  <a:lnTo>
                    <a:pt x="32" y="353"/>
                  </a:lnTo>
                  <a:lnTo>
                    <a:pt x="32" y="351"/>
                  </a:lnTo>
                  <a:lnTo>
                    <a:pt x="33" y="350"/>
                  </a:lnTo>
                  <a:lnTo>
                    <a:pt x="32" y="350"/>
                  </a:lnTo>
                  <a:lnTo>
                    <a:pt x="32" y="351"/>
                  </a:lnTo>
                  <a:lnTo>
                    <a:pt x="30" y="351"/>
                  </a:lnTo>
                  <a:lnTo>
                    <a:pt x="30" y="350"/>
                  </a:lnTo>
                  <a:lnTo>
                    <a:pt x="29" y="350"/>
                  </a:lnTo>
                  <a:lnTo>
                    <a:pt x="29" y="348"/>
                  </a:lnTo>
                  <a:lnTo>
                    <a:pt x="29" y="350"/>
                  </a:lnTo>
                  <a:lnTo>
                    <a:pt x="27" y="350"/>
                  </a:lnTo>
                  <a:lnTo>
                    <a:pt x="27" y="348"/>
                  </a:lnTo>
                  <a:lnTo>
                    <a:pt x="27" y="347"/>
                  </a:lnTo>
                  <a:lnTo>
                    <a:pt x="26" y="347"/>
                  </a:lnTo>
                  <a:lnTo>
                    <a:pt x="26" y="345"/>
                  </a:lnTo>
                  <a:lnTo>
                    <a:pt x="26" y="344"/>
                  </a:lnTo>
                  <a:lnTo>
                    <a:pt x="25" y="344"/>
                  </a:lnTo>
                  <a:lnTo>
                    <a:pt x="26" y="344"/>
                  </a:lnTo>
                  <a:lnTo>
                    <a:pt x="26" y="343"/>
                  </a:lnTo>
                  <a:lnTo>
                    <a:pt x="27" y="343"/>
                  </a:lnTo>
                  <a:lnTo>
                    <a:pt x="27" y="344"/>
                  </a:lnTo>
                  <a:lnTo>
                    <a:pt x="29" y="344"/>
                  </a:lnTo>
                  <a:lnTo>
                    <a:pt x="29" y="343"/>
                  </a:lnTo>
                  <a:lnTo>
                    <a:pt x="29" y="341"/>
                  </a:lnTo>
                  <a:lnTo>
                    <a:pt x="29" y="340"/>
                  </a:lnTo>
                  <a:lnTo>
                    <a:pt x="30" y="340"/>
                  </a:lnTo>
                  <a:lnTo>
                    <a:pt x="32" y="338"/>
                  </a:lnTo>
                  <a:lnTo>
                    <a:pt x="32" y="337"/>
                  </a:lnTo>
                  <a:lnTo>
                    <a:pt x="30" y="337"/>
                  </a:lnTo>
                  <a:lnTo>
                    <a:pt x="29" y="338"/>
                  </a:lnTo>
                  <a:lnTo>
                    <a:pt x="29" y="337"/>
                  </a:lnTo>
                  <a:lnTo>
                    <a:pt x="29" y="335"/>
                  </a:lnTo>
                  <a:lnTo>
                    <a:pt x="30" y="335"/>
                  </a:lnTo>
                  <a:lnTo>
                    <a:pt x="32" y="335"/>
                  </a:lnTo>
                  <a:lnTo>
                    <a:pt x="32" y="334"/>
                  </a:lnTo>
                  <a:lnTo>
                    <a:pt x="32" y="332"/>
                  </a:lnTo>
                  <a:lnTo>
                    <a:pt x="33" y="332"/>
                  </a:lnTo>
                  <a:lnTo>
                    <a:pt x="33" y="331"/>
                  </a:lnTo>
                  <a:lnTo>
                    <a:pt x="33" y="330"/>
                  </a:lnTo>
                  <a:lnTo>
                    <a:pt x="34" y="330"/>
                  </a:lnTo>
                  <a:lnTo>
                    <a:pt x="36" y="330"/>
                  </a:lnTo>
                  <a:lnTo>
                    <a:pt x="36" y="331"/>
                  </a:lnTo>
                  <a:lnTo>
                    <a:pt x="37" y="331"/>
                  </a:lnTo>
                  <a:lnTo>
                    <a:pt x="37" y="330"/>
                  </a:lnTo>
                  <a:lnTo>
                    <a:pt x="36" y="328"/>
                  </a:lnTo>
                  <a:lnTo>
                    <a:pt x="37" y="328"/>
                  </a:lnTo>
                  <a:lnTo>
                    <a:pt x="37" y="327"/>
                  </a:lnTo>
                  <a:lnTo>
                    <a:pt x="36" y="327"/>
                  </a:lnTo>
                  <a:lnTo>
                    <a:pt x="36" y="325"/>
                  </a:lnTo>
                  <a:lnTo>
                    <a:pt x="36" y="324"/>
                  </a:lnTo>
                  <a:lnTo>
                    <a:pt x="37" y="324"/>
                  </a:lnTo>
                  <a:lnTo>
                    <a:pt x="38" y="324"/>
                  </a:lnTo>
                  <a:lnTo>
                    <a:pt x="38" y="322"/>
                  </a:lnTo>
                  <a:lnTo>
                    <a:pt x="37" y="322"/>
                  </a:lnTo>
                  <a:lnTo>
                    <a:pt x="37" y="321"/>
                  </a:lnTo>
                  <a:lnTo>
                    <a:pt x="36" y="321"/>
                  </a:lnTo>
                  <a:lnTo>
                    <a:pt x="34" y="321"/>
                  </a:lnTo>
                  <a:lnTo>
                    <a:pt x="34" y="322"/>
                  </a:lnTo>
                  <a:lnTo>
                    <a:pt x="33" y="322"/>
                  </a:lnTo>
                  <a:lnTo>
                    <a:pt x="33" y="321"/>
                  </a:lnTo>
                  <a:lnTo>
                    <a:pt x="33" y="320"/>
                  </a:lnTo>
                  <a:lnTo>
                    <a:pt x="34" y="320"/>
                  </a:lnTo>
                  <a:lnTo>
                    <a:pt x="34" y="318"/>
                  </a:lnTo>
                  <a:lnTo>
                    <a:pt x="33" y="318"/>
                  </a:lnTo>
                  <a:lnTo>
                    <a:pt x="33" y="317"/>
                  </a:lnTo>
                  <a:lnTo>
                    <a:pt x="34" y="317"/>
                  </a:lnTo>
                  <a:lnTo>
                    <a:pt x="34" y="315"/>
                  </a:lnTo>
                  <a:lnTo>
                    <a:pt x="33" y="315"/>
                  </a:lnTo>
                  <a:lnTo>
                    <a:pt x="33" y="317"/>
                  </a:lnTo>
                  <a:lnTo>
                    <a:pt x="32" y="315"/>
                  </a:lnTo>
                  <a:lnTo>
                    <a:pt x="33" y="315"/>
                  </a:lnTo>
                  <a:lnTo>
                    <a:pt x="34" y="315"/>
                  </a:lnTo>
                  <a:lnTo>
                    <a:pt x="34" y="314"/>
                  </a:lnTo>
                  <a:lnTo>
                    <a:pt x="34" y="312"/>
                  </a:lnTo>
                  <a:lnTo>
                    <a:pt x="33" y="312"/>
                  </a:lnTo>
                  <a:lnTo>
                    <a:pt x="32" y="311"/>
                  </a:lnTo>
                  <a:lnTo>
                    <a:pt x="33" y="311"/>
                  </a:lnTo>
                  <a:lnTo>
                    <a:pt x="33" y="309"/>
                  </a:lnTo>
                  <a:lnTo>
                    <a:pt x="32" y="309"/>
                  </a:lnTo>
                  <a:lnTo>
                    <a:pt x="32" y="311"/>
                  </a:lnTo>
                  <a:lnTo>
                    <a:pt x="30" y="311"/>
                  </a:lnTo>
                  <a:lnTo>
                    <a:pt x="30" y="309"/>
                  </a:lnTo>
                  <a:lnTo>
                    <a:pt x="32" y="309"/>
                  </a:lnTo>
                  <a:lnTo>
                    <a:pt x="33" y="309"/>
                  </a:lnTo>
                  <a:lnTo>
                    <a:pt x="33" y="308"/>
                  </a:lnTo>
                  <a:lnTo>
                    <a:pt x="33" y="307"/>
                  </a:lnTo>
                  <a:lnTo>
                    <a:pt x="32" y="307"/>
                  </a:lnTo>
                  <a:lnTo>
                    <a:pt x="32" y="305"/>
                  </a:lnTo>
                  <a:lnTo>
                    <a:pt x="33" y="305"/>
                  </a:lnTo>
                  <a:lnTo>
                    <a:pt x="33" y="304"/>
                  </a:lnTo>
                  <a:lnTo>
                    <a:pt x="33" y="302"/>
                  </a:lnTo>
                  <a:lnTo>
                    <a:pt x="32" y="302"/>
                  </a:lnTo>
                  <a:lnTo>
                    <a:pt x="32" y="301"/>
                  </a:lnTo>
                  <a:lnTo>
                    <a:pt x="33" y="301"/>
                  </a:lnTo>
                  <a:lnTo>
                    <a:pt x="33" y="302"/>
                  </a:lnTo>
                  <a:lnTo>
                    <a:pt x="34" y="302"/>
                  </a:lnTo>
                  <a:lnTo>
                    <a:pt x="34" y="301"/>
                  </a:lnTo>
                  <a:lnTo>
                    <a:pt x="34" y="299"/>
                  </a:lnTo>
                  <a:lnTo>
                    <a:pt x="36" y="299"/>
                  </a:lnTo>
                  <a:lnTo>
                    <a:pt x="37" y="299"/>
                  </a:lnTo>
                  <a:lnTo>
                    <a:pt x="37" y="298"/>
                  </a:lnTo>
                  <a:lnTo>
                    <a:pt x="37" y="296"/>
                  </a:lnTo>
                  <a:lnTo>
                    <a:pt x="36" y="296"/>
                  </a:lnTo>
                  <a:lnTo>
                    <a:pt x="36" y="295"/>
                  </a:lnTo>
                  <a:lnTo>
                    <a:pt x="36" y="294"/>
                  </a:lnTo>
                  <a:lnTo>
                    <a:pt x="36" y="292"/>
                  </a:lnTo>
                  <a:lnTo>
                    <a:pt x="34" y="292"/>
                  </a:lnTo>
                  <a:lnTo>
                    <a:pt x="34" y="291"/>
                  </a:lnTo>
                  <a:lnTo>
                    <a:pt x="33" y="291"/>
                  </a:lnTo>
                  <a:lnTo>
                    <a:pt x="33" y="289"/>
                  </a:lnTo>
                  <a:lnTo>
                    <a:pt x="32" y="289"/>
                  </a:lnTo>
                  <a:lnTo>
                    <a:pt x="30" y="288"/>
                  </a:lnTo>
                  <a:lnTo>
                    <a:pt x="32" y="286"/>
                  </a:lnTo>
                  <a:lnTo>
                    <a:pt x="32" y="285"/>
                  </a:lnTo>
                  <a:lnTo>
                    <a:pt x="33" y="285"/>
                  </a:lnTo>
                  <a:lnTo>
                    <a:pt x="33" y="284"/>
                  </a:lnTo>
                  <a:lnTo>
                    <a:pt x="34" y="284"/>
                  </a:lnTo>
                  <a:lnTo>
                    <a:pt x="34" y="282"/>
                  </a:lnTo>
                  <a:lnTo>
                    <a:pt x="36" y="282"/>
                  </a:lnTo>
                  <a:lnTo>
                    <a:pt x="37" y="282"/>
                  </a:lnTo>
                  <a:lnTo>
                    <a:pt x="37" y="284"/>
                  </a:lnTo>
                  <a:lnTo>
                    <a:pt x="38" y="284"/>
                  </a:lnTo>
                  <a:lnTo>
                    <a:pt x="40" y="284"/>
                  </a:lnTo>
                  <a:lnTo>
                    <a:pt x="41" y="284"/>
                  </a:lnTo>
                  <a:lnTo>
                    <a:pt x="41" y="282"/>
                  </a:lnTo>
                  <a:lnTo>
                    <a:pt x="41" y="281"/>
                  </a:lnTo>
                  <a:lnTo>
                    <a:pt x="41" y="279"/>
                  </a:lnTo>
                  <a:lnTo>
                    <a:pt x="40" y="279"/>
                  </a:lnTo>
                  <a:lnTo>
                    <a:pt x="40" y="278"/>
                  </a:lnTo>
                  <a:lnTo>
                    <a:pt x="40" y="276"/>
                  </a:lnTo>
                  <a:lnTo>
                    <a:pt x="41" y="276"/>
                  </a:lnTo>
                  <a:lnTo>
                    <a:pt x="42" y="276"/>
                  </a:lnTo>
                  <a:lnTo>
                    <a:pt x="44" y="276"/>
                  </a:lnTo>
                  <a:lnTo>
                    <a:pt x="44" y="275"/>
                  </a:lnTo>
                  <a:lnTo>
                    <a:pt x="44" y="273"/>
                  </a:lnTo>
                  <a:lnTo>
                    <a:pt x="44" y="272"/>
                  </a:lnTo>
                  <a:lnTo>
                    <a:pt x="44" y="271"/>
                  </a:lnTo>
                  <a:lnTo>
                    <a:pt x="45" y="271"/>
                  </a:lnTo>
                  <a:lnTo>
                    <a:pt x="45" y="269"/>
                  </a:lnTo>
                  <a:lnTo>
                    <a:pt x="47" y="268"/>
                  </a:lnTo>
                  <a:lnTo>
                    <a:pt x="47" y="266"/>
                  </a:lnTo>
                  <a:lnTo>
                    <a:pt x="48" y="266"/>
                  </a:lnTo>
                  <a:lnTo>
                    <a:pt x="49" y="266"/>
                  </a:lnTo>
                  <a:lnTo>
                    <a:pt x="49" y="265"/>
                  </a:lnTo>
                  <a:lnTo>
                    <a:pt x="51" y="265"/>
                  </a:lnTo>
                  <a:lnTo>
                    <a:pt x="52" y="265"/>
                  </a:lnTo>
                  <a:lnTo>
                    <a:pt x="53" y="265"/>
                  </a:lnTo>
                  <a:lnTo>
                    <a:pt x="53" y="263"/>
                  </a:lnTo>
                  <a:lnTo>
                    <a:pt x="53" y="262"/>
                  </a:lnTo>
                  <a:lnTo>
                    <a:pt x="53" y="260"/>
                  </a:lnTo>
                  <a:lnTo>
                    <a:pt x="53" y="259"/>
                  </a:lnTo>
                  <a:lnTo>
                    <a:pt x="53" y="258"/>
                  </a:lnTo>
                  <a:lnTo>
                    <a:pt x="53" y="256"/>
                  </a:lnTo>
                  <a:lnTo>
                    <a:pt x="53" y="255"/>
                  </a:lnTo>
                  <a:lnTo>
                    <a:pt x="55" y="255"/>
                  </a:lnTo>
                  <a:lnTo>
                    <a:pt x="55" y="253"/>
                  </a:lnTo>
                  <a:lnTo>
                    <a:pt x="56" y="253"/>
                  </a:lnTo>
                  <a:lnTo>
                    <a:pt x="56" y="252"/>
                  </a:lnTo>
                  <a:lnTo>
                    <a:pt x="55" y="250"/>
                  </a:lnTo>
                  <a:lnTo>
                    <a:pt x="55" y="252"/>
                  </a:lnTo>
                  <a:lnTo>
                    <a:pt x="53" y="250"/>
                  </a:lnTo>
                  <a:lnTo>
                    <a:pt x="52" y="250"/>
                  </a:lnTo>
                  <a:lnTo>
                    <a:pt x="52" y="249"/>
                  </a:lnTo>
                  <a:lnTo>
                    <a:pt x="53" y="249"/>
                  </a:lnTo>
                  <a:lnTo>
                    <a:pt x="53" y="247"/>
                  </a:lnTo>
                  <a:lnTo>
                    <a:pt x="55" y="247"/>
                  </a:lnTo>
                  <a:lnTo>
                    <a:pt x="55" y="246"/>
                  </a:lnTo>
                  <a:lnTo>
                    <a:pt x="56" y="246"/>
                  </a:lnTo>
                  <a:lnTo>
                    <a:pt x="58" y="246"/>
                  </a:lnTo>
                  <a:lnTo>
                    <a:pt x="59" y="246"/>
                  </a:lnTo>
                  <a:lnTo>
                    <a:pt x="60" y="246"/>
                  </a:lnTo>
                  <a:lnTo>
                    <a:pt x="62" y="247"/>
                  </a:lnTo>
                  <a:lnTo>
                    <a:pt x="63" y="247"/>
                  </a:lnTo>
                  <a:lnTo>
                    <a:pt x="64" y="247"/>
                  </a:lnTo>
                  <a:lnTo>
                    <a:pt x="64" y="246"/>
                  </a:lnTo>
                  <a:lnTo>
                    <a:pt x="64" y="245"/>
                  </a:lnTo>
                  <a:lnTo>
                    <a:pt x="64" y="243"/>
                  </a:lnTo>
                  <a:lnTo>
                    <a:pt x="63" y="243"/>
                  </a:lnTo>
                  <a:lnTo>
                    <a:pt x="63" y="242"/>
                  </a:lnTo>
                  <a:lnTo>
                    <a:pt x="63" y="240"/>
                  </a:lnTo>
                  <a:lnTo>
                    <a:pt x="64" y="240"/>
                  </a:lnTo>
                  <a:lnTo>
                    <a:pt x="64" y="239"/>
                  </a:lnTo>
                  <a:lnTo>
                    <a:pt x="66" y="237"/>
                  </a:lnTo>
                  <a:lnTo>
                    <a:pt x="66" y="236"/>
                  </a:lnTo>
                  <a:lnTo>
                    <a:pt x="64" y="235"/>
                  </a:lnTo>
                  <a:lnTo>
                    <a:pt x="64" y="233"/>
                  </a:lnTo>
                  <a:lnTo>
                    <a:pt x="66" y="233"/>
                  </a:lnTo>
                  <a:lnTo>
                    <a:pt x="67" y="233"/>
                  </a:lnTo>
                  <a:lnTo>
                    <a:pt x="69" y="233"/>
                  </a:lnTo>
                  <a:lnTo>
                    <a:pt x="70" y="233"/>
                  </a:lnTo>
                  <a:lnTo>
                    <a:pt x="71" y="232"/>
                  </a:lnTo>
                  <a:lnTo>
                    <a:pt x="71" y="230"/>
                  </a:lnTo>
                  <a:lnTo>
                    <a:pt x="71" y="229"/>
                  </a:lnTo>
                  <a:lnTo>
                    <a:pt x="71" y="227"/>
                  </a:lnTo>
                  <a:lnTo>
                    <a:pt x="71" y="226"/>
                  </a:lnTo>
                  <a:lnTo>
                    <a:pt x="73" y="224"/>
                  </a:lnTo>
                  <a:lnTo>
                    <a:pt x="74" y="224"/>
                  </a:lnTo>
                  <a:lnTo>
                    <a:pt x="75" y="224"/>
                  </a:lnTo>
                  <a:lnTo>
                    <a:pt x="75" y="223"/>
                  </a:lnTo>
                  <a:lnTo>
                    <a:pt x="75" y="222"/>
                  </a:lnTo>
                  <a:lnTo>
                    <a:pt x="74" y="222"/>
                  </a:lnTo>
                  <a:lnTo>
                    <a:pt x="73" y="222"/>
                  </a:lnTo>
                  <a:lnTo>
                    <a:pt x="73" y="220"/>
                  </a:lnTo>
                  <a:lnTo>
                    <a:pt x="74" y="219"/>
                  </a:lnTo>
                  <a:lnTo>
                    <a:pt x="74" y="217"/>
                  </a:lnTo>
                  <a:lnTo>
                    <a:pt x="75" y="216"/>
                  </a:lnTo>
                  <a:lnTo>
                    <a:pt x="75" y="214"/>
                  </a:lnTo>
                  <a:lnTo>
                    <a:pt x="74" y="213"/>
                  </a:lnTo>
                  <a:lnTo>
                    <a:pt x="73" y="213"/>
                  </a:lnTo>
                  <a:lnTo>
                    <a:pt x="71" y="213"/>
                  </a:lnTo>
                  <a:lnTo>
                    <a:pt x="71" y="211"/>
                  </a:lnTo>
                  <a:lnTo>
                    <a:pt x="71" y="210"/>
                  </a:lnTo>
                  <a:lnTo>
                    <a:pt x="73" y="210"/>
                  </a:lnTo>
                  <a:lnTo>
                    <a:pt x="73" y="209"/>
                  </a:lnTo>
                  <a:lnTo>
                    <a:pt x="74" y="210"/>
                  </a:lnTo>
                  <a:lnTo>
                    <a:pt x="75" y="211"/>
                  </a:lnTo>
                  <a:lnTo>
                    <a:pt x="77" y="211"/>
                  </a:lnTo>
                  <a:lnTo>
                    <a:pt x="78" y="211"/>
                  </a:lnTo>
                  <a:lnTo>
                    <a:pt x="77" y="210"/>
                  </a:lnTo>
                  <a:lnTo>
                    <a:pt x="78" y="209"/>
                  </a:lnTo>
                  <a:lnTo>
                    <a:pt x="77" y="209"/>
                  </a:lnTo>
                  <a:lnTo>
                    <a:pt x="75" y="207"/>
                  </a:lnTo>
                  <a:lnTo>
                    <a:pt x="77" y="206"/>
                  </a:lnTo>
                  <a:lnTo>
                    <a:pt x="77" y="204"/>
                  </a:lnTo>
                  <a:lnTo>
                    <a:pt x="75" y="204"/>
                  </a:lnTo>
                  <a:lnTo>
                    <a:pt x="74" y="204"/>
                  </a:lnTo>
                  <a:lnTo>
                    <a:pt x="73" y="203"/>
                  </a:lnTo>
                  <a:lnTo>
                    <a:pt x="73" y="201"/>
                  </a:lnTo>
                  <a:lnTo>
                    <a:pt x="74" y="201"/>
                  </a:lnTo>
                  <a:lnTo>
                    <a:pt x="74" y="200"/>
                  </a:lnTo>
                  <a:lnTo>
                    <a:pt x="74" y="198"/>
                  </a:lnTo>
                  <a:lnTo>
                    <a:pt x="75" y="198"/>
                  </a:lnTo>
                  <a:lnTo>
                    <a:pt x="75" y="197"/>
                  </a:lnTo>
                  <a:lnTo>
                    <a:pt x="75" y="196"/>
                  </a:lnTo>
                  <a:lnTo>
                    <a:pt x="75" y="194"/>
                  </a:lnTo>
                  <a:lnTo>
                    <a:pt x="77" y="194"/>
                  </a:lnTo>
                  <a:lnTo>
                    <a:pt x="78" y="193"/>
                  </a:lnTo>
                  <a:lnTo>
                    <a:pt x="79" y="193"/>
                  </a:lnTo>
                  <a:lnTo>
                    <a:pt x="79" y="191"/>
                  </a:lnTo>
                  <a:lnTo>
                    <a:pt x="79" y="190"/>
                  </a:lnTo>
                  <a:lnTo>
                    <a:pt x="79" y="188"/>
                  </a:lnTo>
                  <a:lnTo>
                    <a:pt x="79" y="187"/>
                  </a:lnTo>
                  <a:lnTo>
                    <a:pt x="78" y="187"/>
                  </a:lnTo>
                  <a:lnTo>
                    <a:pt x="78" y="186"/>
                  </a:lnTo>
                  <a:lnTo>
                    <a:pt x="77" y="186"/>
                  </a:lnTo>
                  <a:lnTo>
                    <a:pt x="77" y="184"/>
                  </a:lnTo>
                  <a:lnTo>
                    <a:pt x="78" y="183"/>
                  </a:lnTo>
                  <a:lnTo>
                    <a:pt x="79" y="181"/>
                  </a:lnTo>
                  <a:lnTo>
                    <a:pt x="79" y="180"/>
                  </a:lnTo>
                  <a:lnTo>
                    <a:pt x="81" y="178"/>
                  </a:lnTo>
                  <a:lnTo>
                    <a:pt x="81" y="177"/>
                  </a:lnTo>
                  <a:lnTo>
                    <a:pt x="81" y="175"/>
                  </a:lnTo>
                  <a:lnTo>
                    <a:pt x="82" y="175"/>
                  </a:lnTo>
                  <a:lnTo>
                    <a:pt x="82" y="174"/>
                  </a:lnTo>
                  <a:lnTo>
                    <a:pt x="84" y="173"/>
                  </a:lnTo>
                  <a:lnTo>
                    <a:pt x="84" y="171"/>
                  </a:lnTo>
                  <a:lnTo>
                    <a:pt x="85" y="171"/>
                  </a:lnTo>
                  <a:lnTo>
                    <a:pt x="85" y="170"/>
                  </a:lnTo>
                  <a:lnTo>
                    <a:pt x="86" y="170"/>
                  </a:lnTo>
                  <a:lnTo>
                    <a:pt x="86" y="168"/>
                  </a:lnTo>
                  <a:lnTo>
                    <a:pt x="86" y="167"/>
                  </a:lnTo>
                  <a:lnTo>
                    <a:pt x="88" y="167"/>
                  </a:lnTo>
                  <a:lnTo>
                    <a:pt x="88" y="165"/>
                  </a:lnTo>
                  <a:lnTo>
                    <a:pt x="89" y="164"/>
                  </a:lnTo>
                  <a:lnTo>
                    <a:pt x="90" y="162"/>
                  </a:lnTo>
                  <a:lnTo>
                    <a:pt x="92" y="161"/>
                  </a:lnTo>
                  <a:lnTo>
                    <a:pt x="93" y="160"/>
                  </a:lnTo>
                  <a:lnTo>
                    <a:pt x="93" y="158"/>
                  </a:lnTo>
                  <a:lnTo>
                    <a:pt x="93" y="157"/>
                  </a:lnTo>
                  <a:lnTo>
                    <a:pt x="93" y="155"/>
                  </a:lnTo>
                  <a:lnTo>
                    <a:pt x="93" y="154"/>
                  </a:lnTo>
                  <a:lnTo>
                    <a:pt x="95" y="154"/>
                  </a:lnTo>
                  <a:lnTo>
                    <a:pt x="95" y="152"/>
                  </a:lnTo>
                  <a:lnTo>
                    <a:pt x="95" y="151"/>
                  </a:lnTo>
                  <a:lnTo>
                    <a:pt x="93" y="151"/>
                  </a:lnTo>
                  <a:lnTo>
                    <a:pt x="93" y="149"/>
                  </a:lnTo>
                  <a:lnTo>
                    <a:pt x="92" y="148"/>
                  </a:lnTo>
                  <a:lnTo>
                    <a:pt x="92" y="147"/>
                  </a:lnTo>
                  <a:lnTo>
                    <a:pt x="92" y="145"/>
                  </a:lnTo>
                  <a:lnTo>
                    <a:pt x="90" y="144"/>
                  </a:lnTo>
                  <a:lnTo>
                    <a:pt x="89" y="144"/>
                  </a:lnTo>
                  <a:lnTo>
                    <a:pt x="89" y="142"/>
                  </a:lnTo>
                  <a:lnTo>
                    <a:pt x="88" y="142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6" y="139"/>
                  </a:lnTo>
                  <a:lnTo>
                    <a:pt x="88" y="138"/>
                  </a:lnTo>
                  <a:lnTo>
                    <a:pt x="88" y="137"/>
                  </a:lnTo>
                  <a:lnTo>
                    <a:pt x="88" y="135"/>
                  </a:lnTo>
                  <a:lnTo>
                    <a:pt x="88" y="134"/>
                  </a:lnTo>
                  <a:lnTo>
                    <a:pt x="89" y="134"/>
                  </a:lnTo>
                  <a:lnTo>
                    <a:pt x="90" y="132"/>
                  </a:lnTo>
                  <a:lnTo>
                    <a:pt x="90" y="131"/>
                  </a:lnTo>
                  <a:lnTo>
                    <a:pt x="90" y="129"/>
                  </a:lnTo>
                  <a:lnTo>
                    <a:pt x="90" y="128"/>
                  </a:lnTo>
                  <a:lnTo>
                    <a:pt x="90" y="126"/>
                  </a:lnTo>
                  <a:lnTo>
                    <a:pt x="89" y="126"/>
                  </a:lnTo>
                  <a:lnTo>
                    <a:pt x="89" y="125"/>
                  </a:lnTo>
                  <a:lnTo>
                    <a:pt x="88" y="124"/>
                  </a:lnTo>
                  <a:lnTo>
                    <a:pt x="88" y="122"/>
                  </a:lnTo>
                  <a:lnTo>
                    <a:pt x="86" y="121"/>
                  </a:lnTo>
                  <a:lnTo>
                    <a:pt x="85" y="121"/>
                  </a:lnTo>
                  <a:lnTo>
                    <a:pt x="85" y="119"/>
                  </a:lnTo>
                  <a:lnTo>
                    <a:pt x="84" y="119"/>
                  </a:lnTo>
                  <a:lnTo>
                    <a:pt x="82" y="119"/>
                  </a:lnTo>
                  <a:lnTo>
                    <a:pt x="82" y="118"/>
                  </a:lnTo>
                  <a:lnTo>
                    <a:pt x="81" y="118"/>
                  </a:lnTo>
                  <a:lnTo>
                    <a:pt x="81" y="116"/>
                  </a:lnTo>
                  <a:lnTo>
                    <a:pt x="81" y="115"/>
                  </a:lnTo>
                  <a:lnTo>
                    <a:pt x="79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7" y="113"/>
                  </a:lnTo>
                  <a:lnTo>
                    <a:pt x="75" y="113"/>
                  </a:lnTo>
                  <a:lnTo>
                    <a:pt x="74" y="112"/>
                  </a:lnTo>
                  <a:lnTo>
                    <a:pt x="74" y="111"/>
                  </a:lnTo>
                  <a:lnTo>
                    <a:pt x="74" y="109"/>
                  </a:lnTo>
                  <a:lnTo>
                    <a:pt x="75" y="109"/>
                  </a:lnTo>
                  <a:lnTo>
                    <a:pt x="77" y="109"/>
                  </a:lnTo>
                  <a:lnTo>
                    <a:pt x="77" y="108"/>
                  </a:lnTo>
                  <a:lnTo>
                    <a:pt x="78" y="106"/>
                  </a:lnTo>
                  <a:lnTo>
                    <a:pt x="79" y="105"/>
                  </a:lnTo>
                  <a:lnTo>
                    <a:pt x="81" y="103"/>
                  </a:lnTo>
                  <a:lnTo>
                    <a:pt x="82" y="102"/>
                  </a:lnTo>
                  <a:lnTo>
                    <a:pt x="82" y="101"/>
                  </a:lnTo>
                  <a:lnTo>
                    <a:pt x="82" y="99"/>
                  </a:lnTo>
                  <a:lnTo>
                    <a:pt x="81" y="99"/>
                  </a:lnTo>
                  <a:lnTo>
                    <a:pt x="79" y="99"/>
                  </a:lnTo>
                  <a:lnTo>
                    <a:pt x="78" y="99"/>
                  </a:lnTo>
                  <a:lnTo>
                    <a:pt x="77" y="99"/>
                  </a:lnTo>
                  <a:lnTo>
                    <a:pt x="75" y="99"/>
                  </a:lnTo>
                  <a:lnTo>
                    <a:pt x="74" y="99"/>
                  </a:lnTo>
                  <a:lnTo>
                    <a:pt x="74" y="98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74" y="96"/>
                  </a:lnTo>
                  <a:lnTo>
                    <a:pt x="75" y="96"/>
                  </a:lnTo>
                  <a:lnTo>
                    <a:pt x="77" y="96"/>
                  </a:lnTo>
                  <a:lnTo>
                    <a:pt x="78" y="95"/>
                  </a:lnTo>
                  <a:lnTo>
                    <a:pt x="78" y="93"/>
                  </a:lnTo>
                  <a:lnTo>
                    <a:pt x="79" y="93"/>
                  </a:lnTo>
                  <a:lnTo>
                    <a:pt x="79" y="92"/>
                  </a:lnTo>
                  <a:lnTo>
                    <a:pt x="79" y="90"/>
                  </a:lnTo>
                  <a:lnTo>
                    <a:pt x="81" y="89"/>
                  </a:lnTo>
                  <a:lnTo>
                    <a:pt x="82" y="89"/>
                  </a:lnTo>
                  <a:lnTo>
                    <a:pt x="84" y="89"/>
                  </a:lnTo>
                  <a:lnTo>
                    <a:pt x="84" y="88"/>
                  </a:lnTo>
                  <a:lnTo>
                    <a:pt x="85" y="86"/>
                  </a:lnTo>
                  <a:lnTo>
                    <a:pt x="84" y="85"/>
                  </a:lnTo>
                  <a:lnTo>
                    <a:pt x="82" y="83"/>
                  </a:lnTo>
                  <a:lnTo>
                    <a:pt x="82" y="82"/>
                  </a:lnTo>
                  <a:lnTo>
                    <a:pt x="82" y="80"/>
                  </a:lnTo>
                  <a:lnTo>
                    <a:pt x="79" y="79"/>
                  </a:lnTo>
                  <a:lnTo>
                    <a:pt x="77" y="79"/>
                  </a:lnTo>
                  <a:lnTo>
                    <a:pt x="21" y="79"/>
                  </a:lnTo>
                  <a:lnTo>
                    <a:pt x="21" y="73"/>
                  </a:lnTo>
                  <a:lnTo>
                    <a:pt x="19" y="70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9" y="53"/>
                  </a:lnTo>
                  <a:lnTo>
                    <a:pt x="18" y="44"/>
                  </a:lnTo>
                  <a:lnTo>
                    <a:pt x="15" y="40"/>
                  </a:lnTo>
                  <a:lnTo>
                    <a:pt x="12" y="34"/>
                  </a:lnTo>
                  <a:lnTo>
                    <a:pt x="8" y="30"/>
                  </a:lnTo>
                  <a:lnTo>
                    <a:pt x="5" y="26"/>
                  </a:lnTo>
                  <a:lnTo>
                    <a:pt x="3" y="18"/>
                  </a:lnTo>
                  <a:lnTo>
                    <a:pt x="3" y="1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2" name="Freeform 64"/>
            <p:cNvSpPr>
              <a:spLocks/>
            </p:cNvSpPr>
            <p:nvPr/>
          </p:nvSpPr>
          <p:spPr bwMode="auto">
            <a:xfrm>
              <a:off x="4543" y="1232"/>
              <a:ext cx="387" cy="657"/>
            </a:xfrm>
            <a:custGeom>
              <a:avLst/>
              <a:gdLst>
                <a:gd name="T0" fmla="*/ 217 w 387"/>
                <a:gd name="T1" fmla="*/ 13 h 657"/>
                <a:gd name="T2" fmla="*/ 233 w 387"/>
                <a:gd name="T3" fmla="*/ 26 h 657"/>
                <a:gd name="T4" fmla="*/ 254 w 387"/>
                <a:gd name="T5" fmla="*/ 31 h 657"/>
                <a:gd name="T6" fmla="*/ 243 w 387"/>
                <a:gd name="T7" fmla="*/ 46 h 657"/>
                <a:gd name="T8" fmla="*/ 239 w 387"/>
                <a:gd name="T9" fmla="*/ 62 h 657"/>
                <a:gd name="T10" fmla="*/ 228 w 387"/>
                <a:gd name="T11" fmla="*/ 77 h 657"/>
                <a:gd name="T12" fmla="*/ 215 w 387"/>
                <a:gd name="T13" fmla="*/ 91 h 657"/>
                <a:gd name="T14" fmla="*/ 230 w 387"/>
                <a:gd name="T15" fmla="*/ 98 h 657"/>
                <a:gd name="T16" fmla="*/ 247 w 387"/>
                <a:gd name="T17" fmla="*/ 101 h 657"/>
                <a:gd name="T18" fmla="*/ 259 w 387"/>
                <a:gd name="T19" fmla="*/ 114 h 657"/>
                <a:gd name="T20" fmla="*/ 269 w 387"/>
                <a:gd name="T21" fmla="*/ 131 h 657"/>
                <a:gd name="T22" fmla="*/ 282 w 387"/>
                <a:gd name="T23" fmla="*/ 139 h 657"/>
                <a:gd name="T24" fmla="*/ 299 w 387"/>
                <a:gd name="T25" fmla="*/ 143 h 657"/>
                <a:gd name="T26" fmla="*/ 307 w 387"/>
                <a:gd name="T27" fmla="*/ 169 h 657"/>
                <a:gd name="T28" fmla="*/ 300 w 387"/>
                <a:gd name="T29" fmla="*/ 192 h 657"/>
                <a:gd name="T30" fmla="*/ 317 w 387"/>
                <a:gd name="T31" fmla="*/ 208 h 657"/>
                <a:gd name="T32" fmla="*/ 339 w 387"/>
                <a:gd name="T33" fmla="*/ 222 h 657"/>
                <a:gd name="T34" fmla="*/ 346 w 387"/>
                <a:gd name="T35" fmla="*/ 240 h 657"/>
                <a:gd name="T36" fmla="*/ 322 w 387"/>
                <a:gd name="T37" fmla="*/ 293 h 657"/>
                <a:gd name="T38" fmla="*/ 336 w 387"/>
                <a:gd name="T39" fmla="*/ 297 h 657"/>
                <a:gd name="T40" fmla="*/ 347 w 387"/>
                <a:gd name="T41" fmla="*/ 300 h 657"/>
                <a:gd name="T42" fmla="*/ 359 w 387"/>
                <a:gd name="T43" fmla="*/ 304 h 657"/>
                <a:gd name="T44" fmla="*/ 362 w 387"/>
                <a:gd name="T45" fmla="*/ 314 h 657"/>
                <a:gd name="T46" fmla="*/ 369 w 387"/>
                <a:gd name="T47" fmla="*/ 326 h 657"/>
                <a:gd name="T48" fmla="*/ 372 w 387"/>
                <a:gd name="T49" fmla="*/ 340 h 657"/>
                <a:gd name="T50" fmla="*/ 377 w 387"/>
                <a:gd name="T51" fmla="*/ 358 h 657"/>
                <a:gd name="T52" fmla="*/ 387 w 387"/>
                <a:gd name="T53" fmla="*/ 374 h 657"/>
                <a:gd name="T54" fmla="*/ 380 w 387"/>
                <a:gd name="T55" fmla="*/ 391 h 657"/>
                <a:gd name="T56" fmla="*/ 383 w 387"/>
                <a:gd name="T57" fmla="*/ 412 h 657"/>
                <a:gd name="T58" fmla="*/ 380 w 387"/>
                <a:gd name="T59" fmla="*/ 424 h 657"/>
                <a:gd name="T60" fmla="*/ 376 w 387"/>
                <a:gd name="T61" fmla="*/ 438 h 657"/>
                <a:gd name="T62" fmla="*/ 363 w 387"/>
                <a:gd name="T63" fmla="*/ 444 h 657"/>
                <a:gd name="T64" fmla="*/ 352 w 387"/>
                <a:gd name="T65" fmla="*/ 453 h 657"/>
                <a:gd name="T66" fmla="*/ 352 w 387"/>
                <a:gd name="T67" fmla="*/ 467 h 657"/>
                <a:gd name="T68" fmla="*/ 355 w 387"/>
                <a:gd name="T69" fmla="*/ 480 h 657"/>
                <a:gd name="T70" fmla="*/ 344 w 387"/>
                <a:gd name="T71" fmla="*/ 490 h 657"/>
                <a:gd name="T72" fmla="*/ 328 w 387"/>
                <a:gd name="T73" fmla="*/ 496 h 657"/>
                <a:gd name="T74" fmla="*/ 310 w 387"/>
                <a:gd name="T75" fmla="*/ 490 h 657"/>
                <a:gd name="T76" fmla="*/ 293 w 387"/>
                <a:gd name="T77" fmla="*/ 485 h 657"/>
                <a:gd name="T78" fmla="*/ 281 w 387"/>
                <a:gd name="T79" fmla="*/ 482 h 657"/>
                <a:gd name="T80" fmla="*/ 258 w 387"/>
                <a:gd name="T81" fmla="*/ 486 h 657"/>
                <a:gd name="T82" fmla="*/ 232 w 387"/>
                <a:gd name="T83" fmla="*/ 479 h 657"/>
                <a:gd name="T84" fmla="*/ 193 w 387"/>
                <a:gd name="T85" fmla="*/ 464 h 657"/>
                <a:gd name="T86" fmla="*/ 177 w 387"/>
                <a:gd name="T87" fmla="*/ 443 h 657"/>
                <a:gd name="T88" fmla="*/ 155 w 387"/>
                <a:gd name="T89" fmla="*/ 434 h 657"/>
                <a:gd name="T90" fmla="*/ 140 w 387"/>
                <a:gd name="T91" fmla="*/ 440 h 657"/>
                <a:gd name="T92" fmla="*/ 107 w 387"/>
                <a:gd name="T93" fmla="*/ 459 h 657"/>
                <a:gd name="T94" fmla="*/ 74 w 387"/>
                <a:gd name="T95" fmla="*/ 456 h 657"/>
                <a:gd name="T96" fmla="*/ 54 w 387"/>
                <a:gd name="T97" fmla="*/ 434 h 657"/>
                <a:gd name="T98" fmla="*/ 36 w 387"/>
                <a:gd name="T99" fmla="*/ 418 h 657"/>
                <a:gd name="T100" fmla="*/ 19 w 387"/>
                <a:gd name="T101" fmla="*/ 408 h 657"/>
                <a:gd name="T102" fmla="*/ 13 w 387"/>
                <a:gd name="T103" fmla="*/ 436 h 657"/>
                <a:gd name="T104" fmla="*/ 45 w 387"/>
                <a:gd name="T105" fmla="*/ 489 h 657"/>
                <a:gd name="T106" fmla="*/ 40 w 387"/>
                <a:gd name="T107" fmla="*/ 508 h 657"/>
                <a:gd name="T108" fmla="*/ 37 w 387"/>
                <a:gd name="T109" fmla="*/ 552 h 657"/>
                <a:gd name="T110" fmla="*/ 25 w 387"/>
                <a:gd name="T111" fmla="*/ 568 h 657"/>
                <a:gd name="T112" fmla="*/ 19 w 387"/>
                <a:gd name="T113" fmla="*/ 604 h 657"/>
                <a:gd name="T114" fmla="*/ 19 w 387"/>
                <a:gd name="T115" fmla="*/ 611 h 657"/>
                <a:gd name="T116" fmla="*/ 19 w 387"/>
                <a:gd name="T117" fmla="*/ 630 h 657"/>
                <a:gd name="T118" fmla="*/ 8 w 387"/>
                <a:gd name="T119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57">
                  <a:moveTo>
                    <a:pt x="198" y="2"/>
                  </a:moveTo>
                  <a:lnTo>
                    <a:pt x="199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3" y="2"/>
                  </a:lnTo>
                  <a:lnTo>
                    <a:pt x="203" y="3"/>
                  </a:lnTo>
                  <a:lnTo>
                    <a:pt x="204" y="3"/>
                  </a:lnTo>
                  <a:lnTo>
                    <a:pt x="204" y="5"/>
                  </a:lnTo>
                  <a:lnTo>
                    <a:pt x="206" y="5"/>
                  </a:lnTo>
                  <a:lnTo>
                    <a:pt x="207" y="6"/>
                  </a:lnTo>
                  <a:lnTo>
                    <a:pt x="208" y="6"/>
                  </a:lnTo>
                  <a:lnTo>
                    <a:pt x="210" y="9"/>
                  </a:lnTo>
                  <a:lnTo>
                    <a:pt x="211" y="10"/>
                  </a:lnTo>
                  <a:lnTo>
                    <a:pt x="214" y="13"/>
                  </a:lnTo>
                  <a:lnTo>
                    <a:pt x="217" y="13"/>
                  </a:lnTo>
                  <a:lnTo>
                    <a:pt x="217" y="15"/>
                  </a:lnTo>
                  <a:lnTo>
                    <a:pt x="218" y="15"/>
                  </a:lnTo>
                  <a:lnTo>
                    <a:pt x="218" y="16"/>
                  </a:lnTo>
                  <a:lnTo>
                    <a:pt x="219" y="18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21" y="21"/>
                  </a:lnTo>
                  <a:lnTo>
                    <a:pt x="221" y="22"/>
                  </a:lnTo>
                  <a:lnTo>
                    <a:pt x="222" y="22"/>
                  </a:lnTo>
                  <a:lnTo>
                    <a:pt x="224" y="23"/>
                  </a:lnTo>
                  <a:lnTo>
                    <a:pt x="225" y="23"/>
                  </a:lnTo>
                  <a:lnTo>
                    <a:pt x="226" y="23"/>
                  </a:lnTo>
                  <a:lnTo>
                    <a:pt x="226" y="25"/>
                  </a:lnTo>
                  <a:lnTo>
                    <a:pt x="228" y="25"/>
                  </a:lnTo>
                  <a:lnTo>
                    <a:pt x="230" y="26"/>
                  </a:lnTo>
                  <a:lnTo>
                    <a:pt x="232" y="26"/>
                  </a:lnTo>
                  <a:lnTo>
                    <a:pt x="233" y="26"/>
                  </a:lnTo>
                  <a:lnTo>
                    <a:pt x="233" y="28"/>
                  </a:lnTo>
                  <a:lnTo>
                    <a:pt x="235" y="28"/>
                  </a:lnTo>
                  <a:lnTo>
                    <a:pt x="236" y="28"/>
                  </a:lnTo>
                  <a:lnTo>
                    <a:pt x="237" y="28"/>
                  </a:lnTo>
                  <a:lnTo>
                    <a:pt x="239" y="28"/>
                  </a:lnTo>
                  <a:lnTo>
                    <a:pt x="240" y="28"/>
                  </a:lnTo>
                  <a:lnTo>
                    <a:pt x="241" y="28"/>
                  </a:lnTo>
                  <a:lnTo>
                    <a:pt x="243" y="28"/>
                  </a:lnTo>
                  <a:lnTo>
                    <a:pt x="244" y="28"/>
                  </a:lnTo>
                  <a:lnTo>
                    <a:pt x="245" y="28"/>
                  </a:lnTo>
                  <a:lnTo>
                    <a:pt x="247" y="28"/>
                  </a:lnTo>
                  <a:lnTo>
                    <a:pt x="248" y="28"/>
                  </a:lnTo>
                  <a:lnTo>
                    <a:pt x="250" y="28"/>
                  </a:lnTo>
                  <a:lnTo>
                    <a:pt x="251" y="29"/>
                  </a:lnTo>
                  <a:lnTo>
                    <a:pt x="252" y="29"/>
                  </a:lnTo>
                  <a:lnTo>
                    <a:pt x="252" y="31"/>
                  </a:lnTo>
                  <a:lnTo>
                    <a:pt x="254" y="31"/>
                  </a:lnTo>
                  <a:lnTo>
                    <a:pt x="255" y="31"/>
                  </a:lnTo>
                  <a:lnTo>
                    <a:pt x="255" y="32"/>
                  </a:lnTo>
                  <a:lnTo>
                    <a:pt x="256" y="34"/>
                  </a:lnTo>
                  <a:lnTo>
                    <a:pt x="255" y="35"/>
                  </a:lnTo>
                  <a:lnTo>
                    <a:pt x="255" y="36"/>
                  </a:lnTo>
                  <a:lnTo>
                    <a:pt x="255" y="38"/>
                  </a:lnTo>
                  <a:lnTo>
                    <a:pt x="254" y="39"/>
                  </a:lnTo>
                  <a:lnTo>
                    <a:pt x="252" y="39"/>
                  </a:lnTo>
                  <a:lnTo>
                    <a:pt x="251" y="39"/>
                  </a:lnTo>
                  <a:lnTo>
                    <a:pt x="250" y="41"/>
                  </a:lnTo>
                  <a:lnTo>
                    <a:pt x="248" y="42"/>
                  </a:lnTo>
                  <a:lnTo>
                    <a:pt x="247" y="44"/>
                  </a:lnTo>
                  <a:lnTo>
                    <a:pt x="247" y="45"/>
                  </a:lnTo>
                  <a:lnTo>
                    <a:pt x="245" y="45"/>
                  </a:lnTo>
                  <a:lnTo>
                    <a:pt x="245" y="46"/>
                  </a:lnTo>
                  <a:lnTo>
                    <a:pt x="244" y="46"/>
                  </a:lnTo>
                  <a:lnTo>
                    <a:pt x="243" y="46"/>
                  </a:lnTo>
                  <a:lnTo>
                    <a:pt x="241" y="46"/>
                  </a:lnTo>
                  <a:lnTo>
                    <a:pt x="240" y="48"/>
                  </a:lnTo>
                  <a:lnTo>
                    <a:pt x="239" y="48"/>
                  </a:lnTo>
                  <a:lnTo>
                    <a:pt x="237" y="48"/>
                  </a:lnTo>
                  <a:lnTo>
                    <a:pt x="237" y="49"/>
                  </a:lnTo>
                  <a:lnTo>
                    <a:pt x="237" y="51"/>
                  </a:lnTo>
                  <a:lnTo>
                    <a:pt x="237" y="52"/>
                  </a:lnTo>
                  <a:lnTo>
                    <a:pt x="239" y="52"/>
                  </a:lnTo>
                  <a:lnTo>
                    <a:pt x="240" y="52"/>
                  </a:lnTo>
                  <a:lnTo>
                    <a:pt x="241" y="54"/>
                  </a:lnTo>
                  <a:lnTo>
                    <a:pt x="241" y="55"/>
                  </a:lnTo>
                  <a:lnTo>
                    <a:pt x="241" y="57"/>
                  </a:lnTo>
                  <a:lnTo>
                    <a:pt x="241" y="58"/>
                  </a:lnTo>
                  <a:lnTo>
                    <a:pt x="241" y="59"/>
                  </a:lnTo>
                  <a:lnTo>
                    <a:pt x="240" y="61"/>
                  </a:lnTo>
                  <a:lnTo>
                    <a:pt x="240" y="62"/>
                  </a:lnTo>
                  <a:lnTo>
                    <a:pt x="239" y="62"/>
                  </a:lnTo>
                  <a:lnTo>
                    <a:pt x="239" y="64"/>
                  </a:lnTo>
                  <a:lnTo>
                    <a:pt x="237" y="64"/>
                  </a:lnTo>
                  <a:lnTo>
                    <a:pt x="237" y="65"/>
                  </a:lnTo>
                  <a:lnTo>
                    <a:pt x="236" y="65"/>
                  </a:lnTo>
                  <a:lnTo>
                    <a:pt x="235" y="65"/>
                  </a:lnTo>
                  <a:lnTo>
                    <a:pt x="233" y="65"/>
                  </a:lnTo>
                  <a:lnTo>
                    <a:pt x="233" y="67"/>
                  </a:lnTo>
                  <a:lnTo>
                    <a:pt x="232" y="67"/>
                  </a:lnTo>
                  <a:lnTo>
                    <a:pt x="230" y="68"/>
                  </a:lnTo>
                  <a:lnTo>
                    <a:pt x="230" y="70"/>
                  </a:lnTo>
                  <a:lnTo>
                    <a:pt x="230" y="71"/>
                  </a:lnTo>
                  <a:lnTo>
                    <a:pt x="230" y="72"/>
                  </a:lnTo>
                  <a:lnTo>
                    <a:pt x="230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9" y="77"/>
                  </a:lnTo>
                  <a:lnTo>
                    <a:pt x="228" y="77"/>
                  </a:lnTo>
                  <a:lnTo>
                    <a:pt x="228" y="78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24" y="78"/>
                  </a:lnTo>
                  <a:lnTo>
                    <a:pt x="222" y="78"/>
                  </a:lnTo>
                  <a:lnTo>
                    <a:pt x="222" y="80"/>
                  </a:lnTo>
                  <a:lnTo>
                    <a:pt x="222" y="81"/>
                  </a:lnTo>
                  <a:lnTo>
                    <a:pt x="222" y="83"/>
                  </a:lnTo>
                  <a:lnTo>
                    <a:pt x="221" y="83"/>
                  </a:lnTo>
                  <a:lnTo>
                    <a:pt x="221" y="84"/>
                  </a:lnTo>
                  <a:lnTo>
                    <a:pt x="219" y="84"/>
                  </a:lnTo>
                  <a:lnTo>
                    <a:pt x="219" y="85"/>
                  </a:lnTo>
                  <a:lnTo>
                    <a:pt x="218" y="87"/>
                  </a:lnTo>
                  <a:lnTo>
                    <a:pt x="217" y="87"/>
                  </a:lnTo>
                  <a:lnTo>
                    <a:pt x="217" y="88"/>
                  </a:lnTo>
                  <a:lnTo>
                    <a:pt x="215" y="90"/>
                  </a:lnTo>
                  <a:lnTo>
                    <a:pt x="215" y="91"/>
                  </a:lnTo>
                  <a:lnTo>
                    <a:pt x="214" y="91"/>
                  </a:lnTo>
                  <a:lnTo>
                    <a:pt x="214" y="93"/>
                  </a:lnTo>
                  <a:lnTo>
                    <a:pt x="215" y="93"/>
                  </a:lnTo>
                  <a:lnTo>
                    <a:pt x="217" y="93"/>
                  </a:lnTo>
                  <a:lnTo>
                    <a:pt x="218" y="94"/>
                  </a:lnTo>
                  <a:lnTo>
                    <a:pt x="219" y="94"/>
                  </a:lnTo>
                  <a:lnTo>
                    <a:pt x="221" y="94"/>
                  </a:lnTo>
                  <a:lnTo>
                    <a:pt x="222" y="94"/>
                  </a:lnTo>
                  <a:lnTo>
                    <a:pt x="222" y="95"/>
                  </a:lnTo>
                  <a:lnTo>
                    <a:pt x="224" y="95"/>
                  </a:lnTo>
                  <a:lnTo>
                    <a:pt x="225" y="95"/>
                  </a:lnTo>
                  <a:lnTo>
                    <a:pt x="226" y="95"/>
                  </a:lnTo>
                  <a:lnTo>
                    <a:pt x="228" y="95"/>
                  </a:lnTo>
                  <a:lnTo>
                    <a:pt x="228" y="97"/>
                  </a:lnTo>
                  <a:lnTo>
                    <a:pt x="229" y="97"/>
                  </a:lnTo>
                  <a:lnTo>
                    <a:pt x="230" y="97"/>
                  </a:lnTo>
                  <a:lnTo>
                    <a:pt x="230" y="98"/>
                  </a:lnTo>
                  <a:lnTo>
                    <a:pt x="232" y="98"/>
                  </a:lnTo>
                  <a:lnTo>
                    <a:pt x="232" y="97"/>
                  </a:lnTo>
                  <a:lnTo>
                    <a:pt x="233" y="97"/>
                  </a:lnTo>
                  <a:lnTo>
                    <a:pt x="235" y="97"/>
                  </a:lnTo>
                  <a:lnTo>
                    <a:pt x="236" y="97"/>
                  </a:lnTo>
                  <a:lnTo>
                    <a:pt x="237" y="97"/>
                  </a:lnTo>
                  <a:lnTo>
                    <a:pt x="239" y="97"/>
                  </a:lnTo>
                  <a:lnTo>
                    <a:pt x="240" y="95"/>
                  </a:lnTo>
                  <a:lnTo>
                    <a:pt x="241" y="95"/>
                  </a:lnTo>
                  <a:lnTo>
                    <a:pt x="241" y="97"/>
                  </a:lnTo>
                  <a:lnTo>
                    <a:pt x="241" y="98"/>
                  </a:lnTo>
                  <a:lnTo>
                    <a:pt x="241" y="100"/>
                  </a:lnTo>
                  <a:lnTo>
                    <a:pt x="241" y="101"/>
                  </a:lnTo>
                  <a:lnTo>
                    <a:pt x="243" y="101"/>
                  </a:lnTo>
                  <a:lnTo>
                    <a:pt x="244" y="101"/>
                  </a:lnTo>
                  <a:lnTo>
                    <a:pt x="245" y="101"/>
                  </a:lnTo>
                  <a:lnTo>
                    <a:pt x="247" y="101"/>
                  </a:lnTo>
                  <a:lnTo>
                    <a:pt x="248" y="100"/>
                  </a:lnTo>
                  <a:lnTo>
                    <a:pt x="250" y="100"/>
                  </a:lnTo>
                  <a:lnTo>
                    <a:pt x="251" y="100"/>
                  </a:lnTo>
                  <a:lnTo>
                    <a:pt x="252" y="100"/>
                  </a:lnTo>
                  <a:lnTo>
                    <a:pt x="254" y="100"/>
                  </a:lnTo>
                  <a:lnTo>
                    <a:pt x="254" y="101"/>
                  </a:lnTo>
                  <a:lnTo>
                    <a:pt x="255" y="101"/>
                  </a:lnTo>
                  <a:lnTo>
                    <a:pt x="255" y="103"/>
                  </a:lnTo>
                  <a:lnTo>
                    <a:pt x="255" y="104"/>
                  </a:lnTo>
                  <a:lnTo>
                    <a:pt x="255" y="106"/>
                  </a:lnTo>
                  <a:lnTo>
                    <a:pt x="256" y="106"/>
                  </a:lnTo>
                  <a:lnTo>
                    <a:pt x="256" y="107"/>
                  </a:lnTo>
                  <a:lnTo>
                    <a:pt x="256" y="108"/>
                  </a:lnTo>
                  <a:lnTo>
                    <a:pt x="256" y="110"/>
                  </a:lnTo>
                  <a:lnTo>
                    <a:pt x="258" y="111"/>
                  </a:lnTo>
                  <a:lnTo>
                    <a:pt x="258" y="113"/>
                  </a:lnTo>
                  <a:lnTo>
                    <a:pt x="259" y="114"/>
                  </a:lnTo>
                  <a:lnTo>
                    <a:pt x="261" y="114"/>
                  </a:lnTo>
                  <a:lnTo>
                    <a:pt x="261" y="116"/>
                  </a:lnTo>
                  <a:lnTo>
                    <a:pt x="261" y="117"/>
                  </a:lnTo>
                  <a:lnTo>
                    <a:pt x="261" y="119"/>
                  </a:lnTo>
                  <a:lnTo>
                    <a:pt x="261" y="120"/>
                  </a:lnTo>
                  <a:lnTo>
                    <a:pt x="261" y="121"/>
                  </a:lnTo>
                  <a:lnTo>
                    <a:pt x="262" y="121"/>
                  </a:lnTo>
                  <a:lnTo>
                    <a:pt x="262" y="123"/>
                  </a:lnTo>
                  <a:lnTo>
                    <a:pt x="262" y="124"/>
                  </a:lnTo>
                  <a:lnTo>
                    <a:pt x="263" y="126"/>
                  </a:lnTo>
                  <a:lnTo>
                    <a:pt x="263" y="127"/>
                  </a:lnTo>
                  <a:lnTo>
                    <a:pt x="265" y="127"/>
                  </a:lnTo>
                  <a:lnTo>
                    <a:pt x="266" y="127"/>
                  </a:lnTo>
                  <a:lnTo>
                    <a:pt x="267" y="127"/>
                  </a:lnTo>
                  <a:lnTo>
                    <a:pt x="267" y="129"/>
                  </a:lnTo>
                  <a:lnTo>
                    <a:pt x="269" y="130"/>
                  </a:lnTo>
                  <a:lnTo>
                    <a:pt x="269" y="131"/>
                  </a:lnTo>
                  <a:lnTo>
                    <a:pt x="270" y="133"/>
                  </a:lnTo>
                  <a:lnTo>
                    <a:pt x="272" y="134"/>
                  </a:lnTo>
                  <a:lnTo>
                    <a:pt x="273" y="134"/>
                  </a:lnTo>
                  <a:lnTo>
                    <a:pt x="274" y="136"/>
                  </a:lnTo>
                  <a:lnTo>
                    <a:pt x="274" y="137"/>
                  </a:lnTo>
                  <a:lnTo>
                    <a:pt x="274" y="139"/>
                  </a:lnTo>
                  <a:lnTo>
                    <a:pt x="274" y="140"/>
                  </a:lnTo>
                  <a:lnTo>
                    <a:pt x="276" y="140"/>
                  </a:lnTo>
                  <a:lnTo>
                    <a:pt x="277" y="140"/>
                  </a:lnTo>
                  <a:lnTo>
                    <a:pt x="278" y="140"/>
                  </a:lnTo>
                  <a:lnTo>
                    <a:pt x="278" y="139"/>
                  </a:lnTo>
                  <a:lnTo>
                    <a:pt x="280" y="139"/>
                  </a:lnTo>
                  <a:lnTo>
                    <a:pt x="280" y="137"/>
                  </a:lnTo>
                  <a:lnTo>
                    <a:pt x="281" y="136"/>
                  </a:lnTo>
                  <a:lnTo>
                    <a:pt x="282" y="136"/>
                  </a:lnTo>
                  <a:lnTo>
                    <a:pt x="282" y="137"/>
                  </a:lnTo>
                  <a:lnTo>
                    <a:pt x="282" y="139"/>
                  </a:lnTo>
                  <a:lnTo>
                    <a:pt x="284" y="139"/>
                  </a:lnTo>
                  <a:lnTo>
                    <a:pt x="284" y="140"/>
                  </a:lnTo>
                  <a:lnTo>
                    <a:pt x="285" y="140"/>
                  </a:lnTo>
                  <a:lnTo>
                    <a:pt x="287" y="140"/>
                  </a:lnTo>
                  <a:lnTo>
                    <a:pt x="288" y="140"/>
                  </a:lnTo>
                  <a:lnTo>
                    <a:pt x="289" y="140"/>
                  </a:lnTo>
                  <a:lnTo>
                    <a:pt x="289" y="139"/>
                  </a:lnTo>
                  <a:lnTo>
                    <a:pt x="291" y="139"/>
                  </a:lnTo>
                  <a:lnTo>
                    <a:pt x="292" y="139"/>
                  </a:lnTo>
                  <a:lnTo>
                    <a:pt x="293" y="139"/>
                  </a:lnTo>
                  <a:lnTo>
                    <a:pt x="295" y="139"/>
                  </a:lnTo>
                  <a:lnTo>
                    <a:pt x="296" y="139"/>
                  </a:lnTo>
                  <a:lnTo>
                    <a:pt x="296" y="140"/>
                  </a:lnTo>
                  <a:lnTo>
                    <a:pt x="296" y="142"/>
                  </a:lnTo>
                  <a:lnTo>
                    <a:pt x="298" y="142"/>
                  </a:lnTo>
                  <a:lnTo>
                    <a:pt x="299" y="142"/>
                  </a:lnTo>
                  <a:lnTo>
                    <a:pt x="299" y="143"/>
                  </a:lnTo>
                  <a:lnTo>
                    <a:pt x="304" y="147"/>
                  </a:lnTo>
                  <a:lnTo>
                    <a:pt x="304" y="149"/>
                  </a:lnTo>
                  <a:lnTo>
                    <a:pt x="304" y="150"/>
                  </a:lnTo>
                  <a:lnTo>
                    <a:pt x="304" y="152"/>
                  </a:lnTo>
                  <a:lnTo>
                    <a:pt x="303" y="152"/>
                  </a:lnTo>
                  <a:lnTo>
                    <a:pt x="302" y="153"/>
                  </a:lnTo>
                  <a:lnTo>
                    <a:pt x="302" y="155"/>
                  </a:lnTo>
                  <a:lnTo>
                    <a:pt x="302" y="156"/>
                  </a:lnTo>
                  <a:lnTo>
                    <a:pt x="302" y="157"/>
                  </a:lnTo>
                  <a:lnTo>
                    <a:pt x="300" y="159"/>
                  </a:lnTo>
                  <a:lnTo>
                    <a:pt x="300" y="160"/>
                  </a:lnTo>
                  <a:lnTo>
                    <a:pt x="302" y="160"/>
                  </a:lnTo>
                  <a:lnTo>
                    <a:pt x="303" y="160"/>
                  </a:lnTo>
                  <a:lnTo>
                    <a:pt x="304" y="163"/>
                  </a:lnTo>
                  <a:lnTo>
                    <a:pt x="307" y="166"/>
                  </a:lnTo>
                  <a:lnTo>
                    <a:pt x="309" y="169"/>
                  </a:lnTo>
                  <a:lnTo>
                    <a:pt x="307" y="169"/>
                  </a:lnTo>
                  <a:lnTo>
                    <a:pt x="307" y="170"/>
                  </a:lnTo>
                  <a:lnTo>
                    <a:pt x="306" y="170"/>
                  </a:lnTo>
                  <a:lnTo>
                    <a:pt x="306" y="172"/>
                  </a:lnTo>
                  <a:lnTo>
                    <a:pt x="304" y="172"/>
                  </a:lnTo>
                  <a:lnTo>
                    <a:pt x="304" y="173"/>
                  </a:lnTo>
                  <a:lnTo>
                    <a:pt x="304" y="176"/>
                  </a:lnTo>
                  <a:lnTo>
                    <a:pt x="303" y="178"/>
                  </a:lnTo>
                  <a:lnTo>
                    <a:pt x="303" y="179"/>
                  </a:lnTo>
                  <a:lnTo>
                    <a:pt x="303" y="180"/>
                  </a:lnTo>
                  <a:lnTo>
                    <a:pt x="302" y="182"/>
                  </a:lnTo>
                  <a:lnTo>
                    <a:pt x="302" y="183"/>
                  </a:lnTo>
                  <a:lnTo>
                    <a:pt x="302" y="185"/>
                  </a:lnTo>
                  <a:lnTo>
                    <a:pt x="302" y="186"/>
                  </a:lnTo>
                  <a:lnTo>
                    <a:pt x="302" y="188"/>
                  </a:lnTo>
                  <a:lnTo>
                    <a:pt x="302" y="189"/>
                  </a:lnTo>
                  <a:lnTo>
                    <a:pt x="300" y="191"/>
                  </a:lnTo>
                  <a:lnTo>
                    <a:pt x="300" y="192"/>
                  </a:lnTo>
                  <a:lnTo>
                    <a:pt x="302" y="192"/>
                  </a:lnTo>
                  <a:lnTo>
                    <a:pt x="303" y="192"/>
                  </a:lnTo>
                  <a:lnTo>
                    <a:pt x="303" y="193"/>
                  </a:lnTo>
                  <a:lnTo>
                    <a:pt x="304" y="193"/>
                  </a:lnTo>
                  <a:lnTo>
                    <a:pt x="306" y="193"/>
                  </a:lnTo>
                  <a:lnTo>
                    <a:pt x="306" y="195"/>
                  </a:lnTo>
                  <a:lnTo>
                    <a:pt x="307" y="195"/>
                  </a:lnTo>
                  <a:lnTo>
                    <a:pt x="309" y="195"/>
                  </a:lnTo>
                  <a:lnTo>
                    <a:pt x="310" y="195"/>
                  </a:lnTo>
                  <a:lnTo>
                    <a:pt x="310" y="196"/>
                  </a:lnTo>
                  <a:lnTo>
                    <a:pt x="311" y="196"/>
                  </a:lnTo>
                  <a:lnTo>
                    <a:pt x="313" y="198"/>
                  </a:lnTo>
                  <a:lnTo>
                    <a:pt x="315" y="199"/>
                  </a:lnTo>
                  <a:lnTo>
                    <a:pt x="315" y="204"/>
                  </a:lnTo>
                  <a:lnTo>
                    <a:pt x="315" y="205"/>
                  </a:lnTo>
                  <a:lnTo>
                    <a:pt x="315" y="206"/>
                  </a:lnTo>
                  <a:lnTo>
                    <a:pt x="317" y="208"/>
                  </a:lnTo>
                  <a:lnTo>
                    <a:pt x="318" y="211"/>
                  </a:lnTo>
                  <a:lnTo>
                    <a:pt x="321" y="215"/>
                  </a:lnTo>
                  <a:lnTo>
                    <a:pt x="324" y="218"/>
                  </a:lnTo>
                  <a:lnTo>
                    <a:pt x="326" y="222"/>
                  </a:lnTo>
                  <a:lnTo>
                    <a:pt x="326" y="224"/>
                  </a:lnTo>
                  <a:lnTo>
                    <a:pt x="328" y="224"/>
                  </a:lnTo>
                  <a:lnTo>
                    <a:pt x="328" y="225"/>
                  </a:lnTo>
                  <a:lnTo>
                    <a:pt x="329" y="225"/>
                  </a:lnTo>
                  <a:lnTo>
                    <a:pt x="330" y="225"/>
                  </a:lnTo>
                  <a:lnTo>
                    <a:pt x="332" y="225"/>
                  </a:lnTo>
                  <a:lnTo>
                    <a:pt x="333" y="225"/>
                  </a:lnTo>
                  <a:lnTo>
                    <a:pt x="335" y="225"/>
                  </a:lnTo>
                  <a:lnTo>
                    <a:pt x="336" y="225"/>
                  </a:lnTo>
                  <a:lnTo>
                    <a:pt x="336" y="224"/>
                  </a:lnTo>
                  <a:lnTo>
                    <a:pt x="337" y="224"/>
                  </a:lnTo>
                  <a:lnTo>
                    <a:pt x="337" y="222"/>
                  </a:lnTo>
                  <a:lnTo>
                    <a:pt x="339" y="222"/>
                  </a:lnTo>
                  <a:lnTo>
                    <a:pt x="340" y="222"/>
                  </a:lnTo>
                  <a:lnTo>
                    <a:pt x="341" y="222"/>
                  </a:lnTo>
                  <a:lnTo>
                    <a:pt x="344" y="221"/>
                  </a:lnTo>
                  <a:lnTo>
                    <a:pt x="346" y="219"/>
                  </a:lnTo>
                  <a:lnTo>
                    <a:pt x="347" y="221"/>
                  </a:lnTo>
                  <a:lnTo>
                    <a:pt x="348" y="222"/>
                  </a:lnTo>
                  <a:lnTo>
                    <a:pt x="350" y="224"/>
                  </a:lnTo>
                  <a:lnTo>
                    <a:pt x="351" y="227"/>
                  </a:lnTo>
                  <a:lnTo>
                    <a:pt x="351" y="231"/>
                  </a:lnTo>
                  <a:lnTo>
                    <a:pt x="351" y="232"/>
                  </a:lnTo>
                  <a:lnTo>
                    <a:pt x="350" y="232"/>
                  </a:lnTo>
                  <a:lnTo>
                    <a:pt x="350" y="234"/>
                  </a:lnTo>
                  <a:lnTo>
                    <a:pt x="348" y="235"/>
                  </a:lnTo>
                  <a:lnTo>
                    <a:pt x="347" y="237"/>
                  </a:lnTo>
                  <a:lnTo>
                    <a:pt x="347" y="238"/>
                  </a:lnTo>
                  <a:lnTo>
                    <a:pt x="346" y="238"/>
                  </a:lnTo>
                  <a:lnTo>
                    <a:pt x="346" y="240"/>
                  </a:lnTo>
                  <a:lnTo>
                    <a:pt x="347" y="244"/>
                  </a:lnTo>
                  <a:lnTo>
                    <a:pt x="352" y="263"/>
                  </a:lnTo>
                  <a:lnTo>
                    <a:pt x="355" y="276"/>
                  </a:lnTo>
                  <a:lnTo>
                    <a:pt x="337" y="287"/>
                  </a:lnTo>
                  <a:lnTo>
                    <a:pt x="336" y="287"/>
                  </a:lnTo>
                  <a:lnTo>
                    <a:pt x="335" y="287"/>
                  </a:lnTo>
                  <a:lnTo>
                    <a:pt x="333" y="289"/>
                  </a:lnTo>
                  <a:lnTo>
                    <a:pt x="332" y="289"/>
                  </a:lnTo>
                  <a:lnTo>
                    <a:pt x="330" y="289"/>
                  </a:lnTo>
                  <a:lnTo>
                    <a:pt x="329" y="289"/>
                  </a:lnTo>
                  <a:lnTo>
                    <a:pt x="328" y="289"/>
                  </a:lnTo>
                  <a:lnTo>
                    <a:pt x="328" y="290"/>
                  </a:lnTo>
                  <a:lnTo>
                    <a:pt x="326" y="290"/>
                  </a:lnTo>
                  <a:lnTo>
                    <a:pt x="325" y="291"/>
                  </a:lnTo>
                  <a:lnTo>
                    <a:pt x="324" y="291"/>
                  </a:lnTo>
                  <a:lnTo>
                    <a:pt x="322" y="291"/>
                  </a:lnTo>
                  <a:lnTo>
                    <a:pt x="322" y="293"/>
                  </a:lnTo>
                  <a:lnTo>
                    <a:pt x="321" y="293"/>
                  </a:lnTo>
                  <a:lnTo>
                    <a:pt x="321" y="294"/>
                  </a:lnTo>
                  <a:lnTo>
                    <a:pt x="322" y="294"/>
                  </a:lnTo>
                  <a:lnTo>
                    <a:pt x="322" y="296"/>
                  </a:lnTo>
                  <a:lnTo>
                    <a:pt x="324" y="296"/>
                  </a:lnTo>
                  <a:lnTo>
                    <a:pt x="324" y="297"/>
                  </a:lnTo>
                  <a:lnTo>
                    <a:pt x="325" y="297"/>
                  </a:lnTo>
                  <a:lnTo>
                    <a:pt x="325" y="299"/>
                  </a:lnTo>
                  <a:lnTo>
                    <a:pt x="326" y="299"/>
                  </a:lnTo>
                  <a:lnTo>
                    <a:pt x="328" y="299"/>
                  </a:lnTo>
                  <a:lnTo>
                    <a:pt x="329" y="299"/>
                  </a:lnTo>
                  <a:lnTo>
                    <a:pt x="330" y="299"/>
                  </a:lnTo>
                  <a:lnTo>
                    <a:pt x="332" y="299"/>
                  </a:lnTo>
                  <a:lnTo>
                    <a:pt x="333" y="299"/>
                  </a:lnTo>
                  <a:lnTo>
                    <a:pt x="335" y="299"/>
                  </a:lnTo>
                  <a:lnTo>
                    <a:pt x="335" y="297"/>
                  </a:lnTo>
                  <a:lnTo>
                    <a:pt x="336" y="297"/>
                  </a:lnTo>
                  <a:lnTo>
                    <a:pt x="337" y="297"/>
                  </a:lnTo>
                  <a:lnTo>
                    <a:pt x="336" y="297"/>
                  </a:lnTo>
                  <a:lnTo>
                    <a:pt x="336" y="299"/>
                  </a:lnTo>
                  <a:lnTo>
                    <a:pt x="337" y="299"/>
                  </a:lnTo>
                  <a:lnTo>
                    <a:pt x="339" y="299"/>
                  </a:lnTo>
                  <a:lnTo>
                    <a:pt x="337" y="297"/>
                  </a:lnTo>
                  <a:lnTo>
                    <a:pt x="339" y="297"/>
                  </a:lnTo>
                  <a:lnTo>
                    <a:pt x="339" y="296"/>
                  </a:lnTo>
                  <a:lnTo>
                    <a:pt x="340" y="297"/>
                  </a:lnTo>
                  <a:lnTo>
                    <a:pt x="341" y="297"/>
                  </a:lnTo>
                  <a:lnTo>
                    <a:pt x="343" y="299"/>
                  </a:lnTo>
                  <a:lnTo>
                    <a:pt x="344" y="299"/>
                  </a:lnTo>
                  <a:lnTo>
                    <a:pt x="344" y="297"/>
                  </a:lnTo>
                  <a:lnTo>
                    <a:pt x="346" y="297"/>
                  </a:lnTo>
                  <a:lnTo>
                    <a:pt x="346" y="299"/>
                  </a:lnTo>
                  <a:lnTo>
                    <a:pt x="347" y="299"/>
                  </a:lnTo>
                  <a:lnTo>
                    <a:pt x="347" y="300"/>
                  </a:lnTo>
                  <a:lnTo>
                    <a:pt x="347" y="299"/>
                  </a:lnTo>
                  <a:lnTo>
                    <a:pt x="348" y="299"/>
                  </a:lnTo>
                  <a:lnTo>
                    <a:pt x="350" y="299"/>
                  </a:lnTo>
                  <a:lnTo>
                    <a:pt x="351" y="299"/>
                  </a:lnTo>
                  <a:lnTo>
                    <a:pt x="352" y="300"/>
                  </a:lnTo>
                  <a:lnTo>
                    <a:pt x="352" y="299"/>
                  </a:lnTo>
                  <a:lnTo>
                    <a:pt x="354" y="299"/>
                  </a:lnTo>
                  <a:lnTo>
                    <a:pt x="355" y="299"/>
                  </a:lnTo>
                  <a:lnTo>
                    <a:pt x="355" y="300"/>
                  </a:lnTo>
                  <a:lnTo>
                    <a:pt x="356" y="300"/>
                  </a:lnTo>
                  <a:lnTo>
                    <a:pt x="358" y="300"/>
                  </a:lnTo>
                  <a:lnTo>
                    <a:pt x="359" y="300"/>
                  </a:lnTo>
                  <a:lnTo>
                    <a:pt x="359" y="302"/>
                  </a:lnTo>
                  <a:lnTo>
                    <a:pt x="359" y="303"/>
                  </a:lnTo>
                  <a:lnTo>
                    <a:pt x="359" y="304"/>
                  </a:lnTo>
                  <a:lnTo>
                    <a:pt x="359" y="306"/>
                  </a:lnTo>
                  <a:lnTo>
                    <a:pt x="359" y="304"/>
                  </a:lnTo>
                  <a:lnTo>
                    <a:pt x="361" y="304"/>
                  </a:lnTo>
                  <a:lnTo>
                    <a:pt x="361" y="306"/>
                  </a:lnTo>
                  <a:lnTo>
                    <a:pt x="362" y="306"/>
                  </a:lnTo>
                  <a:lnTo>
                    <a:pt x="363" y="306"/>
                  </a:lnTo>
                  <a:lnTo>
                    <a:pt x="365" y="306"/>
                  </a:lnTo>
                  <a:lnTo>
                    <a:pt x="365" y="307"/>
                  </a:lnTo>
                  <a:lnTo>
                    <a:pt x="365" y="309"/>
                  </a:lnTo>
                  <a:lnTo>
                    <a:pt x="363" y="309"/>
                  </a:lnTo>
                  <a:lnTo>
                    <a:pt x="363" y="310"/>
                  </a:lnTo>
                  <a:lnTo>
                    <a:pt x="362" y="310"/>
                  </a:lnTo>
                  <a:lnTo>
                    <a:pt x="361" y="310"/>
                  </a:lnTo>
                  <a:lnTo>
                    <a:pt x="362" y="310"/>
                  </a:lnTo>
                  <a:lnTo>
                    <a:pt x="362" y="312"/>
                  </a:lnTo>
                  <a:lnTo>
                    <a:pt x="363" y="312"/>
                  </a:lnTo>
                  <a:lnTo>
                    <a:pt x="363" y="313"/>
                  </a:lnTo>
                  <a:lnTo>
                    <a:pt x="363" y="314"/>
                  </a:lnTo>
                  <a:lnTo>
                    <a:pt x="362" y="314"/>
                  </a:lnTo>
                  <a:lnTo>
                    <a:pt x="362" y="316"/>
                  </a:lnTo>
                  <a:lnTo>
                    <a:pt x="363" y="316"/>
                  </a:lnTo>
                  <a:lnTo>
                    <a:pt x="363" y="314"/>
                  </a:lnTo>
                  <a:lnTo>
                    <a:pt x="365" y="314"/>
                  </a:lnTo>
                  <a:lnTo>
                    <a:pt x="365" y="316"/>
                  </a:lnTo>
                  <a:lnTo>
                    <a:pt x="366" y="316"/>
                  </a:lnTo>
                  <a:lnTo>
                    <a:pt x="366" y="317"/>
                  </a:lnTo>
                  <a:lnTo>
                    <a:pt x="367" y="317"/>
                  </a:lnTo>
                  <a:lnTo>
                    <a:pt x="367" y="319"/>
                  </a:lnTo>
                  <a:lnTo>
                    <a:pt x="366" y="319"/>
                  </a:lnTo>
                  <a:lnTo>
                    <a:pt x="366" y="320"/>
                  </a:lnTo>
                  <a:lnTo>
                    <a:pt x="367" y="320"/>
                  </a:lnTo>
                  <a:lnTo>
                    <a:pt x="367" y="322"/>
                  </a:lnTo>
                  <a:lnTo>
                    <a:pt x="367" y="323"/>
                  </a:lnTo>
                  <a:lnTo>
                    <a:pt x="367" y="325"/>
                  </a:lnTo>
                  <a:lnTo>
                    <a:pt x="369" y="325"/>
                  </a:lnTo>
                  <a:lnTo>
                    <a:pt x="369" y="326"/>
                  </a:lnTo>
                  <a:lnTo>
                    <a:pt x="367" y="326"/>
                  </a:lnTo>
                  <a:lnTo>
                    <a:pt x="367" y="327"/>
                  </a:lnTo>
                  <a:lnTo>
                    <a:pt x="367" y="329"/>
                  </a:lnTo>
                  <a:lnTo>
                    <a:pt x="367" y="330"/>
                  </a:lnTo>
                  <a:lnTo>
                    <a:pt x="366" y="330"/>
                  </a:lnTo>
                  <a:lnTo>
                    <a:pt x="366" y="332"/>
                  </a:lnTo>
                  <a:lnTo>
                    <a:pt x="367" y="332"/>
                  </a:lnTo>
                  <a:lnTo>
                    <a:pt x="367" y="333"/>
                  </a:lnTo>
                  <a:lnTo>
                    <a:pt x="369" y="335"/>
                  </a:lnTo>
                  <a:lnTo>
                    <a:pt x="369" y="333"/>
                  </a:lnTo>
                  <a:lnTo>
                    <a:pt x="370" y="333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0" y="338"/>
                  </a:lnTo>
                  <a:lnTo>
                    <a:pt x="370" y="339"/>
                  </a:lnTo>
                  <a:lnTo>
                    <a:pt x="370" y="340"/>
                  </a:lnTo>
                  <a:lnTo>
                    <a:pt x="372" y="340"/>
                  </a:lnTo>
                  <a:lnTo>
                    <a:pt x="372" y="342"/>
                  </a:lnTo>
                  <a:lnTo>
                    <a:pt x="372" y="343"/>
                  </a:lnTo>
                  <a:lnTo>
                    <a:pt x="372" y="345"/>
                  </a:lnTo>
                  <a:lnTo>
                    <a:pt x="372" y="346"/>
                  </a:lnTo>
                  <a:lnTo>
                    <a:pt x="370" y="348"/>
                  </a:lnTo>
                  <a:lnTo>
                    <a:pt x="370" y="349"/>
                  </a:lnTo>
                  <a:lnTo>
                    <a:pt x="370" y="351"/>
                  </a:lnTo>
                  <a:lnTo>
                    <a:pt x="372" y="351"/>
                  </a:lnTo>
                  <a:lnTo>
                    <a:pt x="373" y="351"/>
                  </a:lnTo>
                  <a:lnTo>
                    <a:pt x="373" y="352"/>
                  </a:lnTo>
                  <a:lnTo>
                    <a:pt x="373" y="353"/>
                  </a:lnTo>
                  <a:lnTo>
                    <a:pt x="374" y="353"/>
                  </a:lnTo>
                  <a:lnTo>
                    <a:pt x="374" y="355"/>
                  </a:lnTo>
                  <a:lnTo>
                    <a:pt x="374" y="356"/>
                  </a:lnTo>
                  <a:lnTo>
                    <a:pt x="376" y="356"/>
                  </a:lnTo>
                  <a:lnTo>
                    <a:pt x="376" y="358"/>
                  </a:lnTo>
                  <a:lnTo>
                    <a:pt x="377" y="358"/>
                  </a:lnTo>
                  <a:lnTo>
                    <a:pt x="377" y="359"/>
                  </a:lnTo>
                  <a:lnTo>
                    <a:pt x="378" y="359"/>
                  </a:lnTo>
                  <a:lnTo>
                    <a:pt x="378" y="361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3"/>
                  </a:lnTo>
                  <a:lnTo>
                    <a:pt x="380" y="365"/>
                  </a:lnTo>
                  <a:lnTo>
                    <a:pt x="381" y="365"/>
                  </a:lnTo>
                  <a:lnTo>
                    <a:pt x="381" y="366"/>
                  </a:lnTo>
                  <a:lnTo>
                    <a:pt x="381" y="368"/>
                  </a:lnTo>
                  <a:lnTo>
                    <a:pt x="383" y="368"/>
                  </a:lnTo>
                  <a:lnTo>
                    <a:pt x="383" y="369"/>
                  </a:lnTo>
                  <a:lnTo>
                    <a:pt x="384" y="369"/>
                  </a:lnTo>
                  <a:lnTo>
                    <a:pt x="384" y="371"/>
                  </a:lnTo>
                  <a:lnTo>
                    <a:pt x="385" y="372"/>
                  </a:lnTo>
                  <a:lnTo>
                    <a:pt x="385" y="374"/>
                  </a:lnTo>
                  <a:lnTo>
                    <a:pt x="387" y="374"/>
                  </a:lnTo>
                  <a:lnTo>
                    <a:pt x="387" y="375"/>
                  </a:lnTo>
                  <a:lnTo>
                    <a:pt x="387" y="376"/>
                  </a:lnTo>
                  <a:lnTo>
                    <a:pt x="387" y="378"/>
                  </a:lnTo>
                  <a:lnTo>
                    <a:pt x="385" y="379"/>
                  </a:lnTo>
                  <a:lnTo>
                    <a:pt x="385" y="381"/>
                  </a:lnTo>
                  <a:lnTo>
                    <a:pt x="384" y="381"/>
                  </a:lnTo>
                  <a:lnTo>
                    <a:pt x="384" y="382"/>
                  </a:lnTo>
                  <a:lnTo>
                    <a:pt x="383" y="382"/>
                  </a:lnTo>
                  <a:lnTo>
                    <a:pt x="383" y="384"/>
                  </a:lnTo>
                  <a:lnTo>
                    <a:pt x="381" y="384"/>
                  </a:lnTo>
                  <a:lnTo>
                    <a:pt x="381" y="385"/>
                  </a:lnTo>
                  <a:lnTo>
                    <a:pt x="381" y="387"/>
                  </a:lnTo>
                  <a:lnTo>
                    <a:pt x="381" y="388"/>
                  </a:lnTo>
                  <a:lnTo>
                    <a:pt x="380" y="388"/>
                  </a:lnTo>
                  <a:lnTo>
                    <a:pt x="380" y="389"/>
                  </a:lnTo>
                  <a:lnTo>
                    <a:pt x="381" y="391"/>
                  </a:lnTo>
                  <a:lnTo>
                    <a:pt x="380" y="391"/>
                  </a:lnTo>
                  <a:lnTo>
                    <a:pt x="380" y="392"/>
                  </a:lnTo>
                  <a:lnTo>
                    <a:pt x="381" y="392"/>
                  </a:lnTo>
                  <a:lnTo>
                    <a:pt x="381" y="394"/>
                  </a:lnTo>
                  <a:lnTo>
                    <a:pt x="381" y="395"/>
                  </a:lnTo>
                  <a:lnTo>
                    <a:pt x="381" y="397"/>
                  </a:lnTo>
                  <a:lnTo>
                    <a:pt x="381" y="398"/>
                  </a:lnTo>
                  <a:lnTo>
                    <a:pt x="381" y="400"/>
                  </a:lnTo>
                  <a:lnTo>
                    <a:pt x="381" y="401"/>
                  </a:lnTo>
                  <a:lnTo>
                    <a:pt x="383" y="401"/>
                  </a:lnTo>
                  <a:lnTo>
                    <a:pt x="383" y="402"/>
                  </a:lnTo>
                  <a:lnTo>
                    <a:pt x="383" y="404"/>
                  </a:lnTo>
                  <a:lnTo>
                    <a:pt x="383" y="405"/>
                  </a:lnTo>
                  <a:lnTo>
                    <a:pt x="383" y="407"/>
                  </a:lnTo>
                  <a:lnTo>
                    <a:pt x="383" y="408"/>
                  </a:lnTo>
                  <a:lnTo>
                    <a:pt x="383" y="410"/>
                  </a:lnTo>
                  <a:lnTo>
                    <a:pt x="383" y="411"/>
                  </a:lnTo>
                  <a:lnTo>
                    <a:pt x="383" y="412"/>
                  </a:lnTo>
                  <a:lnTo>
                    <a:pt x="383" y="414"/>
                  </a:lnTo>
                  <a:lnTo>
                    <a:pt x="383" y="415"/>
                  </a:lnTo>
                  <a:lnTo>
                    <a:pt x="384" y="415"/>
                  </a:lnTo>
                  <a:lnTo>
                    <a:pt x="384" y="417"/>
                  </a:lnTo>
                  <a:lnTo>
                    <a:pt x="384" y="418"/>
                  </a:lnTo>
                  <a:lnTo>
                    <a:pt x="383" y="418"/>
                  </a:lnTo>
                  <a:lnTo>
                    <a:pt x="384" y="420"/>
                  </a:lnTo>
                  <a:lnTo>
                    <a:pt x="384" y="421"/>
                  </a:lnTo>
                  <a:lnTo>
                    <a:pt x="384" y="423"/>
                  </a:lnTo>
                  <a:lnTo>
                    <a:pt x="385" y="423"/>
                  </a:lnTo>
                  <a:lnTo>
                    <a:pt x="384" y="423"/>
                  </a:lnTo>
                  <a:lnTo>
                    <a:pt x="383" y="423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3"/>
                  </a:lnTo>
                  <a:lnTo>
                    <a:pt x="380" y="423"/>
                  </a:lnTo>
                  <a:lnTo>
                    <a:pt x="380" y="424"/>
                  </a:lnTo>
                  <a:lnTo>
                    <a:pt x="381" y="424"/>
                  </a:lnTo>
                  <a:lnTo>
                    <a:pt x="380" y="424"/>
                  </a:lnTo>
                  <a:lnTo>
                    <a:pt x="380" y="425"/>
                  </a:lnTo>
                  <a:lnTo>
                    <a:pt x="381" y="427"/>
                  </a:lnTo>
                  <a:lnTo>
                    <a:pt x="381" y="428"/>
                  </a:lnTo>
                  <a:lnTo>
                    <a:pt x="381" y="430"/>
                  </a:lnTo>
                  <a:lnTo>
                    <a:pt x="380" y="430"/>
                  </a:lnTo>
                  <a:lnTo>
                    <a:pt x="378" y="431"/>
                  </a:lnTo>
                  <a:lnTo>
                    <a:pt x="378" y="433"/>
                  </a:lnTo>
                  <a:lnTo>
                    <a:pt x="377" y="433"/>
                  </a:lnTo>
                  <a:lnTo>
                    <a:pt x="377" y="434"/>
                  </a:lnTo>
                  <a:lnTo>
                    <a:pt x="376" y="434"/>
                  </a:lnTo>
                  <a:lnTo>
                    <a:pt x="377" y="434"/>
                  </a:lnTo>
                  <a:lnTo>
                    <a:pt x="377" y="436"/>
                  </a:lnTo>
                  <a:lnTo>
                    <a:pt x="376" y="436"/>
                  </a:lnTo>
                  <a:lnTo>
                    <a:pt x="376" y="437"/>
                  </a:lnTo>
                  <a:lnTo>
                    <a:pt x="376" y="438"/>
                  </a:lnTo>
                  <a:lnTo>
                    <a:pt x="374" y="437"/>
                  </a:lnTo>
                  <a:lnTo>
                    <a:pt x="374" y="438"/>
                  </a:lnTo>
                  <a:lnTo>
                    <a:pt x="373" y="438"/>
                  </a:lnTo>
                  <a:lnTo>
                    <a:pt x="373" y="440"/>
                  </a:lnTo>
                  <a:lnTo>
                    <a:pt x="372" y="440"/>
                  </a:lnTo>
                  <a:lnTo>
                    <a:pt x="372" y="438"/>
                  </a:lnTo>
                  <a:lnTo>
                    <a:pt x="370" y="438"/>
                  </a:lnTo>
                  <a:lnTo>
                    <a:pt x="370" y="440"/>
                  </a:lnTo>
                  <a:lnTo>
                    <a:pt x="369" y="440"/>
                  </a:lnTo>
                  <a:lnTo>
                    <a:pt x="367" y="440"/>
                  </a:lnTo>
                  <a:lnTo>
                    <a:pt x="369" y="441"/>
                  </a:lnTo>
                  <a:lnTo>
                    <a:pt x="367" y="441"/>
                  </a:lnTo>
                  <a:lnTo>
                    <a:pt x="367" y="443"/>
                  </a:lnTo>
                  <a:lnTo>
                    <a:pt x="366" y="443"/>
                  </a:lnTo>
                  <a:lnTo>
                    <a:pt x="365" y="443"/>
                  </a:lnTo>
                  <a:lnTo>
                    <a:pt x="365" y="444"/>
                  </a:lnTo>
                  <a:lnTo>
                    <a:pt x="363" y="444"/>
                  </a:lnTo>
                  <a:lnTo>
                    <a:pt x="363" y="446"/>
                  </a:lnTo>
                  <a:lnTo>
                    <a:pt x="362" y="446"/>
                  </a:lnTo>
                  <a:lnTo>
                    <a:pt x="361" y="446"/>
                  </a:lnTo>
                  <a:lnTo>
                    <a:pt x="361" y="447"/>
                  </a:lnTo>
                  <a:lnTo>
                    <a:pt x="359" y="447"/>
                  </a:lnTo>
                  <a:lnTo>
                    <a:pt x="359" y="449"/>
                  </a:lnTo>
                  <a:lnTo>
                    <a:pt x="358" y="449"/>
                  </a:lnTo>
                  <a:lnTo>
                    <a:pt x="356" y="449"/>
                  </a:lnTo>
                  <a:lnTo>
                    <a:pt x="356" y="450"/>
                  </a:lnTo>
                  <a:lnTo>
                    <a:pt x="356" y="451"/>
                  </a:lnTo>
                  <a:lnTo>
                    <a:pt x="356" y="450"/>
                  </a:lnTo>
                  <a:lnTo>
                    <a:pt x="356" y="451"/>
                  </a:lnTo>
                  <a:lnTo>
                    <a:pt x="356" y="453"/>
                  </a:lnTo>
                  <a:lnTo>
                    <a:pt x="355" y="451"/>
                  </a:lnTo>
                  <a:lnTo>
                    <a:pt x="355" y="453"/>
                  </a:lnTo>
                  <a:lnTo>
                    <a:pt x="354" y="453"/>
                  </a:lnTo>
                  <a:lnTo>
                    <a:pt x="352" y="453"/>
                  </a:lnTo>
                  <a:lnTo>
                    <a:pt x="352" y="454"/>
                  </a:lnTo>
                  <a:lnTo>
                    <a:pt x="351" y="454"/>
                  </a:lnTo>
                  <a:lnTo>
                    <a:pt x="351" y="456"/>
                  </a:lnTo>
                  <a:lnTo>
                    <a:pt x="350" y="456"/>
                  </a:lnTo>
                  <a:lnTo>
                    <a:pt x="350" y="457"/>
                  </a:lnTo>
                  <a:lnTo>
                    <a:pt x="350" y="459"/>
                  </a:lnTo>
                  <a:lnTo>
                    <a:pt x="348" y="459"/>
                  </a:lnTo>
                  <a:lnTo>
                    <a:pt x="350" y="460"/>
                  </a:lnTo>
                  <a:lnTo>
                    <a:pt x="351" y="460"/>
                  </a:lnTo>
                  <a:lnTo>
                    <a:pt x="351" y="461"/>
                  </a:lnTo>
                  <a:lnTo>
                    <a:pt x="351" y="463"/>
                  </a:lnTo>
                  <a:lnTo>
                    <a:pt x="352" y="463"/>
                  </a:lnTo>
                  <a:lnTo>
                    <a:pt x="352" y="464"/>
                  </a:lnTo>
                  <a:lnTo>
                    <a:pt x="352" y="466"/>
                  </a:lnTo>
                  <a:lnTo>
                    <a:pt x="351" y="466"/>
                  </a:lnTo>
                  <a:lnTo>
                    <a:pt x="351" y="467"/>
                  </a:lnTo>
                  <a:lnTo>
                    <a:pt x="352" y="467"/>
                  </a:lnTo>
                  <a:lnTo>
                    <a:pt x="351" y="467"/>
                  </a:lnTo>
                  <a:lnTo>
                    <a:pt x="351" y="469"/>
                  </a:lnTo>
                  <a:lnTo>
                    <a:pt x="352" y="469"/>
                  </a:lnTo>
                  <a:lnTo>
                    <a:pt x="352" y="470"/>
                  </a:lnTo>
                  <a:lnTo>
                    <a:pt x="352" y="472"/>
                  </a:lnTo>
                  <a:lnTo>
                    <a:pt x="354" y="472"/>
                  </a:lnTo>
                  <a:lnTo>
                    <a:pt x="354" y="473"/>
                  </a:lnTo>
                  <a:lnTo>
                    <a:pt x="352" y="473"/>
                  </a:lnTo>
                  <a:lnTo>
                    <a:pt x="354" y="473"/>
                  </a:lnTo>
                  <a:lnTo>
                    <a:pt x="354" y="474"/>
                  </a:lnTo>
                  <a:lnTo>
                    <a:pt x="354" y="476"/>
                  </a:lnTo>
                  <a:lnTo>
                    <a:pt x="354" y="477"/>
                  </a:lnTo>
                  <a:lnTo>
                    <a:pt x="355" y="477"/>
                  </a:lnTo>
                  <a:lnTo>
                    <a:pt x="355" y="479"/>
                  </a:lnTo>
                  <a:lnTo>
                    <a:pt x="354" y="479"/>
                  </a:lnTo>
                  <a:lnTo>
                    <a:pt x="354" y="480"/>
                  </a:lnTo>
                  <a:lnTo>
                    <a:pt x="355" y="480"/>
                  </a:lnTo>
                  <a:lnTo>
                    <a:pt x="355" y="482"/>
                  </a:lnTo>
                  <a:lnTo>
                    <a:pt x="354" y="482"/>
                  </a:lnTo>
                  <a:lnTo>
                    <a:pt x="355" y="482"/>
                  </a:lnTo>
                  <a:lnTo>
                    <a:pt x="355" y="483"/>
                  </a:lnTo>
                  <a:lnTo>
                    <a:pt x="355" y="485"/>
                  </a:lnTo>
                  <a:lnTo>
                    <a:pt x="355" y="486"/>
                  </a:lnTo>
                  <a:lnTo>
                    <a:pt x="354" y="486"/>
                  </a:lnTo>
                  <a:lnTo>
                    <a:pt x="352" y="486"/>
                  </a:lnTo>
                  <a:lnTo>
                    <a:pt x="352" y="487"/>
                  </a:lnTo>
                  <a:lnTo>
                    <a:pt x="351" y="487"/>
                  </a:lnTo>
                  <a:lnTo>
                    <a:pt x="350" y="487"/>
                  </a:lnTo>
                  <a:lnTo>
                    <a:pt x="350" y="489"/>
                  </a:lnTo>
                  <a:lnTo>
                    <a:pt x="348" y="489"/>
                  </a:lnTo>
                  <a:lnTo>
                    <a:pt x="347" y="489"/>
                  </a:lnTo>
                  <a:lnTo>
                    <a:pt x="347" y="490"/>
                  </a:lnTo>
                  <a:lnTo>
                    <a:pt x="346" y="490"/>
                  </a:lnTo>
                  <a:lnTo>
                    <a:pt x="344" y="490"/>
                  </a:lnTo>
                  <a:lnTo>
                    <a:pt x="344" y="492"/>
                  </a:lnTo>
                  <a:lnTo>
                    <a:pt x="343" y="492"/>
                  </a:lnTo>
                  <a:lnTo>
                    <a:pt x="341" y="492"/>
                  </a:lnTo>
                  <a:lnTo>
                    <a:pt x="340" y="492"/>
                  </a:lnTo>
                  <a:lnTo>
                    <a:pt x="339" y="492"/>
                  </a:lnTo>
                  <a:lnTo>
                    <a:pt x="337" y="493"/>
                  </a:lnTo>
                  <a:lnTo>
                    <a:pt x="336" y="493"/>
                  </a:lnTo>
                  <a:lnTo>
                    <a:pt x="335" y="493"/>
                  </a:lnTo>
                  <a:lnTo>
                    <a:pt x="333" y="493"/>
                  </a:lnTo>
                  <a:lnTo>
                    <a:pt x="333" y="492"/>
                  </a:lnTo>
                  <a:lnTo>
                    <a:pt x="332" y="492"/>
                  </a:lnTo>
                  <a:lnTo>
                    <a:pt x="330" y="492"/>
                  </a:lnTo>
                  <a:lnTo>
                    <a:pt x="329" y="492"/>
                  </a:lnTo>
                  <a:lnTo>
                    <a:pt x="329" y="493"/>
                  </a:lnTo>
                  <a:lnTo>
                    <a:pt x="329" y="495"/>
                  </a:lnTo>
                  <a:lnTo>
                    <a:pt x="329" y="496"/>
                  </a:lnTo>
                  <a:lnTo>
                    <a:pt x="328" y="496"/>
                  </a:lnTo>
                  <a:lnTo>
                    <a:pt x="326" y="496"/>
                  </a:lnTo>
                  <a:lnTo>
                    <a:pt x="326" y="495"/>
                  </a:lnTo>
                  <a:lnTo>
                    <a:pt x="325" y="495"/>
                  </a:lnTo>
                  <a:lnTo>
                    <a:pt x="325" y="493"/>
                  </a:lnTo>
                  <a:lnTo>
                    <a:pt x="324" y="493"/>
                  </a:lnTo>
                  <a:lnTo>
                    <a:pt x="324" y="492"/>
                  </a:lnTo>
                  <a:lnTo>
                    <a:pt x="322" y="492"/>
                  </a:lnTo>
                  <a:lnTo>
                    <a:pt x="321" y="490"/>
                  </a:lnTo>
                  <a:lnTo>
                    <a:pt x="319" y="490"/>
                  </a:lnTo>
                  <a:lnTo>
                    <a:pt x="318" y="490"/>
                  </a:lnTo>
                  <a:lnTo>
                    <a:pt x="317" y="490"/>
                  </a:lnTo>
                  <a:lnTo>
                    <a:pt x="315" y="490"/>
                  </a:lnTo>
                  <a:lnTo>
                    <a:pt x="315" y="492"/>
                  </a:lnTo>
                  <a:lnTo>
                    <a:pt x="314" y="492"/>
                  </a:lnTo>
                  <a:lnTo>
                    <a:pt x="313" y="492"/>
                  </a:lnTo>
                  <a:lnTo>
                    <a:pt x="311" y="490"/>
                  </a:lnTo>
                  <a:lnTo>
                    <a:pt x="310" y="490"/>
                  </a:lnTo>
                  <a:lnTo>
                    <a:pt x="309" y="490"/>
                  </a:lnTo>
                  <a:lnTo>
                    <a:pt x="309" y="489"/>
                  </a:lnTo>
                  <a:lnTo>
                    <a:pt x="307" y="489"/>
                  </a:lnTo>
                  <a:lnTo>
                    <a:pt x="306" y="490"/>
                  </a:lnTo>
                  <a:lnTo>
                    <a:pt x="304" y="490"/>
                  </a:lnTo>
                  <a:lnTo>
                    <a:pt x="304" y="489"/>
                  </a:lnTo>
                  <a:lnTo>
                    <a:pt x="303" y="489"/>
                  </a:lnTo>
                  <a:lnTo>
                    <a:pt x="302" y="489"/>
                  </a:lnTo>
                  <a:lnTo>
                    <a:pt x="300" y="489"/>
                  </a:lnTo>
                  <a:lnTo>
                    <a:pt x="299" y="489"/>
                  </a:lnTo>
                  <a:lnTo>
                    <a:pt x="299" y="487"/>
                  </a:lnTo>
                  <a:lnTo>
                    <a:pt x="298" y="487"/>
                  </a:lnTo>
                  <a:lnTo>
                    <a:pt x="298" y="486"/>
                  </a:lnTo>
                  <a:lnTo>
                    <a:pt x="296" y="486"/>
                  </a:lnTo>
                  <a:lnTo>
                    <a:pt x="295" y="486"/>
                  </a:lnTo>
                  <a:lnTo>
                    <a:pt x="295" y="485"/>
                  </a:lnTo>
                  <a:lnTo>
                    <a:pt x="293" y="485"/>
                  </a:lnTo>
                  <a:lnTo>
                    <a:pt x="292" y="485"/>
                  </a:lnTo>
                  <a:lnTo>
                    <a:pt x="291" y="486"/>
                  </a:lnTo>
                  <a:lnTo>
                    <a:pt x="289" y="486"/>
                  </a:lnTo>
                  <a:lnTo>
                    <a:pt x="289" y="487"/>
                  </a:lnTo>
                  <a:lnTo>
                    <a:pt x="288" y="486"/>
                  </a:lnTo>
                  <a:lnTo>
                    <a:pt x="288" y="487"/>
                  </a:lnTo>
                  <a:lnTo>
                    <a:pt x="287" y="487"/>
                  </a:lnTo>
                  <a:lnTo>
                    <a:pt x="287" y="486"/>
                  </a:lnTo>
                  <a:lnTo>
                    <a:pt x="285" y="486"/>
                  </a:lnTo>
                  <a:lnTo>
                    <a:pt x="285" y="485"/>
                  </a:lnTo>
                  <a:lnTo>
                    <a:pt x="284" y="485"/>
                  </a:lnTo>
                  <a:lnTo>
                    <a:pt x="284" y="483"/>
                  </a:lnTo>
                  <a:lnTo>
                    <a:pt x="282" y="483"/>
                  </a:lnTo>
                  <a:lnTo>
                    <a:pt x="284" y="483"/>
                  </a:lnTo>
                  <a:lnTo>
                    <a:pt x="284" y="482"/>
                  </a:lnTo>
                  <a:lnTo>
                    <a:pt x="282" y="482"/>
                  </a:lnTo>
                  <a:lnTo>
                    <a:pt x="281" y="482"/>
                  </a:lnTo>
                  <a:lnTo>
                    <a:pt x="280" y="482"/>
                  </a:lnTo>
                  <a:lnTo>
                    <a:pt x="278" y="482"/>
                  </a:lnTo>
                  <a:lnTo>
                    <a:pt x="277" y="483"/>
                  </a:lnTo>
                  <a:lnTo>
                    <a:pt x="276" y="483"/>
                  </a:lnTo>
                  <a:lnTo>
                    <a:pt x="274" y="483"/>
                  </a:lnTo>
                  <a:lnTo>
                    <a:pt x="274" y="485"/>
                  </a:lnTo>
                  <a:lnTo>
                    <a:pt x="273" y="485"/>
                  </a:lnTo>
                  <a:lnTo>
                    <a:pt x="272" y="485"/>
                  </a:lnTo>
                  <a:lnTo>
                    <a:pt x="270" y="485"/>
                  </a:lnTo>
                  <a:lnTo>
                    <a:pt x="269" y="485"/>
                  </a:lnTo>
                  <a:lnTo>
                    <a:pt x="267" y="485"/>
                  </a:lnTo>
                  <a:lnTo>
                    <a:pt x="266" y="485"/>
                  </a:lnTo>
                  <a:lnTo>
                    <a:pt x="265" y="485"/>
                  </a:lnTo>
                  <a:lnTo>
                    <a:pt x="262" y="485"/>
                  </a:lnTo>
                  <a:lnTo>
                    <a:pt x="259" y="485"/>
                  </a:lnTo>
                  <a:lnTo>
                    <a:pt x="259" y="486"/>
                  </a:lnTo>
                  <a:lnTo>
                    <a:pt x="258" y="486"/>
                  </a:lnTo>
                  <a:lnTo>
                    <a:pt x="255" y="489"/>
                  </a:lnTo>
                  <a:lnTo>
                    <a:pt x="254" y="489"/>
                  </a:lnTo>
                  <a:lnTo>
                    <a:pt x="252" y="489"/>
                  </a:lnTo>
                  <a:lnTo>
                    <a:pt x="251" y="489"/>
                  </a:lnTo>
                  <a:lnTo>
                    <a:pt x="250" y="489"/>
                  </a:lnTo>
                  <a:lnTo>
                    <a:pt x="248" y="489"/>
                  </a:lnTo>
                  <a:lnTo>
                    <a:pt x="245" y="489"/>
                  </a:lnTo>
                  <a:lnTo>
                    <a:pt x="244" y="489"/>
                  </a:lnTo>
                  <a:lnTo>
                    <a:pt x="241" y="489"/>
                  </a:lnTo>
                  <a:lnTo>
                    <a:pt x="240" y="487"/>
                  </a:lnTo>
                  <a:lnTo>
                    <a:pt x="240" y="483"/>
                  </a:lnTo>
                  <a:lnTo>
                    <a:pt x="239" y="482"/>
                  </a:lnTo>
                  <a:lnTo>
                    <a:pt x="237" y="480"/>
                  </a:lnTo>
                  <a:lnTo>
                    <a:pt x="236" y="482"/>
                  </a:lnTo>
                  <a:lnTo>
                    <a:pt x="236" y="480"/>
                  </a:lnTo>
                  <a:lnTo>
                    <a:pt x="235" y="479"/>
                  </a:lnTo>
                  <a:lnTo>
                    <a:pt x="232" y="479"/>
                  </a:lnTo>
                  <a:lnTo>
                    <a:pt x="230" y="477"/>
                  </a:lnTo>
                  <a:lnTo>
                    <a:pt x="228" y="476"/>
                  </a:lnTo>
                  <a:lnTo>
                    <a:pt x="226" y="477"/>
                  </a:lnTo>
                  <a:lnTo>
                    <a:pt x="225" y="477"/>
                  </a:lnTo>
                  <a:lnTo>
                    <a:pt x="224" y="477"/>
                  </a:lnTo>
                  <a:lnTo>
                    <a:pt x="222" y="476"/>
                  </a:lnTo>
                  <a:lnTo>
                    <a:pt x="218" y="476"/>
                  </a:lnTo>
                  <a:lnTo>
                    <a:pt x="211" y="476"/>
                  </a:lnTo>
                  <a:lnTo>
                    <a:pt x="208" y="474"/>
                  </a:lnTo>
                  <a:lnTo>
                    <a:pt x="202" y="472"/>
                  </a:lnTo>
                  <a:lnTo>
                    <a:pt x="200" y="470"/>
                  </a:lnTo>
                  <a:lnTo>
                    <a:pt x="199" y="469"/>
                  </a:lnTo>
                  <a:lnTo>
                    <a:pt x="199" y="467"/>
                  </a:lnTo>
                  <a:lnTo>
                    <a:pt x="198" y="464"/>
                  </a:lnTo>
                  <a:lnTo>
                    <a:pt x="196" y="464"/>
                  </a:lnTo>
                  <a:lnTo>
                    <a:pt x="195" y="466"/>
                  </a:lnTo>
                  <a:lnTo>
                    <a:pt x="193" y="464"/>
                  </a:lnTo>
                  <a:lnTo>
                    <a:pt x="192" y="464"/>
                  </a:lnTo>
                  <a:lnTo>
                    <a:pt x="191" y="464"/>
                  </a:lnTo>
                  <a:lnTo>
                    <a:pt x="189" y="463"/>
                  </a:lnTo>
                  <a:lnTo>
                    <a:pt x="189" y="461"/>
                  </a:lnTo>
                  <a:lnTo>
                    <a:pt x="189" y="460"/>
                  </a:lnTo>
                  <a:lnTo>
                    <a:pt x="191" y="459"/>
                  </a:lnTo>
                  <a:lnTo>
                    <a:pt x="189" y="459"/>
                  </a:lnTo>
                  <a:lnTo>
                    <a:pt x="189" y="457"/>
                  </a:lnTo>
                  <a:lnTo>
                    <a:pt x="188" y="457"/>
                  </a:lnTo>
                  <a:lnTo>
                    <a:pt x="189" y="454"/>
                  </a:lnTo>
                  <a:lnTo>
                    <a:pt x="185" y="450"/>
                  </a:lnTo>
                  <a:lnTo>
                    <a:pt x="184" y="450"/>
                  </a:lnTo>
                  <a:lnTo>
                    <a:pt x="182" y="449"/>
                  </a:lnTo>
                  <a:lnTo>
                    <a:pt x="178" y="446"/>
                  </a:lnTo>
                  <a:lnTo>
                    <a:pt x="178" y="444"/>
                  </a:lnTo>
                  <a:lnTo>
                    <a:pt x="178" y="443"/>
                  </a:lnTo>
                  <a:lnTo>
                    <a:pt x="177" y="443"/>
                  </a:lnTo>
                  <a:lnTo>
                    <a:pt x="176" y="444"/>
                  </a:lnTo>
                  <a:lnTo>
                    <a:pt x="174" y="443"/>
                  </a:lnTo>
                  <a:lnTo>
                    <a:pt x="173" y="441"/>
                  </a:lnTo>
                  <a:lnTo>
                    <a:pt x="173" y="443"/>
                  </a:lnTo>
                  <a:lnTo>
                    <a:pt x="171" y="443"/>
                  </a:lnTo>
                  <a:lnTo>
                    <a:pt x="169" y="441"/>
                  </a:lnTo>
                  <a:lnTo>
                    <a:pt x="167" y="440"/>
                  </a:lnTo>
                  <a:lnTo>
                    <a:pt x="166" y="440"/>
                  </a:lnTo>
                  <a:lnTo>
                    <a:pt x="163" y="438"/>
                  </a:lnTo>
                  <a:lnTo>
                    <a:pt x="162" y="437"/>
                  </a:lnTo>
                  <a:lnTo>
                    <a:pt x="161" y="434"/>
                  </a:lnTo>
                  <a:lnTo>
                    <a:pt x="159" y="436"/>
                  </a:lnTo>
                  <a:lnTo>
                    <a:pt x="159" y="437"/>
                  </a:lnTo>
                  <a:lnTo>
                    <a:pt x="158" y="437"/>
                  </a:lnTo>
                  <a:lnTo>
                    <a:pt x="156" y="437"/>
                  </a:lnTo>
                  <a:lnTo>
                    <a:pt x="156" y="436"/>
                  </a:lnTo>
                  <a:lnTo>
                    <a:pt x="155" y="434"/>
                  </a:lnTo>
                  <a:lnTo>
                    <a:pt x="154" y="433"/>
                  </a:lnTo>
                  <a:lnTo>
                    <a:pt x="151" y="431"/>
                  </a:lnTo>
                  <a:lnTo>
                    <a:pt x="150" y="433"/>
                  </a:lnTo>
                  <a:lnTo>
                    <a:pt x="150" y="430"/>
                  </a:lnTo>
                  <a:lnTo>
                    <a:pt x="147" y="431"/>
                  </a:lnTo>
                  <a:lnTo>
                    <a:pt x="145" y="431"/>
                  </a:lnTo>
                  <a:lnTo>
                    <a:pt x="145" y="433"/>
                  </a:lnTo>
                  <a:lnTo>
                    <a:pt x="145" y="434"/>
                  </a:lnTo>
                  <a:lnTo>
                    <a:pt x="147" y="436"/>
                  </a:lnTo>
                  <a:lnTo>
                    <a:pt x="147" y="437"/>
                  </a:lnTo>
                  <a:lnTo>
                    <a:pt x="150" y="438"/>
                  </a:lnTo>
                  <a:lnTo>
                    <a:pt x="148" y="440"/>
                  </a:lnTo>
                  <a:lnTo>
                    <a:pt x="145" y="441"/>
                  </a:lnTo>
                  <a:lnTo>
                    <a:pt x="144" y="441"/>
                  </a:lnTo>
                  <a:lnTo>
                    <a:pt x="143" y="441"/>
                  </a:lnTo>
                  <a:lnTo>
                    <a:pt x="141" y="440"/>
                  </a:lnTo>
                  <a:lnTo>
                    <a:pt x="140" y="440"/>
                  </a:lnTo>
                  <a:lnTo>
                    <a:pt x="139" y="440"/>
                  </a:lnTo>
                  <a:lnTo>
                    <a:pt x="137" y="440"/>
                  </a:lnTo>
                  <a:lnTo>
                    <a:pt x="133" y="443"/>
                  </a:lnTo>
                  <a:lnTo>
                    <a:pt x="132" y="446"/>
                  </a:lnTo>
                  <a:lnTo>
                    <a:pt x="132" y="447"/>
                  </a:lnTo>
                  <a:lnTo>
                    <a:pt x="128" y="449"/>
                  </a:lnTo>
                  <a:lnTo>
                    <a:pt x="128" y="450"/>
                  </a:lnTo>
                  <a:lnTo>
                    <a:pt x="126" y="450"/>
                  </a:lnTo>
                  <a:lnTo>
                    <a:pt x="125" y="450"/>
                  </a:lnTo>
                  <a:lnTo>
                    <a:pt x="124" y="451"/>
                  </a:lnTo>
                  <a:lnTo>
                    <a:pt x="122" y="451"/>
                  </a:lnTo>
                  <a:lnTo>
                    <a:pt x="121" y="451"/>
                  </a:lnTo>
                  <a:lnTo>
                    <a:pt x="118" y="451"/>
                  </a:lnTo>
                  <a:lnTo>
                    <a:pt x="110" y="453"/>
                  </a:lnTo>
                  <a:lnTo>
                    <a:pt x="110" y="454"/>
                  </a:lnTo>
                  <a:lnTo>
                    <a:pt x="108" y="457"/>
                  </a:lnTo>
                  <a:lnTo>
                    <a:pt x="107" y="459"/>
                  </a:lnTo>
                  <a:lnTo>
                    <a:pt x="106" y="459"/>
                  </a:lnTo>
                  <a:lnTo>
                    <a:pt x="103" y="460"/>
                  </a:lnTo>
                  <a:lnTo>
                    <a:pt x="102" y="461"/>
                  </a:lnTo>
                  <a:lnTo>
                    <a:pt x="99" y="463"/>
                  </a:lnTo>
                  <a:lnTo>
                    <a:pt x="98" y="463"/>
                  </a:lnTo>
                  <a:lnTo>
                    <a:pt x="95" y="463"/>
                  </a:lnTo>
                  <a:lnTo>
                    <a:pt x="92" y="464"/>
                  </a:lnTo>
                  <a:lnTo>
                    <a:pt x="89" y="464"/>
                  </a:lnTo>
                  <a:lnTo>
                    <a:pt x="87" y="463"/>
                  </a:lnTo>
                  <a:lnTo>
                    <a:pt x="85" y="464"/>
                  </a:lnTo>
                  <a:lnTo>
                    <a:pt x="81" y="464"/>
                  </a:lnTo>
                  <a:lnTo>
                    <a:pt x="80" y="464"/>
                  </a:lnTo>
                  <a:lnTo>
                    <a:pt x="78" y="463"/>
                  </a:lnTo>
                  <a:lnTo>
                    <a:pt x="78" y="461"/>
                  </a:lnTo>
                  <a:lnTo>
                    <a:pt x="77" y="457"/>
                  </a:lnTo>
                  <a:lnTo>
                    <a:pt x="76" y="456"/>
                  </a:lnTo>
                  <a:lnTo>
                    <a:pt x="74" y="456"/>
                  </a:lnTo>
                  <a:lnTo>
                    <a:pt x="76" y="454"/>
                  </a:lnTo>
                  <a:lnTo>
                    <a:pt x="74" y="453"/>
                  </a:lnTo>
                  <a:lnTo>
                    <a:pt x="74" y="451"/>
                  </a:lnTo>
                  <a:lnTo>
                    <a:pt x="73" y="451"/>
                  </a:lnTo>
                  <a:lnTo>
                    <a:pt x="70" y="450"/>
                  </a:lnTo>
                  <a:lnTo>
                    <a:pt x="69" y="450"/>
                  </a:lnTo>
                  <a:lnTo>
                    <a:pt x="66" y="449"/>
                  </a:lnTo>
                  <a:lnTo>
                    <a:pt x="66" y="447"/>
                  </a:lnTo>
                  <a:lnTo>
                    <a:pt x="63" y="446"/>
                  </a:lnTo>
                  <a:lnTo>
                    <a:pt x="63" y="444"/>
                  </a:lnTo>
                  <a:lnTo>
                    <a:pt x="62" y="443"/>
                  </a:lnTo>
                  <a:lnTo>
                    <a:pt x="59" y="441"/>
                  </a:lnTo>
                  <a:lnTo>
                    <a:pt x="58" y="443"/>
                  </a:lnTo>
                  <a:lnTo>
                    <a:pt x="56" y="440"/>
                  </a:lnTo>
                  <a:lnTo>
                    <a:pt x="55" y="437"/>
                  </a:lnTo>
                  <a:lnTo>
                    <a:pt x="55" y="434"/>
                  </a:lnTo>
                  <a:lnTo>
                    <a:pt x="54" y="434"/>
                  </a:lnTo>
                  <a:lnTo>
                    <a:pt x="54" y="433"/>
                  </a:lnTo>
                  <a:lnTo>
                    <a:pt x="52" y="431"/>
                  </a:lnTo>
                  <a:lnTo>
                    <a:pt x="52" y="430"/>
                  </a:lnTo>
                  <a:lnTo>
                    <a:pt x="51" y="428"/>
                  </a:lnTo>
                  <a:lnTo>
                    <a:pt x="50" y="428"/>
                  </a:lnTo>
                  <a:lnTo>
                    <a:pt x="48" y="428"/>
                  </a:lnTo>
                  <a:lnTo>
                    <a:pt x="47" y="430"/>
                  </a:lnTo>
                  <a:lnTo>
                    <a:pt x="45" y="428"/>
                  </a:lnTo>
                  <a:lnTo>
                    <a:pt x="45" y="425"/>
                  </a:lnTo>
                  <a:lnTo>
                    <a:pt x="44" y="425"/>
                  </a:lnTo>
                  <a:lnTo>
                    <a:pt x="44" y="424"/>
                  </a:lnTo>
                  <a:lnTo>
                    <a:pt x="43" y="423"/>
                  </a:lnTo>
                  <a:lnTo>
                    <a:pt x="43" y="421"/>
                  </a:lnTo>
                  <a:lnTo>
                    <a:pt x="41" y="421"/>
                  </a:lnTo>
                  <a:lnTo>
                    <a:pt x="39" y="418"/>
                  </a:lnTo>
                  <a:lnTo>
                    <a:pt x="37" y="417"/>
                  </a:lnTo>
                  <a:lnTo>
                    <a:pt x="36" y="418"/>
                  </a:lnTo>
                  <a:lnTo>
                    <a:pt x="36" y="417"/>
                  </a:lnTo>
                  <a:lnTo>
                    <a:pt x="36" y="415"/>
                  </a:lnTo>
                  <a:lnTo>
                    <a:pt x="34" y="417"/>
                  </a:lnTo>
                  <a:lnTo>
                    <a:pt x="33" y="417"/>
                  </a:lnTo>
                  <a:lnTo>
                    <a:pt x="32" y="417"/>
                  </a:lnTo>
                  <a:lnTo>
                    <a:pt x="33" y="414"/>
                  </a:lnTo>
                  <a:lnTo>
                    <a:pt x="32" y="412"/>
                  </a:lnTo>
                  <a:lnTo>
                    <a:pt x="32" y="411"/>
                  </a:lnTo>
                  <a:lnTo>
                    <a:pt x="30" y="412"/>
                  </a:lnTo>
                  <a:lnTo>
                    <a:pt x="29" y="410"/>
                  </a:lnTo>
                  <a:lnTo>
                    <a:pt x="28" y="410"/>
                  </a:lnTo>
                  <a:lnTo>
                    <a:pt x="24" y="410"/>
                  </a:lnTo>
                  <a:lnTo>
                    <a:pt x="24" y="407"/>
                  </a:lnTo>
                  <a:lnTo>
                    <a:pt x="22" y="407"/>
                  </a:lnTo>
                  <a:lnTo>
                    <a:pt x="22" y="405"/>
                  </a:lnTo>
                  <a:lnTo>
                    <a:pt x="21" y="408"/>
                  </a:lnTo>
                  <a:lnTo>
                    <a:pt x="19" y="408"/>
                  </a:lnTo>
                  <a:lnTo>
                    <a:pt x="19" y="407"/>
                  </a:lnTo>
                  <a:lnTo>
                    <a:pt x="18" y="407"/>
                  </a:lnTo>
                  <a:lnTo>
                    <a:pt x="18" y="408"/>
                  </a:lnTo>
                  <a:lnTo>
                    <a:pt x="18" y="412"/>
                  </a:lnTo>
                  <a:lnTo>
                    <a:pt x="17" y="415"/>
                  </a:lnTo>
                  <a:lnTo>
                    <a:pt x="17" y="420"/>
                  </a:lnTo>
                  <a:lnTo>
                    <a:pt x="15" y="424"/>
                  </a:lnTo>
                  <a:lnTo>
                    <a:pt x="15" y="427"/>
                  </a:lnTo>
                  <a:lnTo>
                    <a:pt x="15" y="428"/>
                  </a:lnTo>
                  <a:lnTo>
                    <a:pt x="14" y="428"/>
                  </a:lnTo>
                  <a:lnTo>
                    <a:pt x="14" y="430"/>
                  </a:lnTo>
                  <a:lnTo>
                    <a:pt x="13" y="430"/>
                  </a:lnTo>
                  <a:lnTo>
                    <a:pt x="13" y="431"/>
                  </a:lnTo>
                  <a:lnTo>
                    <a:pt x="13" y="433"/>
                  </a:lnTo>
                  <a:lnTo>
                    <a:pt x="13" y="434"/>
                  </a:lnTo>
                  <a:lnTo>
                    <a:pt x="11" y="436"/>
                  </a:lnTo>
                  <a:lnTo>
                    <a:pt x="13" y="436"/>
                  </a:lnTo>
                  <a:lnTo>
                    <a:pt x="11" y="436"/>
                  </a:lnTo>
                  <a:lnTo>
                    <a:pt x="19" y="446"/>
                  </a:lnTo>
                  <a:lnTo>
                    <a:pt x="25" y="451"/>
                  </a:lnTo>
                  <a:lnTo>
                    <a:pt x="28" y="454"/>
                  </a:lnTo>
                  <a:lnTo>
                    <a:pt x="30" y="459"/>
                  </a:lnTo>
                  <a:lnTo>
                    <a:pt x="34" y="464"/>
                  </a:lnTo>
                  <a:lnTo>
                    <a:pt x="44" y="476"/>
                  </a:lnTo>
                  <a:lnTo>
                    <a:pt x="48" y="479"/>
                  </a:lnTo>
                  <a:lnTo>
                    <a:pt x="48" y="480"/>
                  </a:lnTo>
                  <a:lnTo>
                    <a:pt x="48" y="482"/>
                  </a:lnTo>
                  <a:lnTo>
                    <a:pt x="48" y="483"/>
                  </a:lnTo>
                  <a:lnTo>
                    <a:pt x="47" y="483"/>
                  </a:lnTo>
                  <a:lnTo>
                    <a:pt x="47" y="485"/>
                  </a:lnTo>
                  <a:lnTo>
                    <a:pt x="45" y="485"/>
                  </a:lnTo>
                  <a:lnTo>
                    <a:pt x="45" y="486"/>
                  </a:lnTo>
                  <a:lnTo>
                    <a:pt x="45" y="487"/>
                  </a:lnTo>
                  <a:lnTo>
                    <a:pt x="45" y="489"/>
                  </a:lnTo>
                  <a:lnTo>
                    <a:pt x="44" y="489"/>
                  </a:lnTo>
                  <a:lnTo>
                    <a:pt x="44" y="490"/>
                  </a:lnTo>
                  <a:lnTo>
                    <a:pt x="44" y="492"/>
                  </a:lnTo>
                  <a:lnTo>
                    <a:pt x="44" y="493"/>
                  </a:lnTo>
                  <a:lnTo>
                    <a:pt x="45" y="493"/>
                  </a:lnTo>
                  <a:lnTo>
                    <a:pt x="45" y="495"/>
                  </a:lnTo>
                  <a:lnTo>
                    <a:pt x="45" y="496"/>
                  </a:lnTo>
                  <a:lnTo>
                    <a:pt x="44" y="498"/>
                  </a:lnTo>
                  <a:lnTo>
                    <a:pt x="44" y="500"/>
                  </a:lnTo>
                  <a:lnTo>
                    <a:pt x="44" y="502"/>
                  </a:lnTo>
                  <a:lnTo>
                    <a:pt x="43" y="502"/>
                  </a:lnTo>
                  <a:lnTo>
                    <a:pt x="43" y="503"/>
                  </a:lnTo>
                  <a:lnTo>
                    <a:pt x="41" y="503"/>
                  </a:lnTo>
                  <a:lnTo>
                    <a:pt x="41" y="505"/>
                  </a:lnTo>
                  <a:lnTo>
                    <a:pt x="41" y="506"/>
                  </a:lnTo>
                  <a:lnTo>
                    <a:pt x="41" y="508"/>
                  </a:lnTo>
                  <a:lnTo>
                    <a:pt x="40" y="508"/>
                  </a:lnTo>
                  <a:lnTo>
                    <a:pt x="40" y="509"/>
                  </a:lnTo>
                  <a:lnTo>
                    <a:pt x="39" y="509"/>
                  </a:lnTo>
                  <a:lnTo>
                    <a:pt x="37" y="509"/>
                  </a:lnTo>
                  <a:lnTo>
                    <a:pt x="37" y="510"/>
                  </a:lnTo>
                  <a:lnTo>
                    <a:pt x="36" y="510"/>
                  </a:lnTo>
                  <a:lnTo>
                    <a:pt x="36" y="521"/>
                  </a:lnTo>
                  <a:lnTo>
                    <a:pt x="36" y="526"/>
                  </a:lnTo>
                  <a:lnTo>
                    <a:pt x="36" y="532"/>
                  </a:lnTo>
                  <a:lnTo>
                    <a:pt x="36" y="538"/>
                  </a:lnTo>
                  <a:lnTo>
                    <a:pt x="36" y="544"/>
                  </a:lnTo>
                  <a:lnTo>
                    <a:pt x="36" y="545"/>
                  </a:lnTo>
                  <a:lnTo>
                    <a:pt x="36" y="546"/>
                  </a:lnTo>
                  <a:lnTo>
                    <a:pt x="36" y="548"/>
                  </a:lnTo>
                  <a:lnTo>
                    <a:pt x="36" y="549"/>
                  </a:lnTo>
                  <a:lnTo>
                    <a:pt x="37" y="549"/>
                  </a:lnTo>
                  <a:lnTo>
                    <a:pt x="37" y="551"/>
                  </a:lnTo>
                  <a:lnTo>
                    <a:pt x="37" y="552"/>
                  </a:lnTo>
                  <a:lnTo>
                    <a:pt x="39" y="552"/>
                  </a:lnTo>
                  <a:lnTo>
                    <a:pt x="39" y="554"/>
                  </a:lnTo>
                  <a:lnTo>
                    <a:pt x="39" y="555"/>
                  </a:lnTo>
                  <a:lnTo>
                    <a:pt x="39" y="557"/>
                  </a:lnTo>
                  <a:lnTo>
                    <a:pt x="40" y="557"/>
                  </a:lnTo>
                  <a:lnTo>
                    <a:pt x="40" y="558"/>
                  </a:lnTo>
                  <a:lnTo>
                    <a:pt x="40" y="561"/>
                  </a:lnTo>
                  <a:lnTo>
                    <a:pt x="39" y="561"/>
                  </a:lnTo>
                  <a:lnTo>
                    <a:pt x="34" y="565"/>
                  </a:lnTo>
                  <a:lnTo>
                    <a:pt x="33" y="565"/>
                  </a:lnTo>
                  <a:lnTo>
                    <a:pt x="32" y="567"/>
                  </a:lnTo>
                  <a:lnTo>
                    <a:pt x="30" y="567"/>
                  </a:lnTo>
                  <a:lnTo>
                    <a:pt x="29" y="567"/>
                  </a:lnTo>
                  <a:lnTo>
                    <a:pt x="28" y="567"/>
                  </a:lnTo>
                  <a:lnTo>
                    <a:pt x="26" y="567"/>
                  </a:lnTo>
                  <a:lnTo>
                    <a:pt x="26" y="568"/>
                  </a:lnTo>
                  <a:lnTo>
                    <a:pt x="25" y="568"/>
                  </a:lnTo>
                  <a:lnTo>
                    <a:pt x="25" y="570"/>
                  </a:lnTo>
                  <a:lnTo>
                    <a:pt x="24" y="570"/>
                  </a:lnTo>
                  <a:lnTo>
                    <a:pt x="24" y="571"/>
                  </a:lnTo>
                  <a:lnTo>
                    <a:pt x="22" y="571"/>
                  </a:lnTo>
                  <a:lnTo>
                    <a:pt x="21" y="571"/>
                  </a:lnTo>
                  <a:lnTo>
                    <a:pt x="19" y="571"/>
                  </a:lnTo>
                  <a:lnTo>
                    <a:pt x="19" y="572"/>
                  </a:lnTo>
                  <a:lnTo>
                    <a:pt x="19" y="574"/>
                  </a:lnTo>
                  <a:lnTo>
                    <a:pt x="19" y="578"/>
                  </a:lnTo>
                  <a:lnTo>
                    <a:pt x="19" y="581"/>
                  </a:lnTo>
                  <a:lnTo>
                    <a:pt x="19" y="584"/>
                  </a:lnTo>
                  <a:lnTo>
                    <a:pt x="19" y="588"/>
                  </a:lnTo>
                  <a:lnTo>
                    <a:pt x="19" y="593"/>
                  </a:lnTo>
                  <a:lnTo>
                    <a:pt x="19" y="597"/>
                  </a:lnTo>
                  <a:lnTo>
                    <a:pt x="19" y="601"/>
                  </a:lnTo>
                  <a:lnTo>
                    <a:pt x="19" y="603"/>
                  </a:lnTo>
                  <a:lnTo>
                    <a:pt x="19" y="604"/>
                  </a:lnTo>
                  <a:lnTo>
                    <a:pt x="21" y="604"/>
                  </a:lnTo>
                  <a:lnTo>
                    <a:pt x="22" y="606"/>
                  </a:lnTo>
                  <a:lnTo>
                    <a:pt x="24" y="606"/>
                  </a:lnTo>
                  <a:lnTo>
                    <a:pt x="25" y="606"/>
                  </a:lnTo>
                  <a:lnTo>
                    <a:pt x="25" y="607"/>
                  </a:lnTo>
                  <a:lnTo>
                    <a:pt x="26" y="607"/>
                  </a:lnTo>
                  <a:lnTo>
                    <a:pt x="28" y="608"/>
                  </a:lnTo>
                  <a:lnTo>
                    <a:pt x="29" y="608"/>
                  </a:lnTo>
                  <a:lnTo>
                    <a:pt x="28" y="608"/>
                  </a:lnTo>
                  <a:lnTo>
                    <a:pt x="28" y="610"/>
                  </a:lnTo>
                  <a:lnTo>
                    <a:pt x="26" y="610"/>
                  </a:lnTo>
                  <a:lnTo>
                    <a:pt x="25" y="610"/>
                  </a:lnTo>
                  <a:lnTo>
                    <a:pt x="25" y="611"/>
                  </a:lnTo>
                  <a:lnTo>
                    <a:pt x="24" y="611"/>
                  </a:lnTo>
                  <a:lnTo>
                    <a:pt x="22" y="611"/>
                  </a:lnTo>
                  <a:lnTo>
                    <a:pt x="21" y="611"/>
                  </a:lnTo>
                  <a:lnTo>
                    <a:pt x="19" y="611"/>
                  </a:lnTo>
                  <a:lnTo>
                    <a:pt x="19" y="610"/>
                  </a:lnTo>
                  <a:lnTo>
                    <a:pt x="18" y="610"/>
                  </a:lnTo>
                  <a:lnTo>
                    <a:pt x="17" y="613"/>
                  </a:lnTo>
                  <a:lnTo>
                    <a:pt x="17" y="614"/>
                  </a:lnTo>
                  <a:lnTo>
                    <a:pt x="18" y="616"/>
                  </a:lnTo>
                  <a:lnTo>
                    <a:pt x="18" y="617"/>
                  </a:lnTo>
                  <a:lnTo>
                    <a:pt x="18" y="619"/>
                  </a:lnTo>
                  <a:lnTo>
                    <a:pt x="18" y="620"/>
                  </a:lnTo>
                  <a:lnTo>
                    <a:pt x="18" y="621"/>
                  </a:lnTo>
                  <a:lnTo>
                    <a:pt x="17" y="623"/>
                  </a:lnTo>
                  <a:lnTo>
                    <a:pt x="17" y="624"/>
                  </a:lnTo>
                  <a:lnTo>
                    <a:pt x="17" y="626"/>
                  </a:lnTo>
                  <a:lnTo>
                    <a:pt x="17" y="627"/>
                  </a:lnTo>
                  <a:lnTo>
                    <a:pt x="17" y="629"/>
                  </a:lnTo>
                  <a:lnTo>
                    <a:pt x="18" y="629"/>
                  </a:lnTo>
                  <a:lnTo>
                    <a:pt x="18" y="630"/>
                  </a:lnTo>
                  <a:lnTo>
                    <a:pt x="19" y="630"/>
                  </a:lnTo>
                  <a:lnTo>
                    <a:pt x="19" y="632"/>
                  </a:lnTo>
                  <a:lnTo>
                    <a:pt x="19" y="633"/>
                  </a:lnTo>
                  <a:lnTo>
                    <a:pt x="18" y="633"/>
                  </a:lnTo>
                  <a:lnTo>
                    <a:pt x="17" y="634"/>
                  </a:lnTo>
                  <a:lnTo>
                    <a:pt x="14" y="633"/>
                  </a:lnTo>
                  <a:lnTo>
                    <a:pt x="11" y="633"/>
                  </a:lnTo>
                  <a:lnTo>
                    <a:pt x="11" y="634"/>
                  </a:lnTo>
                  <a:lnTo>
                    <a:pt x="10" y="634"/>
                  </a:lnTo>
                  <a:lnTo>
                    <a:pt x="10" y="637"/>
                  </a:lnTo>
                  <a:lnTo>
                    <a:pt x="8" y="639"/>
                  </a:lnTo>
                  <a:lnTo>
                    <a:pt x="10" y="643"/>
                  </a:lnTo>
                  <a:lnTo>
                    <a:pt x="10" y="646"/>
                  </a:lnTo>
                  <a:lnTo>
                    <a:pt x="10" y="649"/>
                  </a:lnTo>
                  <a:lnTo>
                    <a:pt x="10" y="652"/>
                  </a:lnTo>
                  <a:lnTo>
                    <a:pt x="10" y="653"/>
                  </a:lnTo>
                  <a:lnTo>
                    <a:pt x="8" y="655"/>
                  </a:lnTo>
                  <a:lnTo>
                    <a:pt x="8" y="656"/>
                  </a:lnTo>
                  <a:lnTo>
                    <a:pt x="7" y="656"/>
                  </a:lnTo>
                  <a:lnTo>
                    <a:pt x="3" y="655"/>
                  </a:lnTo>
                  <a:lnTo>
                    <a:pt x="2" y="656"/>
                  </a:lnTo>
                  <a:lnTo>
                    <a:pt x="0" y="657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3" name="Freeform 65"/>
            <p:cNvSpPr>
              <a:spLocks/>
            </p:cNvSpPr>
            <p:nvPr/>
          </p:nvSpPr>
          <p:spPr bwMode="auto">
            <a:xfrm>
              <a:off x="3865" y="1183"/>
              <a:ext cx="682" cy="856"/>
            </a:xfrm>
            <a:custGeom>
              <a:avLst/>
              <a:gdLst>
                <a:gd name="T0" fmla="*/ 663 w 682"/>
                <a:gd name="T1" fmla="*/ 722 h 856"/>
                <a:gd name="T2" fmla="*/ 651 w 682"/>
                <a:gd name="T3" fmla="*/ 751 h 856"/>
                <a:gd name="T4" fmla="*/ 623 w 682"/>
                <a:gd name="T5" fmla="*/ 786 h 856"/>
                <a:gd name="T6" fmla="*/ 606 w 682"/>
                <a:gd name="T7" fmla="*/ 802 h 856"/>
                <a:gd name="T8" fmla="*/ 588 w 682"/>
                <a:gd name="T9" fmla="*/ 812 h 856"/>
                <a:gd name="T10" fmla="*/ 571 w 682"/>
                <a:gd name="T11" fmla="*/ 829 h 856"/>
                <a:gd name="T12" fmla="*/ 532 w 682"/>
                <a:gd name="T13" fmla="*/ 855 h 856"/>
                <a:gd name="T14" fmla="*/ 511 w 682"/>
                <a:gd name="T15" fmla="*/ 838 h 856"/>
                <a:gd name="T16" fmla="*/ 497 w 682"/>
                <a:gd name="T17" fmla="*/ 810 h 856"/>
                <a:gd name="T18" fmla="*/ 477 w 682"/>
                <a:gd name="T19" fmla="*/ 810 h 856"/>
                <a:gd name="T20" fmla="*/ 399 w 682"/>
                <a:gd name="T21" fmla="*/ 767 h 856"/>
                <a:gd name="T22" fmla="*/ 318 w 682"/>
                <a:gd name="T23" fmla="*/ 695 h 856"/>
                <a:gd name="T24" fmla="*/ 279 w 682"/>
                <a:gd name="T25" fmla="*/ 670 h 856"/>
                <a:gd name="T26" fmla="*/ 208 w 682"/>
                <a:gd name="T27" fmla="*/ 611 h 856"/>
                <a:gd name="T28" fmla="*/ 195 w 682"/>
                <a:gd name="T29" fmla="*/ 577 h 856"/>
                <a:gd name="T30" fmla="*/ 221 w 682"/>
                <a:gd name="T31" fmla="*/ 544 h 856"/>
                <a:gd name="T32" fmla="*/ 175 w 682"/>
                <a:gd name="T33" fmla="*/ 531 h 856"/>
                <a:gd name="T34" fmla="*/ 159 w 682"/>
                <a:gd name="T35" fmla="*/ 521 h 856"/>
                <a:gd name="T36" fmla="*/ 145 w 682"/>
                <a:gd name="T37" fmla="*/ 498 h 856"/>
                <a:gd name="T38" fmla="*/ 199 w 682"/>
                <a:gd name="T39" fmla="*/ 472 h 856"/>
                <a:gd name="T40" fmla="*/ 152 w 682"/>
                <a:gd name="T41" fmla="*/ 428 h 856"/>
                <a:gd name="T42" fmla="*/ 123 w 682"/>
                <a:gd name="T43" fmla="*/ 378 h 856"/>
                <a:gd name="T44" fmla="*/ 123 w 682"/>
                <a:gd name="T45" fmla="*/ 346 h 856"/>
                <a:gd name="T46" fmla="*/ 112 w 682"/>
                <a:gd name="T47" fmla="*/ 315 h 856"/>
                <a:gd name="T48" fmla="*/ 108 w 682"/>
                <a:gd name="T49" fmla="*/ 287 h 856"/>
                <a:gd name="T50" fmla="*/ 104 w 682"/>
                <a:gd name="T51" fmla="*/ 263 h 856"/>
                <a:gd name="T52" fmla="*/ 97 w 682"/>
                <a:gd name="T53" fmla="*/ 237 h 856"/>
                <a:gd name="T54" fmla="*/ 85 w 682"/>
                <a:gd name="T55" fmla="*/ 217 h 856"/>
                <a:gd name="T56" fmla="*/ 78 w 682"/>
                <a:gd name="T57" fmla="*/ 202 h 856"/>
                <a:gd name="T58" fmla="*/ 67 w 682"/>
                <a:gd name="T59" fmla="*/ 182 h 856"/>
                <a:gd name="T60" fmla="*/ 51 w 682"/>
                <a:gd name="T61" fmla="*/ 168 h 856"/>
                <a:gd name="T62" fmla="*/ 36 w 682"/>
                <a:gd name="T63" fmla="*/ 162 h 856"/>
                <a:gd name="T64" fmla="*/ 19 w 682"/>
                <a:gd name="T65" fmla="*/ 157 h 856"/>
                <a:gd name="T66" fmla="*/ 3 w 682"/>
                <a:gd name="T67" fmla="*/ 155 h 856"/>
                <a:gd name="T68" fmla="*/ 19 w 682"/>
                <a:gd name="T69" fmla="*/ 119 h 856"/>
                <a:gd name="T70" fmla="*/ 34 w 682"/>
                <a:gd name="T71" fmla="*/ 87 h 856"/>
                <a:gd name="T72" fmla="*/ 23 w 682"/>
                <a:gd name="T73" fmla="*/ 52 h 856"/>
                <a:gd name="T74" fmla="*/ 73 w 682"/>
                <a:gd name="T75" fmla="*/ 46 h 856"/>
                <a:gd name="T76" fmla="*/ 100 w 682"/>
                <a:gd name="T77" fmla="*/ 57 h 856"/>
                <a:gd name="T78" fmla="*/ 119 w 682"/>
                <a:gd name="T79" fmla="*/ 44 h 856"/>
                <a:gd name="T80" fmla="*/ 130 w 682"/>
                <a:gd name="T81" fmla="*/ 29 h 856"/>
                <a:gd name="T82" fmla="*/ 149 w 682"/>
                <a:gd name="T83" fmla="*/ 26 h 856"/>
                <a:gd name="T84" fmla="*/ 174 w 682"/>
                <a:gd name="T85" fmla="*/ 46 h 856"/>
                <a:gd name="T86" fmla="*/ 192 w 682"/>
                <a:gd name="T87" fmla="*/ 13 h 856"/>
                <a:gd name="T88" fmla="*/ 216 w 682"/>
                <a:gd name="T89" fmla="*/ 22 h 856"/>
                <a:gd name="T90" fmla="*/ 245 w 682"/>
                <a:gd name="T91" fmla="*/ 15 h 856"/>
                <a:gd name="T92" fmla="*/ 263 w 682"/>
                <a:gd name="T93" fmla="*/ 28 h 856"/>
                <a:gd name="T94" fmla="*/ 286 w 682"/>
                <a:gd name="T95" fmla="*/ 26 h 856"/>
                <a:gd name="T96" fmla="*/ 307 w 682"/>
                <a:gd name="T97" fmla="*/ 32 h 856"/>
                <a:gd name="T98" fmla="*/ 326 w 682"/>
                <a:gd name="T99" fmla="*/ 25 h 856"/>
                <a:gd name="T100" fmla="*/ 343 w 682"/>
                <a:gd name="T101" fmla="*/ 34 h 856"/>
                <a:gd name="T102" fmla="*/ 380 w 682"/>
                <a:gd name="T103" fmla="*/ 25 h 856"/>
                <a:gd name="T104" fmla="*/ 496 w 682"/>
                <a:gd name="T105" fmla="*/ 2 h 856"/>
                <a:gd name="T106" fmla="*/ 521 w 682"/>
                <a:gd name="T107" fmla="*/ 15 h 856"/>
                <a:gd name="T108" fmla="*/ 536 w 682"/>
                <a:gd name="T109" fmla="*/ 9 h 856"/>
                <a:gd name="T110" fmla="*/ 554 w 682"/>
                <a:gd name="T111" fmla="*/ 16 h 856"/>
                <a:gd name="T112" fmla="*/ 575 w 682"/>
                <a:gd name="T113" fmla="*/ 19 h 856"/>
                <a:gd name="T114" fmla="*/ 596 w 682"/>
                <a:gd name="T115" fmla="*/ 25 h 856"/>
                <a:gd name="T116" fmla="*/ 615 w 682"/>
                <a:gd name="T117" fmla="*/ 19 h 856"/>
                <a:gd name="T118" fmla="*/ 637 w 682"/>
                <a:gd name="T119" fmla="*/ 8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2" h="856">
                  <a:moveTo>
                    <a:pt x="678" y="706"/>
                  </a:moveTo>
                  <a:lnTo>
                    <a:pt x="678" y="708"/>
                  </a:lnTo>
                  <a:lnTo>
                    <a:pt x="680" y="709"/>
                  </a:lnTo>
                  <a:lnTo>
                    <a:pt x="681" y="711"/>
                  </a:lnTo>
                  <a:lnTo>
                    <a:pt x="682" y="714"/>
                  </a:lnTo>
                  <a:lnTo>
                    <a:pt x="681" y="717"/>
                  </a:lnTo>
                  <a:lnTo>
                    <a:pt x="680" y="717"/>
                  </a:lnTo>
                  <a:lnTo>
                    <a:pt x="678" y="718"/>
                  </a:lnTo>
                  <a:lnTo>
                    <a:pt x="678" y="719"/>
                  </a:lnTo>
                  <a:lnTo>
                    <a:pt x="678" y="721"/>
                  </a:lnTo>
                  <a:lnTo>
                    <a:pt x="678" y="722"/>
                  </a:lnTo>
                  <a:lnTo>
                    <a:pt x="675" y="724"/>
                  </a:lnTo>
                  <a:lnTo>
                    <a:pt x="673" y="724"/>
                  </a:lnTo>
                  <a:lnTo>
                    <a:pt x="671" y="725"/>
                  </a:lnTo>
                  <a:lnTo>
                    <a:pt x="667" y="722"/>
                  </a:lnTo>
                  <a:lnTo>
                    <a:pt x="663" y="724"/>
                  </a:lnTo>
                  <a:lnTo>
                    <a:pt x="663" y="722"/>
                  </a:lnTo>
                  <a:lnTo>
                    <a:pt x="662" y="722"/>
                  </a:lnTo>
                  <a:lnTo>
                    <a:pt x="662" y="719"/>
                  </a:lnTo>
                  <a:lnTo>
                    <a:pt x="660" y="718"/>
                  </a:lnTo>
                  <a:lnTo>
                    <a:pt x="658" y="717"/>
                  </a:lnTo>
                  <a:lnTo>
                    <a:pt x="656" y="715"/>
                  </a:lnTo>
                  <a:lnTo>
                    <a:pt x="655" y="714"/>
                  </a:lnTo>
                  <a:lnTo>
                    <a:pt x="655" y="711"/>
                  </a:lnTo>
                  <a:lnTo>
                    <a:pt x="654" y="711"/>
                  </a:lnTo>
                  <a:lnTo>
                    <a:pt x="651" y="708"/>
                  </a:lnTo>
                  <a:lnTo>
                    <a:pt x="649" y="708"/>
                  </a:lnTo>
                  <a:lnTo>
                    <a:pt x="649" y="712"/>
                  </a:lnTo>
                  <a:lnTo>
                    <a:pt x="651" y="718"/>
                  </a:lnTo>
                  <a:lnTo>
                    <a:pt x="651" y="719"/>
                  </a:lnTo>
                  <a:lnTo>
                    <a:pt x="649" y="722"/>
                  </a:lnTo>
                  <a:lnTo>
                    <a:pt x="649" y="725"/>
                  </a:lnTo>
                  <a:lnTo>
                    <a:pt x="651" y="740"/>
                  </a:lnTo>
                  <a:lnTo>
                    <a:pt x="651" y="751"/>
                  </a:lnTo>
                  <a:lnTo>
                    <a:pt x="651" y="754"/>
                  </a:lnTo>
                  <a:lnTo>
                    <a:pt x="651" y="755"/>
                  </a:lnTo>
                  <a:lnTo>
                    <a:pt x="648" y="763"/>
                  </a:lnTo>
                  <a:lnTo>
                    <a:pt x="648" y="764"/>
                  </a:lnTo>
                  <a:lnTo>
                    <a:pt x="648" y="766"/>
                  </a:lnTo>
                  <a:lnTo>
                    <a:pt x="648" y="774"/>
                  </a:lnTo>
                  <a:lnTo>
                    <a:pt x="647" y="787"/>
                  </a:lnTo>
                  <a:lnTo>
                    <a:pt x="644" y="787"/>
                  </a:lnTo>
                  <a:lnTo>
                    <a:pt x="640" y="789"/>
                  </a:lnTo>
                  <a:lnTo>
                    <a:pt x="637" y="789"/>
                  </a:lnTo>
                  <a:lnTo>
                    <a:pt x="634" y="786"/>
                  </a:lnTo>
                  <a:lnTo>
                    <a:pt x="633" y="784"/>
                  </a:lnTo>
                  <a:lnTo>
                    <a:pt x="632" y="784"/>
                  </a:lnTo>
                  <a:lnTo>
                    <a:pt x="629" y="784"/>
                  </a:lnTo>
                  <a:lnTo>
                    <a:pt x="626" y="784"/>
                  </a:lnTo>
                  <a:lnTo>
                    <a:pt x="625" y="784"/>
                  </a:lnTo>
                  <a:lnTo>
                    <a:pt x="623" y="786"/>
                  </a:lnTo>
                  <a:lnTo>
                    <a:pt x="621" y="789"/>
                  </a:lnTo>
                  <a:lnTo>
                    <a:pt x="617" y="790"/>
                  </a:lnTo>
                  <a:lnTo>
                    <a:pt x="617" y="791"/>
                  </a:lnTo>
                  <a:lnTo>
                    <a:pt x="617" y="793"/>
                  </a:lnTo>
                  <a:lnTo>
                    <a:pt x="617" y="794"/>
                  </a:lnTo>
                  <a:lnTo>
                    <a:pt x="617" y="796"/>
                  </a:lnTo>
                  <a:lnTo>
                    <a:pt x="615" y="796"/>
                  </a:lnTo>
                  <a:lnTo>
                    <a:pt x="615" y="797"/>
                  </a:lnTo>
                  <a:lnTo>
                    <a:pt x="615" y="799"/>
                  </a:lnTo>
                  <a:lnTo>
                    <a:pt x="614" y="799"/>
                  </a:lnTo>
                  <a:lnTo>
                    <a:pt x="612" y="799"/>
                  </a:lnTo>
                  <a:lnTo>
                    <a:pt x="611" y="800"/>
                  </a:lnTo>
                  <a:lnTo>
                    <a:pt x="610" y="800"/>
                  </a:lnTo>
                  <a:lnTo>
                    <a:pt x="608" y="800"/>
                  </a:lnTo>
                  <a:lnTo>
                    <a:pt x="608" y="802"/>
                  </a:lnTo>
                  <a:lnTo>
                    <a:pt x="607" y="802"/>
                  </a:lnTo>
                  <a:lnTo>
                    <a:pt x="606" y="802"/>
                  </a:lnTo>
                  <a:lnTo>
                    <a:pt x="606" y="803"/>
                  </a:lnTo>
                  <a:lnTo>
                    <a:pt x="604" y="803"/>
                  </a:lnTo>
                  <a:lnTo>
                    <a:pt x="604" y="804"/>
                  </a:lnTo>
                  <a:lnTo>
                    <a:pt x="603" y="804"/>
                  </a:lnTo>
                  <a:lnTo>
                    <a:pt x="601" y="804"/>
                  </a:lnTo>
                  <a:lnTo>
                    <a:pt x="600" y="804"/>
                  </a:lnTo>
                  <a:lnTo>
                    <a:pt x="599" y="804"/>
                  </a:lnTo>
                  <a:lnTo>
                    <a:pt x="597" y="806"/>
                  </a:lnTo>
                  <a:lnTo>
                    <a:pt x="596" y="806"/>
                  </a:lnTo>
                  <a:lnTo>
                    <a:pt x="595" y="806"/>
                  </a:lnTo>
                  <a:lnTo>
                    <a:pt x="595" y="807"/>
                  </a:lnTo>
                  <a:lnTo>
                    <a:pt x="593" y="807"/>
                  </a:lnTo>
                  <a:lnTo>
                    <a:pt x="593" y="809"/>
                  </a:lnTo>
                  <a:lnTo>
                    <a:pt x="592" y="810"/>
                  </a:lnTo>
                  <a:lnTo>
                    <a:pt x="591" y="810"/>
                  </a:lnTo>
                  <a:lnTo>
                    <a:pt x="589" y="810"/>
                  </a:lnTo>
                  <a:lnTo>
                    <a:pt x="588" y="812"/>
                  </a:lnTo>
                  <a:lnTo>
                    <a:pt x="586" y="812"/>
                  </a:lnTo>
                  <a:lnTo>
                    <a:pt x="585" y="812"/>
                  </a:lnTo>
                  <a:lnTo>
                    <a:pt x="585" y="813"/>
                  </a:lnTo>
                  <a:lnTo>
                    <a:pt x="584" y="813"/>
                  </a:lnTo>
                  <a:lnTo>
                    <a:pt x="582" y="813"/>
                  </a:lnTo>
                  <a:lnTo>
                    <a:pt x="582" y="815"/>
                  </a:lnTo>
                  <a:lnTo>
                    <a:pt x="582" y="816"/>
                  </a:lnTo>
                  <a:lnTo>
                    <a:pt x="581" y="816"/>
                  </a:lnTo>
                  <a:lnTo>
                    <a:pt x="581" y="817"/>
                  </a:lnTo>
                  <a:lnTo>
                    <a:pt x="580" y="819"/>
                  </a:lnTo>
                  <a:lnTo>
                    <a:pt x="578" y="819"/>
                  </a:lnTo>
                  <a:lnTo>
                    <a:pt x="578" y="820"/>
                  </a:lnTo>
                  <a:lnTo>
                    <a:pt x="577" y="820"/>
                  </a:lnTo>
                  <a:lnTo>
                    <a:pt x="575" y="820"/>
                  </a:lnTo>
                  <a:lnTo>
                    <a:pt x="574" y="822"/>
                  </a:lnTo>
                  <a:lnTo>
                    <a:pt x="573" y="825"/>
                  </a:lnTo>
                  <a:lnTo>
                    <a:pt x="571" y="829"/>
                  </a:lnTo>
                  <a:lnTo>
                    <a:pt x="569" y="833"/>
                  </a:lnTo>
                  <a:lnTo>
                    <a:pt x="567" y="836"/>
                  </a:lnTo>
                  <a:lnTo>
                    <a:pt x="564" y="840"/>
                  </a:lnTo>
                  <a:lnTo>
                    <a:pt x="563" y="845"/>
                  </a:lnTo>
                  <a:lnTo>
                    <a:pt x="562" y="849"/>
                  </a:lnTo>
                  <a:lnTo>
                    <a:pt x="559" y="852"/>
                  </a:lnTo>
                  <a:lnTo>
                    <a:pt x="559" y="853"/>
                  </a:lnTo>
                  <a:lnTo>
                    <a:pt x="556" y="855"/>
                  </a:lnTo>
                  <a:lnTo>
                    <a:pt x="555" y="855"/>
                  </a:lnTo>
                  <a:lnTo>
                    <a:pt x="554" y="856"/>
                  </a:lnTo>
                  <a:lnTo>
                    <a:pt x="547" y="856"/>
                  </a:lnTo>
                  <a:lnTo>
                    <a:pt x="538" y="856"/>
                  </a:lnTo>
                  <a:lnTo>
                    <a:pt x="537" y="856"/>
                  </a:lnTo>
                  <a:lnTo>
                    <a:pt x="534" y="856"/>
                  </a:lnTo>
                  <a:lnTo>
                    <a:pt x="533" y="856"/>
                  </a:lnTo>
                  <a:lnTo>
                    <a:pt x="532" y="856"/>
                  </a:lnTo>
                  <a:lnTo>
                    <a:pt x="532" y="855"/>
                  </a:lnTo>
                  <a:lnTo>
                    <a:pt x="529" y="855"/>
                  </a:lnTo>
                  <a:lnTo>
                    <a:pt x="529" y="856"/>
                  </a:lnTo>
                  <a:lnTo>
                    <a:pt x="528" y="856"/>
                  </a:lnTo>
                  <a:lnTo>
                    <a:pt x="526" y="856"/>
                  </a:lnTo>
                  <a:lnTo>
                    <a:pt x="523" y="855"/>
                  </a:lnTo>
                  <a:lnTo>
                    <a:pt x="523" y="853"/>
                  </a:lnTo>
                  <a:lnTo>
                    <a:pt x="522" y="851"/>
                  </a:lnTo>
                  <a:lnTo>
                    <a:pt x="522" y="848"/>
                  </a:lnTo>
                  <a:lnTo>
                    <a:pt x="521" y="846"/>
                  </a:lnTo>
                  <a:lnTo>
                    <a:pt x="519" y="846"/>
                  </a:lnTo>
                  <a:lnTo>
                    <a:pt x="518" y="848"/>
                  </a:lnTo>
                  <a:lnTo>
                    <a:pt x="517" y="848"/>
                  </a:lnTo>
                  <a:lnTo>
                    <a:pt x="515" y="846"/>
                  </a:lnTo>
                  <a:lnTo>
                    <a:pt x="515" y="842"/>
                  </a:lnTo>
                  <a:lnTo>
                    <a:pt x="514" y="839"/>
                  </a:lnTo>
                  <a:lnTo>
                    <a:pt x="512" y="838"/>
                  </a:lnTo>
                  <a:lnTo>
                    <a:pt x="511" y="838"/>
                  </a:lnTo>
                  <a:lnTo>
                    <a:pt x="508" y="839"/>
                  </a:lnTo>
                  <a:lnTo>
                    <a:pt x="507" y="839"/>
                  </a:lnTo>
                  <a:lnTo>
                    <a:pt x="506" y="836"/>
                  </a:lnTo>
                  <a:lnTo>
                    <a:pt x="504" y="835"/>
                  </a:lnTo>
                  <a:lnTo>
                    <a:pt x="504" y="833"/>
                  </a:lnTo>
                  <a:lnTo>
                    <a:pt x="504" y="832"/>
                  </a:lnTo>
                  <a:lnTo>
                    <a:pt x="507" y="829"/>
                  </a:lnTo>
                  <a:lnTo>
                    <a:pt x="508" y="825"/>
                  </a:lnTo>
                  <a:lnTo>
                    <a:pt x="507" y="822"/>
                  </a:lnTo>
                  <a:lnTo>
                    <a:pt x="507" y="819"/>
                  </a:lnTo>
                  <a:lnTo>
                    <a:pt x="504" y="816"/>
                  </a:lnTo>
                  <a:lnTo>
                    <a:pt x="503" y="816"/>
                  </a:lnTo>
                  <a:lnTo>
                    <a:pt x="501" y="815"/>
                  </a:lnTo>
                  <a:lnTo>
                    <a:pt x="500" y="813"/>
                  </a:lnTo>
                  <a:lnTo>
                    <a:pt x="499" y="812"/>
                  </a:lnTo>
                  <a:lnTo>
                    <a:pt x="497" y="812"/>
                  </a:lnTo>
                  <a:lnTo>
                    <a:pt x="497" y="810"/>
                  </a:lnTo>
                  <a:lnTo>
                    <a:pt x="497" y="809"/>
                  </a:lnTo>
                  <a:lnTo>
                    <a:pt x="497" y="807"/>
                  </a:lnTo>
                  <a:lnTo>
                    <a:pt x="497" y="809"/>
                  </a:lnTo>
                  <a:lnTo>
                    <a:pt x="496" y="809"/>
                  </a:lnTo>
                  <a:lnTo>
                    <a:pt x="495" y="809"/>
                  </a:lnTo>
                  <a:lnTo>
                    <a:pt x="493" y="810"/>
                  </a:lnTo>
                  <a:lnTo>
                    <a:pt x="492" y="810"/>
                  </a:lnTo>
                  <a:lnTo>
                    <a:pt x="491" y="810"/>
                  </a:lnTo>
                  <a:lnTo>
                    <a:pt x="488" y="810"/>
                  </a:lnTo>
                  <a:lnTo>
                    <a:pt x="488" y="809"/>
                  </a:lnTo>
                  <a:lnTo>
                    <a:pt x="486" y="809"/>
                  </a:lnTo>
                  <a:lnTo>
                    <a:pt x="485" y="809"/>
                  </a:lnTo>
                  <a:lnTo>
                    <a:pt x="484" y="809"/>
                  </a:lnTo>
                  <a:lnTo>
                    <a:pt x="481" y="809"/>
                  </a:lnTo>
                  <a:lnTo>
                    <a:pt x="480" y="810"/>
                  </a:lnTo>
                  <a:lnTo>
                    <a:pt x="478" y="810"/>
                  </a:lnTo>
                  <a:lnTo>
                    <a:pt x="477" y="810"/>
                  </a:lnTo>
                  <a:lnTo>
                    <a:pt x="475" y="812"/>
                  </a:lnTo>
                  <a:lnTo>
                    <a:pt x="433" y="812"/>
                  </a:lnTo>
                  <a:lnTo>
                    <a:pt x="422" y="812"/>
                  </a:lnTo>
                  <a:lnTo>
                    <a:pt x="421" y="807"/>
                  </a:lnTo>
                  <a:lnTo>
                    <a:pt x="421" y="806"/>
                  </a:lnTo>
                  <a:lnTo>
                    <a:pt x="418" y="802"/>
                  </a:lnTo>
                  <a:lnTo>
                    <a:pt x="417" y="800"/>
                  </a:lnTo>
                  <a:lnTo>
                    <a:pt x="414" y="797"/>
                  </a:lnTo>
                  <a:lnTo>
                    <a:pt x="412" y="796"/>
                  </a:lnTo>
                  <a:lnTo>
                    <a:pt x="411" y="793"/>
                  </a:lnTo>
                  <a:lnTo>
                    <a:pt x="410" y="791"/>
                  </a:lnTo>
                  <a:lnTo>
                    <a:pt x="408" y="786"/>
                  </a:lnTo>
                  <a:lnTo>
                    <a:pt x="407" y="781"/>
                  </a:lnTo>
                  <a:lnTo>
                    <a:pt x="403" y="776"/>
                  </a:lnTo>
                  <a:lnTo>
                    <a:pt x="400" y="770"/>
                  </a:lnTo>
                  <a:lnTo>
                    <a:pt x="400" y="768"/>
                  </a:lnTo>
                  <a:lnTo>
                    <a:pt x="399" y="767"/>
                  </a:lnTo>
                  <a:lnTo>
                    <a:pt x="399" y="766"/>
                  </a:lnTo>
                  <a:lnTo>
                    <a:pt x="397" y="764"/>
                  </a:lnTo>
                  <a:lnTo>
                    <a:pt x="395" y="764"/>
                  </a:lnTo>
                  <a:lnTo>
                    <a:pt x="392" y="755"/>
                  </a:lnTo>
                  <a:lnTo>
                    <a:pt x="388" y="753"/>
                  </a:lnTo>
                  <a:lnTo>
                    <a:pt x="389" y="748"/>
                  </a:lnTo>
                  <a:lnTo>
                    <a:pt x="385" y="709"/>
                  </a:lnTo>
                  <a:lnTo>
                    <a:pt x="382" y="704"/>
                  </a:lnTo>
                  <a:lnTo>
                    <a:pt x="380" y="691"/>
                  </a:lnTo>
                  <a:lnTo>
                    <a:pt x="370" y="691"/>
                  </a:lnTo>
                  <a:lnTo>
                    <a:pt x="349" y="691"/>
                  </a:lnTo>
                  <a:lnTo>
                    <a:pt x="338" y="691"/>
                  </a:lnTo>
                  <a:lnTo>
                    <a:pt x="329" y="688"/>
                  </a:lnTo>
                  <a:lnTo>
                    <a:pt x="326" y="689"/>
                  </a:lnTo>
                  <a:lnTo>
                    <a:pt x="323" y="692"/>
                  </a:lnTo>
                  <a:lnTo>
                    <a:pt x="319" y="693"/>
                  </a:lnTo>
                  <a:lnTo>
                    <a:pt x="318" y="695"/>
                  </a:lnTo>
                  <a:lnTo>
                    <a:pt x="316" y="696"/>
                  </a:lnTo>
                  <a:lnTo>
                    <a:pt x="315" y="696"/>
                  </a:lnTo>
                  <a:lnTo>
                    <a:pt x="311" y="696"/>
                  </a:lnTo>
                  <a:lnTo>
                    <a:pt x="310" y="698"/>
                  </a:lnTo>
                  <a:lnTo>
                    <a:pt x="308" y="699"/>
                  </a:lnTo>
                  <a:lnTo>
                    <a:pt x="307" y="701"/>
                  </a:lnTo>
                  <a:lnTo>
                    <a:pt x="304" y="701"/>
                  </a:lnTo>
                  <a:lnTo>
                    <a:pt x="303" y="701"/>
                  </a:lnTo>
                  <a:lnTo>
                    <a:pt x="299" y="693"/>
                  </a:lnTo>
                  <a:lnTo>
                    <a:pt x="299" y="691"/>
                  </a:lnTo>
                  <a:lnTo>
                    <a:pt x="297" y="688"/>
                  </a:lnTo>
                  <a:lnTo>
                    <a:pt x="296" y="688"/>
                  </a:lnTo>
                  <a:lnTo>
                    <a:pt x="289" y="683"/>
                  </a:lnTo>
                  <a:lnTo>
                    <a:pt x="286" y="682"/>
                  </a:lnTo>
                  <a:lnTo>
                    <a:pt x="286" y="676"/>
                  </a:lnTo>
                  <a:lnTo>
                    <a:pt x="284" y="675"/>
                  </a:lnTo>
                  <a:lnTo>
                    <a:pt x="279" y="670"/>
                  </a:lnTo>
                  <a:lnTo>
                    <a:pt x="281" y="666"/>
                  </a:lnTo>
                  <a:lnTo>
                    <a:pt x="279" y="665"/>
                  </a:lnTo>
                  <a:lnTo>
                    <a:pt x="269" y="660"/>
                  </a:lnTo>
                  <a:lnTo>
                    <a:pt x="267" y="660"/>
                  </a:lnTo>
                  <a:lnTo>
                    <a:pt x="262" y="657"/>
                  </a:lnTo>
                  <a:lnTo>
                    <a:pt x="258" y="657"/>
                  </a:lnTo>
                  <a:lnTo>
                    <a:pt x="253" y="659"/>
                  </a:lnTo>
                  <a:lnTo>
                    <a:pt x="252" y="657"/>
                  </a:lnTo>
                  <a:lnTo>
                    <a:pt x="252" y="656"/>
                  </a:lnTo>
                  <a:lnTo>
                    <a:pt x="256" y="643"/>
                  </a:lnTo>
                  <a:lnTo>
                    <a:pt x="255" y="639"/>
                  </a:lnTo>
                  <a:lnTo>
                    <a:pt x="251" y="632"/>
                  </a:lnTo>
                  <a:lnTo>
                    <a:pt x="240" y="632"/>
                  </a:lnTo>
                  <a:lnTo>
                    <a:pt x="237" y="629"/>
                  </a:lnTo>
                  <a:lnTo>
                    <a:pt x="227" y="627"/>
                  </a:lnTo>
                  <a:lnTo>
                    <a:pt x="215" y="616"/>
                  </a:lnTo>
                  <a:lnTo>
                    <a:pt x="208" y="611"/>
                  </a:lnTo>
                  <a:lnTo>
                    <a:pt x="206" y="610"/>
                  </a:lnTo>
                  <a:lnTo>
                    <a:pt x="201" y="604"/>
                  </a:lnTo>
                  <a:lnTo>
                    <a:pt x="197" y="600"/>
                  </a:lnTo>
                  <a:lnTo>
                    <a:pt x="190" y="595"/>
                  </a:lnTo>
                  <a:lnTo>
                    <a:pt x="189" y="590"/>
                  </a:lnTo>
                  <a:lnTo>
                    <a:pt x="188" y="588"/>
                  </a:lnTo>
                  <a:lnTo>
                    <a:pt x="182" y="584"/>
                  </a:lnTo>
                  <a:lnTo>
                    <a:pt x="182" y="583"/>
                  </a:lnTo>
                  <a:lnTo>
                    <a:pt x="185" y="581"/>
                  </a:lnTo>
                  <a:lnTo>
                    <a:pt x="186" y="581"/>
                  </a:lnTo>
                  <a:lnTo>
                    <a:pt x="189" y="583"/>
                  </a:lnTo>
                  <a:lnTo>
                    <a:pt x="192" y="584"/>
                  </a:lnTo>
                  <a:lnTo>
                    <a:pt x="192" y="583"/>
                  </a:lnTo>
                  <a:lnTo>
                    <a:pt x="193" y="581"/>
                  </a:lnTo>
                  <a:lnTo>
                    <a:pt x="193" y="580"/>
                  </a:lnTo>
                  <a:lnTo>
                    <a:pt x="193" y="578"/>
                  </a:lnTo>
                  <a:lnTo>
                    <a:pt x="195" y="577"/>
                  </a:lnTo>
                  <a:lnTo>
                    <a:pt x="195" y="574"/>
                  </a:lnTo>
                  <a:lnTo>
                    <a:pt x="196" y="571"/>
                  </a:lnTo>
                  <a:lnTo>
                    <a:pt x="199" y="570"/>
                  </a:lnTo>
                  <a:lnTo>
                    <a:pt x="203" y="568"/>
                  </a:lnTo>
                  <a:lnTo>
                    <a:pt x="204" y="568"/>
                  </a:lnTo>
                  <a:lnTo>
                    <a:pt x="206" y="567"/>
                  </a:lnTo>
                  <a:lnTo>
                    <a:pt x="207" y="564"/>
                  </a:lnTo>
                  <a:lnTo>
                    <a:pt x="212" y="564"/>
                  </a:lnTo>
                  <a:lnTo>
                    <a:pt x="215" y="562"/>
                  </a:lnTo>
                  <a:lnTo>
                    <a:pt x="221" y="559"/>
                  </a:lnTo>
                  <a:lnTo>
                    <a:pt x="225" y="558"/>
                  </a:lnTo>
                  <a:lnTo>
                    <a:pt x="229" y="558"/>
                  </a:lnTo>
                  <a:lnTo>
                    <a:pt x="232" y="557"/>
                  </a:lnTo>
                  <a:lnTo>
                    <a:pt x="233" y="552"/>
                  </a:lnTo>
                  <a:lnTo>
                    <a:pt x="230" y="551"/>
                  </a:lnTo>
                  <a:lnTo>
                    <a:pt x="226" y="548"/>
                  </a:lnTo>
                  <a:lnTo>
                    <a:pt x="221" y="544"/>
                  </a:lnTo>
                  <a:lnTo>
                    <a:pt x="218" y="534"/>
                  </a:lnTo>
                  <a:lnTo>
                    <a:pt x="218" y="526"/>
                  </a:lnTo>
                  <a:lnTo>
                    <a:pt x="216" y="525"/>
                  </a:lnTo>
                  <a:lnTo>
                    <a:pt x="214" y="522"/>
                  </a:lnTo>
                  <a:lnTo>
                    <a:pt x="212" y="519"/>
                  </a:lnTo>
                  <a:lnTo>
                    <a:pt x="211" y="519"/>
                  </a:lnTo>
                  <a:lnTo>
                    <a:pt x="210" y="518"/>
                  </a:lnTo>
                  <a:lnTo>
                    <a:pt x="207" y="518"/>
                  </a:lnTo>
                  <a:lnTo>
                    <a:pt x="203" y="521"/>
                  </a:lnTo>
                  <a:lnTo>
                    <a:pt x="200" y="521"/>
                  </a:lnTo>
                  <a:lnTo>
                    <a:pt x="199" y="521"/>
                  </a:lnTo>
                  <a:lnTo>
                    <a:pt x="197" y="522"/>
                  </a:lnTo>
                  <a:lnTo>
                    <a:pt x="195" y="523"/>
                  </a:lnTo>
                  <a:lnTo>
                    <a:pt x="192" y="523"/>
                  </a:lnTo>
                  <a:lnTo>
                    <a:pt x="188" y="526"/>
                  </a:lnTo>
                  <a:lnTo>
                    <a:pt x="179" y="526"/>
                  </a:lnTo>
                  <a:lnTo>
                    <a:pt x="175" y="531"/>
                  </a:lnTo>
                  <a:lnTo>
                    <a:pt x="171" y="535"/>
                  </a:lnTo>
                  <a:lnTo>
                    <a:pt x="167" y="536"/>
                  </a:lnTo>
                  <a:lnTo>
                    <a:pt x="164" y="539"/>
                  </a:lnTo>
                  <a:lnTo>
                    <a:pt x="159" y="542"/>
                  </a:lnTo>
                  <a:lnTo>
                    <a:pt x="158" y="544"/>
                  </a:lnTo>
                  <a:lnTo>
                    <a:pt x="155" y="547"/>
                  </a:lnTo>
                  <a:lnTo>
                    <a:pt x="153" y="547"/>
                  </a:lnTo>
                  <a:lnTo>
                    <a:pt x="153" y="544"/>
                  </a:lnTo>
                  <a:lnTo>
                    <a:pt x="153" y="542"/>
                  </a:lnTo>
                  <a:lnTo>
                    <a:pt x="155" y="539"/>
                  </a:lnTo>
                  <a:lnTo>
                    <a:pt x="155" y="536"/>
                  </a:lnTo>
                  <a:lnTo>
                    <a:pt x="156" y="535"/>
                  </a:lnTo>
                  <a:lnTo>
                    <a:pt x="156" y="532"/>
                  </a:lnTo>
                  <a:lnTo>
                    <a:pt x="158" y="529"/>
                  </a:lnTo>
                  <a:lnTo>
                    <a:pt x="159" y="525"/>
                  </a:lnTo>
                  <a:lnTo>
                    <a:pt x="159" y="523"/>
                  </a:lnTo>
                  <a:lnTo>
                    <a:pt x="159" y="521"/>
                  </a:lnTo>
                  <a:lnTo>
                    <a:pt x="160" y="519"/>
                  </a:lnTo>
                  <a:lnTo>
                    <a:pt x="156" y="518"/>
                  </a:lnTo>
                  <a:lnTo>
                    <a:pt x="152" y="518"/>
                  </a:lnTo>
                  <a:lnTo>
                    <a:pt x="149" y="518"/>
                  </a:lnTo>
                  <a:lnTo>
                    <a:pt x="144" y="516"/>
                  </a:lnTo>
                  <a:lnTo>
                    <a:pt x="126" y="516"/>
                  </a:lnTo>
                  <a:lnTo>
                    <a:pt x="130" y="512"/>
                  </a:lnTo>
                  <a:lnTo>
                    <a:pt x="132" y="510"/>
                  </a:lnTo>
                  <a:lnTo>
                    <a:pt x="133" y="508"/>
                  </a:lnTo>
                  <a:lnTo>
                    <a:pt x="134" y="506"/>
                  </a:lnTo>
                  <a:lnTo>
                    <a:pt x="136" y="505"/>
                  </a:lnTo>
                  <a:lnTo>
                    <a:pt x="137" y="505"/>
                  </a:lnTo>
                  <a:lnTo>
                    <a:pt x="138" y="502"/>
                  </a:lnTo>
                  <a:lnTo>
                    <a:pt x="140" y="500"/>
                  </a:lnTo>
                  <a:lnTo>
                    <a:pt x="141" y="500"/>
                  </a:lnTo>
                  <a:lnTo>
                    <a:pt x="144" y="499"/>
                  </a:lnTo>
                  <a:lnTo>
                    <a:pt x="145" y="498"/>
                  </a:lnTo>
                  <a:lnTo>
                    <a:pt x="147" y="496"/>
                  </a:lnTo>
                  <a:lnTo>
                    <a:pt x="151" y="493"/>
                  </a:lnTo>
                  <a:lnTo>
                    <a:pt x="156" y="495"/>
                  </a:lnTo>
                  <a:lnTo>
                    <a:pt x="160" y="495"/>
                  </a:lnTo>
                  <a:lnTo>
                    <a:pt x="170" y="495"/>
                  </a:lnTo>
                  <a:lnTo>
                    <a:pt x="185" y="496"/>
                  </a:lnTo>
                  <a:lnTo>
                    <a:pt x="185" y="495"/>
                  </a:lnTo>
                  <a:lnTo>
                    <a:pt x="186" y="493"/>
                  </a:lnTo>
                  <a:lnTo>
                    <a:pt x="188" y="493"/>
                  </a:lnTo>
                  <a:lnTo>
                    <a:pt x="189" y="492"/>
                  </a:lnTo>
                  <a:lnTo>
                    <a:pt x="190" y="489"/>
                  </a:lnTo>
                  <a:lnTo>
                    <a:pt x="193" y="485"/>
                  </a:lnTo>
                  <a:lnTo>
                    <a:pt x="195" y="483"/>
                  </a:lnTo>
                  <a:lnTo>
                    <a:pt x="195" y="482"/>
                  </a:lnTo>
                  <a:lnTo>
                    <a:pt x="200" y="476"/>
                  </a:lnTo>
                  <a:lnTo>
                    <a:pt x="199" y="473"/>
                  </a:lnTo>
                  <a:lnTo>
                    <a:pt x="199" y="472"/>
                  </a:lnTo>
                  <a:lnTo>
                    <a:pt x="193" y="467"/>
                  </a:lnTo>
                  <a:lnTo>
                    <a:pt x="192" y="464"/>
                  </a:lnTo>
                  <a:lnTo>
                    <a:pt x="189" y="463"/>
                  </a:lnTo>
                  <a:lnTo>
                    <a:pt x="188" y="461"/>
                  </a:lnTo>
                  <a:lnTo>
                    <a:pt x="186" y="461"/>
                  </a:lnTo>
                  <a:lnTo>
                    <a:pt x="185" y="459"/>
                  </a:lnTo>
                  <a:lnTo>
                    <a:pt x="184" y="457"/>
                  </a:lnTo>
                  <a:lnTo>
                    <a:pt x="182" y="457"/>
                  </a:lnTo>
                  <a:lnTo>
                    <a:pt x="179" y="454"/>
                  </a:lnTo>
                  <a:lnTo>
                    <a:pt x="178" y="454"/>
                  </a:lnTo>
                  <a:lnTo>
                    <a:pt x="177" y="454"/>
                  </a:lnTo>
                  <a:lnTo>
                    <a:pt x="175" y="453"/>
                  </a:lnTo>
                  <a:lnTo>
                    <a:pt x="164" y="440"/>
                  </a:lnTo>
                  <a:lnTo>
                    <a:pt x="163" y="438"/>
                  </a:lnTo>
                  <a:lnTo>
                    <a:pt x="162" y="438"/>
                  </a:lnTo>
                  <a:lnTo>
                    <a:pt x="152" y="430"/>
                  </a:lnTo>
                  <a:lnTo>
                    <a:pt x="152" y="428"/>
                  </a:lnTo>
                  <a:lnTo>
                    <a:pt x="148" y="424"/>
                  </a:lnTo>
                  <a:lnTo>
                    <a:pt x="145" y="420"/>
                  </a:lnTo>
                  <a:lnTo>
                    <a:pt x="145" y="412"/>
                  </a:lnTo>
                  <a:lnTo>
                    <a:pt x="144" y="411"/>
                  </a:lnTo>
                  <a:lnTo>
                    <a:pt x="142" y="410"/>
                  </a:lnTo>
                  <a:lnTo>
                    <a:pt x="142" y="408"/>
                  </a:lnTo>
                  <a:lnTo>
                    <a:pt x="141" y="407"/>
                  </a:lnTo>
                  <a:lnTo>
                    <a:pt x="140" y="407"/>
                  </a:lnTo>
                  <a:lnTo>
                    <a:pt x="138" y="407"/>
                  </a:lnTo>
                  <a:lnTo>
                    <a:pt x="137" y="404"/>
                  </a:lnTo>
                  <a:lnTo>
                    <a:pt x="136" y="401"/>
                  </a:lnTo>
                  <a:lnTo>
                    <a:pt x="133" y="400"/>
                  </a:lnTo>
                  <a:lnTo>
                    <a:pt x="132" y="392"/>
                  </a:lnTo>
                  <a:lnTo>
                    <a:pt x="130" y="391"/>
                  </a:lnTo>
                  <a:lnTo>
                    <a:pt x="127" y="388"/>
                  </a:lnTo>
                  <a:lnTo>
                    <a:pt x="125" y="382"/>
                  </a:lnTo>
                  <a:lnTo>
                    <a:pt x="123" y="378"/>
                  </a:lnTo>
                  <a:lnTo>
                    <a:pt x="123" y="376"/>
                  </a:lnTo>
                  <a:lnTo>
                    <a:pt x="123" y="375"/>
                  </a:lnTo>
                  <a:lnTo>
                    <a:pt x="129" y="374"/>
                  </a:lnTo>
                  <a:lnTo>
                    <a:pt x="129" y="372"/>
                  </a:lnTo>
                  <a:lnTo>
                    <a:pt x="130" y="372"/>
                  </a:lnTo>
                  <a:lnTo>
                    <a:pt x="130" y="371"/>
                  </a:lnTo>
                  <a:lnTo>
                    <a:pt x="130" y="369"/>
                  </a:lnTo>
                  <a:lnTo>
                    <a:pt x="130" y="368"/>
                  </a:lnTo>
                  <a:lnTo>
                    <a:pt x="129" y="363"/>
                  </a:lnTo>
                  <a:lnTo>
                    <a:pt x="127" y="362"/>
                  </a:lnTo>
                  <a:lnTo>
                    <a:pt x="127" y="361"/>
                  </a:lnTo>
                  <a:lnTo>
                    <a:pt x="127" y="358"/>
                  </a:lnTo>
                  <a:lnTo>
                    <a:pt x="127" y="356"/>
                  </a:lnTo>
                  <a:lnTo>
                    <a:pt x="127" y="355"/>
                  </a:lnTo>
                  <a:lnTo>
                    <a:pt x="126" y="353"/>
                  </a:lnTo>
                  <a:lnTo>
                    <a:pt x="123" y="349"/>
                  </a:lnTo>
                  <a:lnTo>
                    <a:pt x="123" y="346"/>
                  </a:lnTo>
                  <a:lnTo>
                    <a:pt x="125" y="339"/>
                  </a:lnTo>
                  <a:lnTo>
                    <a:pt x="125" y="338"/>
                  </a:lnTo>
                  <a:lnTo>
                    <a:pt x="125" y="336"/>
                  </a:lnTo>
                  <a:lnTo>
                    <a:pt x="126" y="333"/>
                  </a:lnTo>
                  <a:lnTo>
                    <a:pt x="125" y="332"/>
                  </a:lnTo>
                  <a:lnTo>
                    <a:pt x="125" y="330"/>
                  </a:lnTo>
                  <a:lnTo>
                    <a:pt x="123" y="329"/>
                  </a:lnTo>
                  <a:lnTo>
                    <a:pt x="122" y="329"/>
                  </a:lnTo>
                  <a:lnTo>
                    <a:pt x="121" y="326"/>
                  </a:lnTo>
                  <a:lnTo>
                    <a:pt x="119" y="326"/>
                  </a:lnTo>
                  <a:lnTo>
                    <a:pt x="118" y="323"/>
                  </a:lnTo>
                  <a:lnTo>
                    <a:pt x="118" y="322"/>
                  </a:lnTo>
                  <a:lnTo>
                    <a:pt x="115" y="322"/>
                  </a:lnTo>
                  <a:lnTo>
                    <a:pt x="114" y="319"/>
                  </a:lnTo>
                  <a:lnTo>
                    <a:pt x="114" y="317"/>
                  </a:lnTo>
                  <a:lnTo>
                    <a:pt x="112" y="316"/>
                  </a:lnTo>
                  <a:lnTo>
                    <a:pt x="112" y="315"/>
                  </a:lnTo>
                  <a:lnTo>
                    <a:pt x="111" y="313"/>
                  </a:lnTo>
                  <a:lnTo>
                    <a:pt x="108" y="309"/>
                  </a:lnTo>
                  <a:lnTo>
                    <a:pt x="108" y="307"/>
                  </a:lnTo>
                  <a:lnTo>
                    <a:pt x="108" y="306"/>
                  </a:lnTo>
                  <a:lnTo>
                    <a:pt x="108" y="304"/>
                  </a:lnTo>
                  <a:lnTo>
                    <a:pt x="108" y="303"/>
                  </a:lnTo>
                  <a:lnTo>
                    <a:pt x="110" y="303"/>
                  </a:lnTo>
                  <a:lnTo>
                    <a:pt x="108" y="302"/>
                  </a:lnTo>
                  <a:lnTo>
                    <a:pt x="110" y="300"/>
                  </a:lnTo>
                  <a:lnTo>
                    <a:pt x="110" y="299"/>
                  </a:lnTo>
                  <a:lnTo>
                    <a:pt x="108" y="297"/>
                  </a:lnTo>
                  <a:lnTo>
                    <a:pt x="110" y="297"/>
                  </a:lnTo>
                  <a:lnTo>
                    <a:pt x="108" y="296"/>
                  </a:lnTo>
                  <a:lnTo>
                    <a:pt x="110" y="293"/>
                  </a:lnTo>
                  <a:lnTo>
                    <a:pt x="110" y="291"/>
                  </a:lnTo>
                  <a:lnTo>
                    <a:pt x="110" y="290"/>
                  </a:lnTo>
                  <a:lnTo>
                    <a:pt x="108" y="287"/>
                  </a:lnTo>
                  <a:lnTo>
                    <a:pt x="108" y="286"/>
                  </a:lnTo>
                  <a:lnTo>
                    <a:pt x="108" y="284"/>
                  </a:lnTo>
                  <a:lnTo>
                    <a:pt x="107" y="284"/>
                  </a:lnTo>
                  <a:lnTo>
                    <a:pt x="107" y="283"/>
                  </a:lnTo>
                  <a:lnTo>
                    <a:pt x="105" y="280"/>
                  </a:lnTo>
                  <a:lnTo>
                    <a:pt x="105" y="277"/>
                  </a:lnTo>
                  <a:lnTo>
                    <a:pt x="105" y="276"/>
                  </a:lnTo>
                  <a:lnTo>
                    <a:pt x="104" y="276"/>
                  </a:lnTo>
                  <a:lnTo>
                    <a:pt x="104" y="274"/>
                  </a:lnTo>
                  <a:lnTo>
                    <a:pt x="104" y="271"/>
                  </a:lnTo>
                  <a:lnTo>
                    <a:pt x="104" y="270"/>
                  </a:lnTo>
                  <a:lnTo>
                    <a:pt x="105" y="268"/>
                  </a:lnTo>
                  <a:lnTo>
                    <a:pt x="105" y="267"/>
                  </a:lnTo>
                  <a:lnTo>
                    <a:pt x="104" y="267"/>
                  </a:lnTo>
                  <a:lnTo>
                    <a:pt x="104" y="266"/>
                  </a:lnTo>
                  <a:lnTo>
                    <a:pt x="104" y="264"/>
                  </a:lnTo>
                  <a:lnTo>
                    <a:pt x="104" y="263"/>
                  </a:lnTo>
                  <a:lnTo>
                    <a:pt x="104" y="261"/>
                  </a:lnTo>
                  <a:lnTo>
                    <a:pt x="104" y="260"/>
                  </a:lnTo>
                  <a:lnTo>
                    <a:pt x="104" y="258"/>
                  </a:lnTo>
                  <a:lnTo>
                    <a:pt x="104" y="257"/>
                  </a:lnTo>
                  <a:lnTo>
                    <a:pt x="104" y="255"/>
                  </a:lnTo>
                  <a:lnTo>
                    <a:pt x="103" y="253"/>
                  </a:lnTo>
                  <a:lnTo>
                    <a:pt x="101" y="253"/>
                  </a:lnTo>
                  <a:lnTo>
                    <a:pt x="101" y="250"/>
                  </a:lnTo>
                  <a:lnTo>
                    <a:pt x="100" y="250"/>
                  </a:lnTo>
                  <a:lnTo>
                    <a:pt x="100" y="247"/>
                  </a:lnTo>
                  <a:lnTo>
                    <a:pt x="99" y="247"/>
                  </a:lnTo>
                  <a:lnTo>
                    <a:pt x="97" y="245"/>
                  </a:lnTo>
                  <a:lnTo>
                    <a:pt x="97" y="244"/>
                  </a:lnTo>
                  <a:lnTo>
                    <a:pt x="97" y="242"/>
                  </a:lnTo>
                  <a:lnTo>
                    <a:pt x="97" y="240"/>
                  </a:lnTo>
                  <a:lnTo>
                    <a:pt x="97" y="238"/>
                  </a:lnTo>
                  <a:lnTo>
                    <a:pt x="97" y="237"/>
                  </a:lnTo>
                  <a:lnTo>
                    <a:pt x="96" y="235"/>
                  </a:lnTo>
                  <a:lnTo>
                    <a:pt x="96" y="234"/>
                  </a:lnTo>
                  <a:lnTo>
                    <a:pt x="95" y="234"/>
                  </a:lnTo>
                  <a:lnTo>
                    <a:pt x="93" y="232"/>
                  </a:lnTo>
                  <a:lnTo>
                    <a:pt x="92" y="232"/>
                  </a:lnTo>
                  <a:lnTo>
                    <a:pt x="92" y="231"/>
                  </a:lnTo>
                  <a:lnTo>
                    <a:pt x="90" y="229"/>
                  </a:lnTo>
                  <a:lnTo>
                    <a:pt x="90" y="228"/>
                  </a:lnTo>
                  <a:lnTo>
                    <a:pt x="89" y="227"/>
                  </a:lnTo>
                  <a:lnTo>
                    <a:pt x="89" y="224"/>
                  </a:lnTo>
                  <a:lnTo>
                    <a:pt x="89" y="222"/>
                  </a:lnTo>
                  <a:lnTo>
                    <a:pt x="89" y="221"/>
                  </a:lnTo>
                  <a:lnTo>
                    <a:pt x="88" y="219"/>
                  </a:lnTo>
                  <a:lnTo>
                    <a:pt x="86" y="219"/>
                  </a:lnTo>
                  <a:lnTo>
                    <a:pt x="86" y="218"/>
                  </a:lnTo>
                  <a:lnTo>
                    <a:pt x="86" y="217"/>
                  </a:lnTo>
                  <a:lnTo>
                    <a:pt x="85" y="217"/>
                  </a:lnTo>
                  <a:lnTo>
                    <a:pt x="84" y="214"/>
                  </a:lnTo>
                  <a:lnTo>
                    <a:pt x="85" y="214"/>
                  </a:lnTo>
                  <a:lnTo>
                    <a:pt x="85" y="212"/>
                  </a:lnTo>
                  <a:lnTo>
                    <a:pt x="84" y="211"/>
                  </a:lnTo>
                  <a:lnTo>
                    <a:pt x="82" y="211"/>
                  </a:lnTo>
                  <a:lnTo>
                    <a:pt x="82" y="209"/>
                  </a:lnTo>
                  <a:lnTo>
                    <a:pt x="81" y="209"/>
                  </a:lnTo>
                  <a:lnTo>
                    <a:pt x="79" y="209"/>
                  </a:lnTo>
                  <a:lnTo>
                    <a:pt x="81" y="208"/>
                  </a:lnTo>
                  <a:lnTo>
                    <a:pt x="79" y="208"/>
                  </a:lnTo>
                  <a:lnTo>
                    <a:pt x="78" y="208"/>
                  </a:lnTo>
                  <a:lnTo>
                    <a:pt x="79" y="206"/>
                  </a:lnTo>
                  <a:lnTo>
                    <a:pt x="78" y="206"/>
                  </a:lnTo>
                  <a:lnTo>
                    <a:pt x="79" y="205"/>
                  </a:lnTo>
                  <a:lnTo>
                    <a:pt x="78" y="205"/>
                  </a:lnTo>
                  <a:lnTo>
                    <a:pt x="77" y="204"/>
                  </a:lnTo>
                  <a:lnTo>
                    <a:pt x="78" y="202"/>
                  </a:lnTo>
                  <a:lnTo>
                    <a:pt x="78" y="201"/>
                  </a:lnTo>
                  <a:lnTo>
                    <a:pt x="77" y="201"/>
                  </a:lnTo>
                  <a:lnTo>
                    <a:pt x="77" y="199"/>
                  </a:lnTo>
                  <a:lnTo>
                    <a:pt x="77" y="198"/>
                  </a:lnTo>
                  <a:lnTo>
                    <a:pt x="77" y="196"/>
                  </a:lnTo>
                  <a:lnTo>
                    <a:pt x="74" y="196"/>
                  </a:lnTo>
                  <a:lnTo>
                    <a:pt x="74" y="195"/>
                  </a:lnTo>
                  <a:lnTo>
                    <a:pt x="73" y="193"/>
                  </a:lnTo>
                  <a:lnTo>
                    <a:pt x="74" y="192"/>
                  </a:lnTo>
                  <a:lnTo>
                    <a:pt x="73" y="191"/>
                  </a:lnTo>
                  <a:lnTo>
                    <a:pt x="73" y="189"/>
                  </a:lnTo>
                  <a:lnTo>
                    <a:pt x="71" y="188"/>
                  </a:lnTo>
                  <a:lnTo>
                    <a:pt x="71" y="186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68" y="182"/>
                  </a:lnTo>
                  <a:lnTo>
                    <a:pt x="67" y="182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64" y="179"/>
                  </a:lnTo>
                  <a:lnTo>
                    <a:pt x="63" y="178"/>
                  </a:lnTo>
                  <a:lnTo>
                    <a:pt x="62" y="176"/>
                  </a:lnTo>
                  <a:lnTo>
                    <a:pt x="60" y="176"/>
                  </a:lnTo>
                  <a:lnTo>
                    <a:pt x="59" y="175"/>
                  </a:lnTo>
                  <a:lnTo>
                    <a:pt x="58" y="175"/>
                  </a:lnTo>
                  <a:lnTo>
                    <a:pt x="58" y="173"/>
                  </a:lnTo>
                  <a:lnTo>
                    <a:pt x="56" y="172"/>
                  </a:lnTo>
                  <a:lnTo>
                    <a:pt x="56" y="170"/>
                  </a:lnTo>
                  <a:lnTo>
                    <a:pt x="55" y="170"/>
                  </a:lnTo>
                  <a:lnTo>
                    <a:pt x="55" y="169"/>
                  </a:lnTo>
                  <a:lnTo>
                    <a:pt x="53" y="169"/>
                  </a:lnTo>
                  <a:lnTo>
                    <a:pt x="52" y="168"/>
                  </a:lnTo>
                  <a:lnTo>
                    <a:pt x="51" y="168"/>
                  </a:lnTo>
                  <a:lnTo>
                    <a:pt x="51" y="166"/>
                  </a:lnTo>
                  <a:lnTo>
                    <a:pt x="48" y="168"/>
                  </a:lnTo>
                  <a:lnTo>
                    <a:pt x="48" y="166"/>
                  </a:lnTo>
                  <a:lnTo>
                    <a:pt x="47" y="165"/>
                  </a:lnTo>
                  <a:lnTo>
                    <a:pt x="45" y="165"/>
                  </a:lnTo>
                  <a:lnTo>
                    <a:pt x="44" y="165"/>
                  </a:lnTo>
                  <a:lnTo>
                    <a:pt x="42" y="165"/>
                  </a:lnTo>
                  <a:lnTo>
                    <a:pt x="42" y="163"/>
                  </a:lnTo>
                  <a:lnTo>
                    <a:pt x="42" y="162"/>
                  </a:lnTo>
                  <a:lnTo>
                    <a:pt x="41" y="163"/>
                  </a:lnTo>
                  <a:lnTo>
                    <a:pt x="40" y="163"/>
                  </a:lnTo>
                  <a:lnTo>
                    <a:pt x="40" y="162"/>
                  </a:lnTo>
                  <a:lnTo>
                    <a:pt x="40" y="160"/>
                  </a:lnTo>
                  <a:lnTo>
                    <a:pt x="38" y="160"/>
                  </a:lnTo>
                  <a:lnTo>
                    <a:pt x="38" y="162"/>
                  </a:lnTo>
                  <a:lnTo>
                    <a:pt x="37" y="162"/>
                  </a:lnTo>
                  <a:lnTo>
                    <a:pt x="36" y="162"/>
                  </a:lnTo>
                  <a:lnTo>
                    <a:pt x="34" y="162"/>
                  </a:lnTo>
                  <a:lnTo>
                    <a:pt x="33" y="160"/>
                  </a:lnTo>
                  <a:lnTo>
                    <a:pt x="31" y="162"/>
                  </a:lnTo>
                  <a:lnTo>
                    <a:pt x="30" y="160"/>
                  </a:lnTo>
                  <a:lnTo>
                    <a:pt x="29" y="159"/>
                  </a:lnTo>
                  <a:lnTo>
                    <a:pt x="27" y="160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5" y="159"/>
                  </a:lnTo>
                  <a:lnTo>
                    <a:pt x="23" y="159"/>
                  </a:lnTo>
                  <a:lnTo>
                    <a:pt x="23" y="157"/>
                  </a:lnTo>
                  <a:lnTo>
                    <a:pt x="22" y="157"/>
                  </a:lnTo>
                  <a:lnTo>
                    <a:pt x="22" y="156"/>
                  </a:lnTo>
                  <a:lnTo>
                    <a:pt x="22" y="157"/>
                  </a:lnTo>
                  <a:lnTo>
                    <a:pt x="19" y="157"/>
                  </a:lnTo>
                  <a:lnTo>
                    <a:pt x="19" y="159"/>
                  </a:lnTo>
                  <a:lnTo>
                    <a:pt x="18" y="159"/>
                  </a:lnTo>
                  <a:lnTo>
                    <a:pt x="16" y="157"/>
                  </a:lnTo>
                  <a:lnTo>
                    <a:pt x="16" y="156"/>
                  </a:lnTo>
                  <a:lnTo>
                    <a:pt x="15" y="157"/>
                  </a:lnTo>
                  <a:lnTo>
                    <a:pt x="14" y="156"/>
                  </a:lnTo>
                  <a:lnTo>
                    <a:pt x="14" y="157"/>
                  </a:lnTo>
                  <a:lnTo>
                    <a:pt x="12" y="159"/>
                  </a:lnTo>
                  <a:lnTo>
                    <a:pt x="10" y="157"/>
                  </a:lnTo>
                  <a:lnTo>
                    <a:pt x="8" y="157"/>
                  </a:lnTo>
                  <a:lnTo>
                    <a:pt x="8" y="156"/>
                  </a:lnTo>
                  <a:lnTo>
                    <a:pt x="7" y="156"/>
                  </a:lnTo>
                  <a:lnTo>
                    <a:pt x="7" y="157"/>
                  </a:lnTo>
                  <a:lnTo>
                    <a:pt x="5" y="157"/>
                  </a:lnTo>
                  <a:lnTo>
                    <a:pt x="5" y="156"/>
                  </a:lnTo>
                  <a:lnTo>
                    <a:pt x="4" y="155"/>
                  </a:lnTo>
                  <a:lnTo>
                    <a:pt x="3" y="155"/>
                  </a:lnTo>
                  <a:lnTo>
                    <a:pt x="1" y="155"/>
                  </a:lnTo>
                  <a:lnTo>
                    <a:pt x="0" y="152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1" y="144"/>
                  </a:lnTo>
                  <a:lnTo>
                    <a:pt x="1" y="143"/>
                  </a:lnTo>
                  <a:lnTo>
                    <a:pt x="3" y="142"/>
                  </a:lnTo>
                  <a:lnTo>
                    <a:pt x="3" y="139"/>
                  </a:lnTo>
                  <a:lnTo>
                    <a:pt x="4" y="137"/>
                  </a:lnTo>
                  <a:lnTo>
                    <a:pt x="4" y="134"/>
                  </a:lnTo>
                  <a:lnTo>
                    <a:pt x="4" y="133"/>
                  </a:lnTo>
                  <a:lnTo>
                    <a:pt x="4" y="130"/>
                  </a:lnTo>
                  <a:lnTo>
                    <a:pt x="5" y="129"/>
                  </a:lnTo>
                  <a:lnTo>
                    <a:pt x="7" y="124"/>
                  </a:lnTo>
                  <a:lnTo>
                    <a:pt x="11" y="123"/>
                  </a:lnTo>
                  <a:lnTo>
                    <a:pt x="16" y="120"/>
                  </a:lnTo>
                  <a:lnTo>
                    <a:pt x="19" y="119"/>
                  </a:lnTo>
                  <a:lnTo>
                    <a:pt x="23" y="117"/>
                  </a:lnTo>
                  <a:lnTo>
                    <a:pt x="23" y="114"/>
                  </a:lnTo>
                  <a:lnTo>
                    <a:pt x="23" y="111"/>
                  </a:lnTo>
                  <a:lnTo>
                    <a:pt x="21" y="108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2" y="103"/>
                  </a:lnTo>
                  <a:lnTo>
                    <a:pt x="25" y="103"/>
                  </a:lnTo>
                  <a:lnTo>
                    <a:pt x="26" y="101"/>
                  </a:lnTo>
                  <a:lnTo>
                    <a:pt x="27" y="100"/>
                  </a:lnTo>
                  <a:lnTo>
                    <a:pt x="30" y="100"/>
                  </a:lnTo>
                  <a:lnTo>
                    <a:pt x="31" y="98"/>
                  </a:lnTo>
                  <a:lnTo>
                    <a:pt x="33" y="95"/>
                  </a:lnTo>
                  <a:lnTo>
                    <a:pt x="34" y="94"/>
                  </a:lnTo>
                  <a:lnTo>
                    <a:pt x="33" y="90"/>
                  </a:lnTo>
                  <a:lnTo>
                    <a:pt x="33" y="88"/>
                  </a:lnTo>
                  <a:lnTo>
                    <a:pt x="34" y="87"/>
                  </a:lnTo>
                  <a:lnTo>
                    <a:pt x="36" y="85"/>
                  </a:lnTo>
                  <a:lnTo>
                    <a:pt x="38" y="84"/>
                  </a:lnTo>
                  <a:lnTo>
                    <a:pt x="40" y="83"/>
                  </a:lnTo>
                  <a:lnTo>
                    <a:pt x="41" y="83"/>
                  </a:lnTo>
                  <a:lnTo>
                    <a:pt x="42" y="84"/>
                  </a:lnTo>
                  <a:lnTo>
                    <a:pt x="44" y="78"/>
                  </a:lnTo>
                  <a:lnTo>
                    <a:pt x="44" y="77"/>
                  </a:lnTo>
                  <a:lnTo>
                    <a:pt x="44" y="75"/>
                  </a:lnTo>
                  <a:lnTo>
                    <a:pt x="44" y="72"/>
                  </a:lnTo>
                  <a:lnTo>
                    <a:pt x="42" y="68"/>
                  </a:lnTo>
                  <a:lnTo>
                    <a:pt x="41" y="65"/>
                  </a:lnTo>
                  <a:lnTo>
                    <a:pt x="40" y="64"/>
                  </a:lnTo>
                  <a:lnTo>
                    <a:pt x="37" y="64"/>
                  </a:lnTo>
                  <a:lnTo>
                    <a:pt x="36" y="62"/>
                  </a:lnTo>
                  <a:lnTo>
                    <a:pt x="30" y="55"/>
                  </a:lnTo>
                  <a:lnTo>
                    <a:pt x="25" y="54"/>
                  </a:lnTo>
                  <a:lnTo>
                    <a:pt x="23" y="52"/>
                  </a:lnTo>
                  <a:lnTo>
                    <a:pt x="22" y="51"/>
                  </a:lnTo>
                  <a:lnTo>
                    <a:pt x="22" y="49"/>
                  </a:lnTo>
                  <a:lnTo>
                    <a:pt x="21" y="44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30" y="34"/>
                  </a:lnTo>
                  <a:lnTo>
                    <a:pt x="34" y="35"/>
                  </a:lnTo>
                  <a:lnTo>
                    <a:pt x="36" y="35"/>
                  </a:lnTo>
                  <a:lnTo>
                    <a:pt x="45" y="36"/>
                  </a:lnTo>
                  <a:lnTo>
                    <a:pt x="47" y="38"/>
                  </a:lnTo>
                  <a:lnTo>
                    <a:pt x="49" y="39"/>
                  </a:lnTo>
                  <a:lnTo>
                    <a:pt x="60" y="42"/>
                  </a:lnTo>
                  <a:lnTo>
                    <a:pt x="64" y="44"/>
                  </a:lnTo>
                  <a:lnTo>
                    <a:pt x="68" y="44"/>
                  </a:lnTo>
                  <a:lnTo>
                    <a:pt x="70" y="45"/>
                  </a:lnTo>
                  <a:lnTo>
                    <a:pt x="71" y="45"/>
                  </a:lnTo>
                  <a:lnTo>
                    <a:pt x="73" y="46"/>
                  </a:lnTo>
                  <a:lnTo>
                    <a:pt x="78" y="52"/>
                  </a:lnTo>
                  <a:lnTo>
                    <a:pt x="79" y="49"/>
                  </a:lnTo>
                  <a:lnTo>
                    <a:pt x="81" y="49"/>
                  </a:lnTo>
                  <a:lnTo>
                    <a:pt x="82" y="51"/>
                  </a:lnTo>
                  <a:lnTo>
                    <a:pt x="85" y="51"/>
                  </a:lnTo>
                  <a:lnTo>
                    <a:pt x="86" y="52"/>
                  </a:lnTo>
                  <a:lnTo>
                    <a:pt x="86" y="54"/>
                  </a:lnTo>
                  <a:lnTo>
                    <a:pt x="88" y="54"/>
                  </a:lnTo>
                  <a:lnTo>
                    <a:pt x="89" y="52"/>
                  </a:lnTo>
                  <a:lnTo>
                    <a:pt x="90" y="54"/>
                  </a:lnTo>
                  <a:lnTo>
                    <a:pt x="92" y="55"/>
                  </a:lnTo>
                  <a:lnTo>
                    <a:pt x="93" y="55"/>
                  </a:lnTo>
                  <a:lnTo>
                    <a:pt x="96" y="59"/>
                  </a:lnTo>
                  <a:lnTo>
                    <a:pt x="97" y="59"/>
                  </a:lnTo>
                  <a:lnTo>
                    <a:pt x="99" y="58"/>
                  </a:lnTo>
                  <a:lnTo>
                    <a:pt x="99" y="57"/>
                  </a:lnTo>
                  <a:lnTo>
                    <a:pt x="100" y="57"/>
                  </a:lnTo>
                  <a:lnTo>
                    <a:pt x="101" y="55"/>
                  </a:lnTo>
                  <a:lnTo>
                    <a:pt x="104" y="57"/>
                  </a:lnTo>
                  <a:lnTo>
                    <a:pt x="105" y="57"/>
                  </a:lnTo>
                  <a:lnTo>
                    <a:pt x="107" y="54"/>
                  </a:lnTo>
                  <a:lnTo>
                    <a:pt x="108" y="54"/>
                  </a:lnTo>
                  <a:lnTo>
                    <a:pt x="110" y="54"/>
                  </a:lnTo>
                  <a:lnTo>
                    <a:pt x="111" y="54"/>
                  </a:lnTo>
                  <a:lnTo>
                    <a:pt x="111" y="51"/>
                  </a:lnTo>
                  <a:lnTo>
                    <a:pt x="112" y="49"/>
                  </a:lnTo>
                  <a:lnTo>
                    <a:pt x="114" y="49"/>
                  </a:lnTo>
                  <a:lnTo>
                    <a:pt x="116" y="49"/>
                  </a:lnTo>
                  <a:lnTo>
                    <a:pt x="116" y="48"/>
                  </a:lnTo>
                  <a:lnTo>
                    <a:pt x="116" y="46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18" y="44"/>
                  </a:lnTo>
                  <a:lnTo>
                    <a:pt x="119" y="44"/>
                  </a:lnTo>
                  <a:lnTo>
                    <a:pt x="121" y="44"/>
                  </a:lnTo>
                  <a:lnTo>
                    <a:pt x="121" y="45"/>
                  </a:lnTo>
                  <a:lnTo>
                    <a:pt x="122" y="45"/>
                  </a:lnTo>
                  <a:lnTo>
                    <a:pt x="123" y="44"/>
                  </a:lnTo>
                  <a:lnTo>
                    <a:pt x="125" y="42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26" y="39"/>
                  </a:lnTo>
                  <a:lnTo>
                    <a:pt x="126" y="38"/>
                  </a:lnTo>
                  <a:lnTo>
                    <a:pt x="123" y="36"/>
                  </a:lnTo>
                  <a:lnTo>
                    <a:pt x="123" y="35"/>
                  </a:lnTo>
                  <a:lnTo>
                    <a:pt x="125" y="35"/>
                  </a:lnTo>
                  <a:lnTo>
                    <a:pt x="126" y="34"/>
                  </a:lnTo>
                  <a:lnTo>
                    <a:pt x="127" y="34"/>
                  </a:lnTo>
                  <a:lnTo>
                    <a:pt x="129" y="32"/>
                  </a:lnTo>
                  <a:lnTo>
                    <a:pt x="132" y="32"/>
                  </a:lnTo>
                  <a:lnTo>
                    <a:pt x="130" y="29"/>
                  </a:lnTo>
                  <a:lnTo>
                    <a:pt x="130" y="28"/>
                  </a:lnTo>
                  <a:lnTo>
                    <a:pt x="132" y="28"/>
                  </a:lnTo>
                  <a:lnTo>
                    <a:pt x="133" y="28"/>
                  </a:lnTo>
                  <a:lnTo>
                    <a:pt x="136" y="29"/>
                  </a:lnTo>
                  <a:lnTo>
                    <a:pt x="137" y="29"/>
                  </a:lnTo>
                  <a:lnTo>
                    <a:pt x="137" y="26"/>
                  </a:lnTo>
                  <a:lnTo>
                    <a:pt x="137" y="25"/>
                  </a:lnTo>
                  <a:lnTo>
                    <a:pt x="137" y="23"/>
                  </a:lnTo>
                  <a:lnTo>
                    <a:pt x="138" y="22"/>
                  </a:lnTo>
                  <a:lnTo>
                    <a:pt x="140" y="21"/>
                  </a:lnTo>
                  <a:lnTo>
                    <a:pt x="141" y="21"/>
                  </a:lnTo>
                  <a:lnTo>
                    <a:pt x="144" y="22"/>
                  </a:lnTo>
                  <a:lnTo>
                    <a:pt x="145" y="22"/>
                  </a:lnTo>
                  <a:lnTo>
                    <a:pt x="145" y="23"/>
                  </a:lnTo>
                  <a:lnTo>
                    <a:pt x="147" y="25"/>
                  </a:lnTo>
                  <a:lnTo>
                    <a:pt x="148" y="25"/>
                  </a:lnTo>
                  <a:lnTo>
                    <a:pt x="149" y="26"/>
                  </a:lnTo>
                  <a:lnTo>
                    <a:pt x="152" y="29"/>
                  </a:lnTo>
                  <a:lnTo>
                    <a:pt x="153" y="29"/>
                  </a:lnTo>
                  <a:lnTo>
                    <a:pt x="155" y="31"/>
                  </a:lnTo>
                  <a:lnTo>
                    <a:pt x="156" y="31"/>
                  </a:lnTo>
                  <a:lnTo>
                    <a:pt x="156" y="34"/>
                  </a:lnTo>
                  <a:lnTo>
                    <a:pt x="158" y="35"/>
                  </a:lnTo>
                  <a:lnTo>
                    <a:pt x="159" y="36"/>
                  </a:lnTo>
                  <a:lnTo>
                    <a:pt x="162" y="38"/>
                  </a:lnTo>
                  <a:lnTo>
                    <a:pt x="164" y="39"/>
                  </a:lnTo>
                  <a:lnTo>
                    <a:pt x="166" y="39"/>
                  </a:lnTo>
                  <a:lnTo>
                    <a:pt x="167" y="41"/>
                  </a:lnTo>
                  <a:lnTo>
                    <a:pt x="167" y="42"/>
                  </a:lnTo>
                  <a:lnTo>
                    <a:pt x="167" y="44"/>
                  </a:lnTo>
                  <a:lnTo>
                    <a:pt x="169" y="44"/>
                  </a:lnTo>
                  <a:lnTo>
                    <a:pt x="170" y="45"/>
                  </a:lnTo>
                  <a:lnTo>
                    <a:pt x="171" y="45"/>
                  </a:lnTo>
                  <a:lnTo>
                    <a:pt x="174" y="46"/>
                  </a:lnTo>
                  <a:lnTo>
                    <a:pt x="178" y="46"/>
                  </a:lnTo>
                  <a:lnTo>
                    <a:pt x="182" y="44"/>
                  </a:lnTo>
                  <a:lnTo>
                    <a:pt x="185" y="42"/>
                  </a:lnTo>
                  <a:lnTo>
                    <a:pt x="192" y="45"/>
                  </a:lnTo>
                  <a:lnTo>
                    <a:pt x="192" y="44"/>
                  </a:lnTo>
                  <a:lnTo>
                    <a:pt x="193" y="42"/>
                  </a:lnTo>
                  <a:lnTo>
                    <a:pt x="193" y="41"/>
                  </a:lnTo>
                  <a:lnTo>
                    <a:pt x="193" y="38"/>
                  </a:lnTo>
                  <a:lnTo>
                    <a:pt x="195" y="36"/>
                  </a:lnTo>
                  <a:lnTo>
                    <a:pt x="192" y="31"/>
                  </a:lnTo>
                  <a:lnTo>
                    <a:pt x="193" y="29"/>
                  </a:lnTo>
                  <a:lnTo>
                    <a:pt x="192" y="28"/>
                  </a:lnTo>
                  <a:lnTo>
                    <a:pt x="192" y="25"/>
                  </a:lnTo>
                  <a:lnTo>
                    <a:pt x="193" y="23"/>
                  </a:lnTo>
                  <a:lnTo>
                    <a:pt x="193" y="21"/>
                  </a:lnTo>
                  <a:lnTo>
                    <a:pt x="192" y="16"/>
                  </a:lnTo>
                  <a:lnTo>
                    <a:pt x="192" y="13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5" y="9"/>
                  </a:lnTo>
                  <a:lnTo>
                    <a:pt x="196" y="9"/>
                  </a:lnTo>
                  <a:lnTo>
                    <a:pt x="199" y="12"/>
                  </a:lnTo>
                  <a:lnTo>
                    <a:pt x="201" y="13"/>
                  </a:lnTo>
                  <a:lnTo>
                    <a:pt x="203" y="15"/>
                  </a:lnTo>
                  <a:lnTo>
                    <a:pt x="203" y="16"/>
                  </a:lnTo>
                  <a:lnTo>
                    <a:pt x="204" y="16"/>
                  </a:lnTo>
                  <a:lnTo>
                    <a:pt x="206" y="16"/>
                  </a:lnTo>
                  <a:lnTo>
                    <a:pt x="210" y="18"/>
                  </a:lnTo>
                  <a:lnTo>
                    <a:pt x="210" y="19"/>
                  </a:lnTo>
                  <a:lnTo>
                    <a:pt x="212" y="19"/>
                  </a:lnTo>
                  <a:lnTo>
                    <a:pt x="212" y="21"/>
                  </a:lnTo>
                  <a:lnTo>
                    <a:pt x="214" y="21"/>
                  </a:lnTo>
                  <a:lnTo>
                    <a:pt x="215" y="22"/>
                  </a:lnTo>
                  <a:lnTo>
                    <a:pt x="216" y="22"/>
                  </a:lnTo>
                  <a:lnTo>
                    <a:pt x="218" y="23"/>
                  </a:lnTo>
                  <a:lnTo>
                    <a:pt x="218" y="25"/>
                  </a:lnTo>
                  <a:lnTo>
                    <a:pt x="219" y="25"/>
                  </a:lnTo>
                  <a:lnTo>
                    <a:pt x="221" y="26"/>
                  </a:lnTo>
                  <a:lnTo>
                    <a:pt x="223" y="28"/>
                  </a:lnTo>
                  <a:lnTo>
                    <a:pt x="226" y="28"/>
                  </a:lnTo>
                  <a:lnTo>
                    <a:pt x="227" y="28"/>
                  </a:lnTo>
                  <a:lnTo>
                    <a:pt x="230" y="28"/>
                  </a:lnTo>
                  <a:lnTo>
                    <a:pt x="232" y="26"/>
                  </a:lnTo>
                  <a:lnTo>
                    <a:pt x="234" y="26"/>
                  </a:lnTo>
                  <a:lnTo>
                    <a:pt x="240" y="26"/>
                  </a:lnTo>
                  <a:lnTo>
                    <a:pt x="240" y="21"/>
                  </a:lnTo>
                  <a:lnTo>
                    <a:pt x="240" y="19"/>
                  </a:lnTo>
                  <a:lnTo>
                    <a:pt x="241" y="19"/>
                  </a:lnTo>
                  <a:lnTo>
                    <a:pt x="245" y="21"/>
                  </a:lnTo>
                  <a:lnTo>
                    <a:pt x="245" y="19"/>
                  </a:lnTo>
                  <a:lnTo>
                    <a:pt x="245" y="15"/>
                  </a:lnTo>
                  <a:lnTo>
                    <a:pt x="245" y="5"/>
                  </a:lnTo>
                  <a:lnTo>
                    <a:pt x="245" y="0"/>
                  </a:lnTo>
                  <a:lnTo>
                    <a:pt x="247" y="0"/>
                  </a:lnTo>
                  <a:lnTo>
                    <a:pt x="248" y="8"/>
                  </a:lnTo>
                  <a:lnTo>
                    <a:pt x="249" y="15"/>
                  </a:lnTo>
                  <a:lnTo>
                    <a:pt x="251" y="22"/>
                  </a:lnTo>
                  <a:lnTo>
                    <a:pt x="252" y="23"/>
                  </a:lnTo>
                  <a:lnTo>
                    <a:pt x="253" y="23"/>
                  </a:lnTo>
                  <a:lnTo>
                    <a:pt x="255" y="23"/>
                  </a:lnTo>
                  <a:lnTo>
                    <a:pt x="255" y="25"/>
                  </a:lnTo>
                  <a:lnTo>
                    <a:pt x="256" y="25"/>
                  </a:lnTo>
                  <a:lnTo>
                    <a:pt x="258" y="25"/>
                  </a:lnTo>
                  <a:lnTo>
                    <a:pt x="259" y="26"/>
                  </a:lnTo>
                  <a:lnTo>
                    <a:pt x="260" y="26"/>
                  </a:lnTo>
                  <a:lnTo>
                    <a:pt x="262" y="26"/>
                  </a:lnTo>
                  <a:lnTo>
                    <a:pt x="262" y="28"/>
                  </a:lnTo>
                  <a:lnTo>
                    <a:pt x="263" y="28"/>
                  </a:lnTo>
                  <a:lnTo>
                    <a:pt x="263" y="29"/>
                  </a:lnTo>
                  <a:lnTo>
                    <a:pt x="264" y="29"/>
                  </a:lnTo>
                  <a:lnTo>
                    <a:pt x="266" y="29"/>
                  </a:lnTo>
                  <a:lnTo>
                    <a:pt x="267" y="29"/>
                  </a:lnTo>
                  <a:lnTo>
                    <a:pt x="267" y="31"/>
                  </a:lnTo>
                  <a:lnTo>
                    <a:pt x="269" y="31"/>
                  </a:lnTo>
                  <a:lnTo>
                    <a:pt x="270" y="31"/>
                  </a:lnTo>
                  <a:lnTo>
                    <a:pt x="275" y="31"/>
                  </a:lnTo>
                  <a:lnTo>
                    <a:pt x="275" y="29"/>
                  </a:lnTo>
                  <a:lnTo>
                    <a:pt x="277" y="29"/>
                  </a:lnTo>
                  <a:lnTo>
                    <a:pt x="279" y="29"/>
                  </a:lnTo>
                  <a:lnTo>
                    <a:pt x="279" y="28"/>
                  </a:lnTo>
                  <a:lnTo>
                    <a:pt x="281" y="28"/>
                  </a:lnTo>
                  <a:lnTo>
                    <a:pt x="282" y="28"/>
                  </a:lnTo>
                  <a:lnTo>
                    <a:pt x="284" y="26"/>
                  </a:lnTo>
                  <a:lnTo>
                    <a:pt x="285" y="26"/>
                  </a:lnTo>
                  <a:lnTo>
                    <a:pt x="286" y="26"/>
                  </a:lnTo>
                  <a:lnTo>
                    <a:pt x="288" y="26"/>
                  </a:lnTo>
                  <a:lnTo>
                    <a:pt x="289" y="26"/>
                  </a:lnTo>
                  <a:lnTo>
                    <a:pt x="290" y="26"/>
                  </a:lnTo>
                  <a:lnTo>
                    <a:pt x="292" y="28"/>
                  </a:lnTo>
                  <a:lnTo>
                    <a:pt x="293" y="28"/>
                  </a:lnTo>
                  <a:lnTo>
                    <a:pt x="295" y="28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7" y="31"/>
                  </a:lnTo>
                  <a:lnTo>
                    <a:pt x="299" y="31"/>
                  </a:lnTo>
                  <a:lnTo>
                    <a:pt x="300" y="31"/>
                  </a:lnTo>
                  <a:lnTo>
                    <a:pt x="300" y="32"/>
                  </a:lnTo>
                  <a:lnTo>
                    <a:pt x="301" y="32"/>
                  </a:lnTo>
                  <a:lnTo>
                    <a:pt x="303" y="32"/>
                  </a:lnTo>
                  <a:lnTo>
                    <a:pt x="304" y="32"/>
                  </a:lnTo>
                  <a:lnTo>
                    <a:pt x="306" y="32"/>
                  </a:lnTo>
                  <a:lnTo>
                    <a:pt x="307" y="32"/>
                  </a:lnTo>
                  <a:lnTo>
                    <a:pt x="308" y="32"/>
                  </a:lnTo>
                  <a:lnTo>
                    <a:pt x="310" y="31"/>
                  </a:lnTo>
                  <a:lnTo>
                    <a:pt x="311" y="31"/>
                  </a:lnTo>
                  <a:lnTo>
                    <a:pt x="311" y="29"/>
                  </a:lnTo>
                  <a:lnTo>
                    <a:pt x="312" y="29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5" y="26"/>
                  </a:lnTo>
                  <a:lnTo>
                    <a:pt x="316" y="26"/>
                  </a:lnTo>
                  <a:lnTo>
                    <a:pt x="318" y="26"/>
                  </a:lnTo>
                  <a:lnTo>
                    <a:pt x="319" y="26"/>
                  </a:lnTo>
                  <a:lnTo>
                    <a:pt x="319" y="25"/>
                  </a:lnTo>
                  <a:lnTo>
                    <a:pt x="321" y="25"/>
                  </a:lnTo>
                  <a:lnTo>
                    <a:pt x="322" y="25"/>
                  </a:lnTo>
                  <a:lnTo>
                    <a:pt x="323" y="25"/>
                  </a:lnTo>
                  <a:lnTo>
                    <a:pt x="325" y="25"/>
                  </a:lnTo>
                  <a:lnTo>
                    <a:pt x="326" y="25"/>
                  </a:lnTo>
                  <a:lnTo>
                    <a:pt x="327" y="26"/>
                  </a:lnTo>
                  <a:lnTo>
                    <a:pt x="329" y="26"/>
                  </a:lnTo>
                  <a:lnTo>
                    <a:pt x="330" y="26"/>
                  </a:lnTo>
                  <a:lnTo>
                    <a:pt x="330" y="28"/>
                  </a:lnTo>
                  <a:lnTo>
                    <a:pt x="332" y="28"/>
                  </a:lnTo>
                  <a:lnTo>
                    <a:pt x="333" y="28"/>
                  </a:lnTo>
                  <a:lnTo>
                    <a:pt x="333" y="29"/>
                  </a:lnTo>
                  <a:lnTo>
                    <a:pt x="334" y="29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7" y="31"/>
                  </a:lnTo>
                  <a:lnTo>
                    <a:pt x="338" y="31"/>
                  </a:lnTo>
                  <a:lnTo>
                    <a:pt x="338" y="32"/>
                  </a:lnTo>
                  <a:lnTo>
                    <a:pt x="340" y="32"/>
                  </a:lnTo>
                  <a:lnTo>
                    <a:pt x="341" y="32"/>
                  </a:lnTo>
                  <a:lnTo>
                    <a:pt x="341" y="34"/>
                  </a:lnTo>
                  <a:lnTo>
                    <a:pt x="343" y="34"/>
                  </a:lnTo>
                  <a:lnTo>
                    <a:pt x="344" y="34"/>
                  </a:lnTo>
                  <a:lnTo>
                    <a:pt x="345" y="34"/>
                  </a:lnTo>
                  <a:lnTo>
                    <a:pt x="347" y="34"/>
                  </a:lnTo>
                  <a:lnTo>
                    <a:pt x="348" y="35"/>
                  </a:lnTo>
                  <a:lnTo>
                    <a:pt x="349" y="35"/>
                  </a:lnTo>
                  <a:lnTo>
                    <a:pt x="351" y="36"/>
                  </a:lnTo>
                  <a:lnTo>
                    <a:pt x="352" y="35"/>
                  </a:lnTo>
                  <a:lnTo>
                    <a:pt x="353" y="34"/>
                  </a:lnTo>
                  <a:lnTo>
                    <a:pt x="356" y="32"/>
                  </a:lnTo>
                  <a:lnTo>
                    <a:pt x="358" y="32"/>
                  </a:lnTo>
                  <a:lnTo>
                    <a:pt x="360" y="31"/>
                  </a:lnTo>
                  <a:lnTo>
                    <a:pt x="363" y="29"/>
                  </a:lnTo>
                  <a:lnTo>
                    <a:pt x="366" y="28"/>
                  </a:lnTo>
                  <a:lnTo>
                    <a:pt x="367" y="28"/>
                  </a:lnTo>
                  <a:lnTo>
                    <a:pt x="374" y="26"/>
                  </a:lnTo>
                  <a:lnTo>
                    <a:pt x="377" y="26"/>
                  </a:lnTo>
                  <a:lnTo>
                    <a:pt x="380" y="25"/>
                  </a:lnTo>
                  <a:lnTo>
                    <a:pt x="382" y="25"/>
                  </a:lnTo>
                  <a:lnTo>
                    <a:pt x="384" y="25"/>
                  </a:lnTo>
                  <a:lnTo>
                    <a:pt x="385" y="10"/>
                  </a:lnTo>
                  <a:lnTo>
                    <a:pt x="390" y="10"/>
                  </a:lnTo>
                  <a:lnTo>
                    <a:pt x="401" y="9"/>
                  </a:lnTo>
                  <a:lnTo>
                    <a:pt x="415" y="8"/>
                  </a:lnTo>
                  <a:lnTo>
                    <a:pt x="417" y="8"/>
                  </a:lnTo>
                  <a:lnTo>
                    <a:pt x="430" y="8"/>
                  </a:lnTo>
                  <a:lnTo>
                    <a:pt x="436" y="6"/>
                  </a:lnTo>
                  <a:lnTo>
                    <a:pt x="441" y="6"/>
                  </a:lnTo>
                  <a:lnTo>
                    <a:pt x="452" y="6"/>
                  </a:lnTo>
                  <a:lnTo>
                    <a:pt x="463" y="5"/>
                  </a:lnTo>
                  <a:lnTo>
                    <a:pt x="464" y="5"/>
                  </a:lnTo>
                  <a:lnTo>
                    <a:pt x="481" y="3"/>
                  </a:lnTo>
                  <a:lnTo>
                    <a:pt x="491" y="3"/>
                  </a:lnTo>
                  <a:lnTo>
                    <a:pt x="495" y="3"/>
                  </a:lnTo>
                  <a:lnTo>
                    <a:pt x="496" y="2"/>
                  </a:lnTo>
                  <a:lnTo>
                    <a:pt x="496" y="3"/>
                  </a:lnTo>
                  <a:lnTo>
                    <a:pt x="497" y="3"/>
                  </a:lnTo>
                  <a:lnTo>
                    <a:pt x="506" y="6"/>
                  </a:lnTo>
                  <a:lnTo>
                    <a:pt x="507" y="6"/>
                  </a:lnTo>
                  <a:lnTo>
                    <a:pt x="508" y="8"/>
                  </a:lnTo>
                  <a:lnTo>
                    <a:pt x="510" y="8"/>
                  </a:lnTo>
                  <a:lnTo>
                    <a:pt x="511" y="8"/>
                  </a:lnTo>
                  <a:lnTo>
                    <a:pt x="512" y="9"/>
                  </a:lnTo>
                  <a:lnTo>
                    <a:pt x="514" y="9"/>
                  </a:lnTo>
                  <a:lnTo>
                    <a:pt x="515" y="10"/>
                  </a:lnTo>
                  <a:lnTo>
                    <a:pt x="517" y="10"/>
                  </a:lnTo>
                  <a:lnTo>
                    <a:pt x="517" y="12"/>
                  </a:lnTo>
                  <a:lnTo>
                    <a:pt x="518" y="12"/>
                  </a:lnTo>
                  <a:lnTo>
                    <a:pt x="519" y="12"/>
                  </a:lnTo>
                  <a:lnTo>
                    <a:pt x="521" y="12"/>
                  </a:lnTo>
                  <a:lnTo>
                    <a:pt x="521" y="13"/>
                  </a:lnTo>
                  <a:lnTo>
                    <a:pt x="521" y="15"/>
                  </a:lnTo>
                  <a:lnTo>
                    <a:pt x="522" y="15"/>
                  </a:lnTo>
                  <a:lnTo>
                    <a:pt x="522" y="16"/>
                  </a:lnTo>
                  <a:lnTo>
                    <a:pt x="523" y="16"/>
                  </a:lnTo>
                  <a:lnTo>
                    <a:pt x="525" y="16"/>
                  </a:lnTo>
                  <a:lnTo>
                    <a:pt x="526" y="16"/>
                  </a:lnTo>
                  <a:lnTo>
                    <a:pt x="528" y="16"/>
                  </a:lnTo>
                  <a:lnTo>
                    <a:pt x="528" y="15"/>
                  </a:lnTo>
                  <a:lnTo>
                    <a:pt x="529" y="15"/>
                  </a:lnTo>
                  <a:lnTo>
                    <a:pt x="529" y="13"/>
                  </a:lnTo>
                  <a:lnTo>
                    <a:pt x="530" y="13"/>
                  </a:lnTo>
                  <a:lnTo>
                    <a:pt x="530" y="12"/>
                  </a:lnTo>
                  <a:lnTo>
                    <a:pt x="532" y="12"/>
                  </a:lnTo>
                  <a:lnTo>
                    <a:pt x="532" y="10"/>
                  </a:lnTo>
                  <a:lnTo>
                    <a:pt x="533" y="10"/>
                  </a:lnTo>
                  <a:lnTo>
                    <a:pt x="533" y="9"/>
                  </a:lnTo>
                  <a:lnTo>
                    <a:pt x="534" y="9"/>
                  </a:lnTo>
                  <a:lnTo>
                    <a:pt x="536" y="9"/>
                  </a:lnTo>
                  <a:lnTo>
                    <a:pt x="537" y="9"/>
                  </a:lnTo>
                  <a:lnTo>
                    <a:pt x="538" y="9"/>
                  </a:lnTo>
                  <a:lnTo>
                    <a:pt x="540" y="9"/>
                  </a:lnTo>
                  <a:lnTo>
                    <a:pt x="541" y="9"/>
                  </a:lnTo>
                  <a:lnTo>
                    <a:pt x="541" y="10"/>
                  </a:lnTo>
                  <a:lnTo>
                    <a:pt x="543" y="10"/>
                  </a:lnTo>
                  <a:lnTo>
                    <a:pt x="544" y="10"/>
                  </a:lnTo>
                  <a:lnTo>
                    <a:pt x="545" y="10"/>
                  </a:lnTo>
                  <a:lnTo>
                    <a:pt x="545" y="12"/>
                  </a:lnTo>
                  <a:lnTo>
                    <a:pt x="547" y="12"/>
                  </a:lnTo>
                  <a:lnTo>
                    <a:pt x="548" y="12"/>
                  </a:lnTo>
                  <a:lnTo>
                    <a:pt x="548" y="13"/>
                  </a:lnTo>
                  <a:lnTo>
                    <a:pt x="549" y="13"/>
                  </a:lnTo>
                  <a:lnTo>
                    <a:pt x="551" y="15"/>
                  </a:lnTo>
                  <a:lnTo>
                    <a:pt x="551" y="16"/>
                  </a:lnTo>
                  <a:lnTo>
                    <a:pt x="552" y="16"/>
                  </a:lnTo>
                  <a:lnTo>
                    <a:pt x="554" y="16"/>
                  </a:lnTo>
                  <a:lnTo>
                    <a:pt x="555" y="16"/>
                  </a:lnTo>
                  <a:lnTo>
                    <a:pt x="556" y="16"/>
                  </a:lnTo>
                  <a:lnTo>
                    <a:pt x="558" y="18"/>
                  </a:lnTo>
                  <a:lnTo>
                    <a:pt x="559" y="18"/>
                  </a:lnTo>
                  <a:lnTo>
                    <a:pt x="560" y="18"/>
                  </a:lnTo>
                  <a:lnTo>
                    <a:pt x="562" y="18"/>
                  </a:lnTo>
                  <a:lnTo>
                    <a:pt x="563" y="18"/>
                  </a:lnTo>
                  <a:lnTo>
                    <a:pt x="564" y="18"/>
                  </a:lnTo>
                  <a:lnTo>
                    <a:pt x="566" y="18"/>
                  </a:lnTo>
                  <a:lnTo>
                    <a:pt x="567" y="18"/>
                  </a:lnTo>
                  <a:lnTo>
                    <a:pt x="569" y="18"/>
                  </a:lnTo>
                  <a:lnTo>
                    <a:pt x="570" y="18"/>
                  </a:lnTo>
                  <a:lnTo>
                    <a:pt x="570" y="19"/>
                  </a:lnTo>
                  <a:lnTo>
                    <a:pt x="571" y="19"/>
                  </a:lnTo>
                  <a:lnTo>
                    <a:pt x="573" y="19"/>
                  </a:lnTo>
                  <a:lnTo>
                    <a:pt x="574" y="19"/>
                  </a:lnTo>
                  <a:lnTo>
                    <a:pt x="575" y="19"/>
                  </a:lnTo>
                  <a:lnTo>
                    <a:pt x="577" y="19"/>
                  </a:lnTo>
                  <a:lnTo>
                    <a:pt x="578" y="19"/>
                  </a:lnTo>
                  <a:lnTo>
                    <a:pt x="580" y="19"/>
                  </a:lnTo>
                  <a:lnTo>
                    <a:pt x="581" y="19"/>
                  </a:lnTo>
                  <a:lnTo>
                    <a:pt x="582" y="19"/>
                  </a:lnTo>
                  <a:lnTo>
                    <a:pt x="584" y="19"/>
                  </a:lnTo>
                  <a:lnTo>
                    <a:pt x="585" y="19"/>
                  </a:lnTo>
                  <a:lnTo>
                    <a:pt x="586" y="19"/>
                  </a:lnTo>
                  <a:lnTo>
                    <a:pt x="588" y="21"/>
                  </a:lnTo>
                  <a:lnTo>
                    <a:pt x="589" y="21"/>
                  </a:lnTo>
                  <a:lnTo>
                    <a:pt x="589" y="22"/>
                  </a:lnTo>
                  <a:lnTo>
                    <a:pt x="591" y="22"/>
                  </a:lnTo>
                  <a:lnTo>
                    <a:pt x="592" y="22"/>
                  </a:lnTo>
                  <a:lnTo>
                    <a:pt x="593" y="23"/>
                  </a:lnTo>
                  <a:lnTo>
                    <a:pt x="595" y="23"/>
                  </a:lnTo>
                  <a:lnTo>
                    <a:pt x="596" y="23"/>
                  </a:lnTo>
                  <a:lnTo>
                    <a:pt x="596" y="25"/>
                  </a:lnTo>
                  <a:lnTo>
                    <a:pt x="597" y="25"/>
                  </a:lnTo>
                  <a:lnTo>
                    <a:pt x="599" y="23"/>
                  </a:lnTo>
                  <a:lnTo>
                    <a:pt x="600" y="23"/>
                  </a:lnTo>
                  <a:lnTo>
                    <a:pt x="601" y="23"/>
                  </a:lnTo>
                  <a:lnTo>
                    <a:pt x="603" y="23"/>
                  </a:lnTo>
                  <a:lnTo>
                    <a:pt x="603" y="25"/>
                  </a:lnTo>
                  <a:lnTo>
                    <a:pt x="604" y="25"/>
                  </a:lnTo>
                  <a:lnTo>
                    <a:pt x="606" y="25"/>
                  </a:lnTo>
                  <a:lnTo>
                    <a:pt x="607" y="25"/>
                  </a:lnTo>
                  <a:lnTo>
                    <a:pt x="607" y="23"/>
                  </a:lnTo>
                  <a:lnTo>
                    <a:pt x="608" y="23"/>
                  </a:lnTo>
                  <a:lnTo>
                    <a:pt x="610" y="23"/>
                  </a:lnTo>
                  <a:lnTo>
                    <a:pt x="611" y="23"/>
                  </a:lnTo>
                  <a:lnTo>
                    <a:pt x="612" y="22"/>
                  </a:lnTo>
                  <a:lnTo>
                    <a:pt x="614" y="22"/>
                  </a:lnTo>
                  <a:lnTo>
                    <a:pt x="615" y="21"/>
                  </a:lnTo>
                  <a:lnTo>
                    <a:pt x="615" y="19"/>
                  </a:lnTo>
                  <a:lnTo>
                    <a:pt x="617" y="19"/>
                  </a:lnTo>
                  <a:lnTo>
                    <a:pt x="617" y="18"/>
                  </a:lnTo>
                  <a:lnTo>
                    <a:pt x="618" y="18"/>
                  </a:lnTo>
                  <a:lnTo>
                    <a:pt x="619" y="18"/>
                  </a:lnTo>
                  <a:lnTo>
                    <a:pt x="621" y="16"/>
                  </a:lnTo>
                  <a:lnTo>
                    <a:pt x="622" y="16"/>
                  </a:lnTo>
                  <a:lnTo>
                    <a:pt x="622" y="15"/>
                  </a:lnTo>
                  <a:lnTo>
                    <a:pt x="623" y="15"/>
                  </a:lnTo>
                  <a:lnTo>
                    <a:pt x="625" y="15"/>
                  </a:lnTo>
                  <a:lnTo>
                    <a:pt x="626" y="15"/>
                  </a:lnTo>
                  <a:lnTo>
                    <a:pt x="632" y="13"/>
                  </a:lnTo>
                  <a:lnTo>
                    <a:pt x="633" y="12"/>
                  </a:lnTo>
                  <a:lnTo>
                    <a:pt x="634" y="10"/>
                  </a:lnTo>
                  <a:lnTo>
                    <a:pt x="634" y="9"/>
                  </a:lnTo>
                  <a:lnTo>
                    <a:pt x="636" y="9"/>
                  </a:lnTo>
                  <a:lnTo>
                    <a:pt x="636" y="8"/>
                  </a:lnTo>
                  <a:lnTo>
                    <a:pt x="637" y="8"/>
                  </a:lnTo>
                  <a:lnTo>
                    <a:pt x="638" y="8"/>
                  </a:lnTo>
                  <a:lnTo>
                    <a:pt x="638" y="6"/>
                  </a:lnTo>
                  <a:lnTo>
                    <a:pt x="640" y="6"/>
                  </a:lnTo>
                  <a:lnTo>
                    <a:pt x="641" y="5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4" name="Freeform 66"/>
            <p:cNvSpPr>
              <a:spLocks/>
            </p:cNvSpPr>
            <p:nvPr/>
          </p:nvSpPr>
          <p:spPr bwMode="auto">
            <a:xfrm>
              <a:off x="4506" y="1170"/>
              <a:ext cx="235" cy="81"/>
            </a:xfrm>
            <a:custGeom>
              <a:avLst/>
              <a:gdLst>
                <a:gd name="T0" fmla="*/ 2 w 235"/>
                <a:gd name="T1" fmla="*/ 16 h 81"/>
                <a:gd name="T2" fmla="*/ 6 w 235"/>
                <a:gd name="T3" fmla="*/ 15 h 81"/>
                <a:gd name="T4" fmla="*/ 14 w 235"/>
                <a:gd name="T5" fmla="*/ 12 h 81"/>
                <a:gd name="T6" fmla="*/ 19 w 235"/>
                <a:gd name="T7" fmla="*/ 12 h 81"/>
                <a:gd name="T8" fmla="*/ 22 w 235"/>
                <a:gd name="T9" fmla="*/ 13 h 81"/>
                <a:gd name="T10" fmla="*/ 24 w 235"/>
                <a:gd name="T11" fmla="*/ 16 h 81"/>
                <a:gd name="T12" fmla="*/ 26 w 235"/>
                <a:gd name="T13" fmla="*/ 15 h 81"/>
                <a:gd name="T14" fmla="*/ 30 w 235"/>
                <a:gd name="T15" fmla="*/ 15 h 81"/>
                <a:gd name="T16" fmla="*/ 33 w 235"/>
                <a:gd name="T17" fmla="*/ 16 h 81"/>
                <a:gd name="T18" fmla="*/ 37 w 235"/>
                <a:gd name="T19" fmla="*/ 16 h 81"/>
                <a:gd name="T20" fmla="*/ 39 w 235"/>
                <a:gd name="T21" fmla="*/ 12 h 81"/>
                <a:gd name="T22" fmla="*/ 41 w 235"/>
                <a:gd name="T23" fmla="*/ 10 h 81"/>
                <a:gd name="T24" fmla="*/ 45 w 235"/>
                <a:gd name="T25" fmla="*/ 6 h 81"/>
                <a:gd name="T26" fmla="*/ 50 w 235"/>
                <a:gd name="T27" fmla="*/ 5 h 81"/>
                <a:gd name="T28" fmla="*/ 52 w 235"/>
                <a:gd name="T29" fmla="*/ 3 h 81"/>
                <a:gd name="T30" fmla="*/ 55 w 235"/>
                <a:gd name="T31" fmla="*/ 2 h 81"/>
                <a:gd name="T32" fmla="*/ 58 w 235"/>
                <a:gd name="T33" fmla="*/ 0 h 81"/>
                <a:gd name="T34" fmla="*/ 62 w 235"/>
                <a:gd name="T35" fmla="*/ 0 h 81"/>
                <a:gd name="T36" fmla="*/ 66 w 235"/>
                <a:gd name="T37" fmla="*/ 0 h 81"/>
                <a:gd name="T38" fmla="*/ 70 w 235"/>
                <a:gd name="T39" fmla="*/ 0 h 81"/>
                <a:gd name="T40" fmla="*/ 81 w 235"/>
                <a:gd name="T41" fmla="*/ 25 h 81"/>
                <a:gd name="T42" fmla="*/ 88 w 235"/>
                <a:gd name="T43" fmla="*/ 34 h 81"/>
                <a:gd name="T44" fmla="*/ 91 w 235"/>
                <a:gd name="T45" fmla="*/ 38 h 81"/>
                <a:gd name="T46" fmla="*/ 93 w 235"/>
                <a:gd name="T47" fmla="*/ 44 h 81"/>
                <a:gd name="T48" fmla="*/ 93 w 235"/>
                <a:gd name="T49" fmla="*/ 48 h 81"/>
                <a:gd name="T50" fmla="*/ 91 w 235"/>
                <a:gd name="T51" fmla="*/ 52 h 81"/>
                <a:gd name="T52" fmla="*/ 88 w 235"/>
                <a:gd name="T53" fmla="*/ 57 h 81"/>
                <a:gd name="T54" fmla="*/ 85 w 235"/>
                <a:gd name="T55" fmla="*/ 59 h 81"/>
                <a:gd name="T56" fmla="*/ 89 w 235"/>
                <a:gd name="T57" fmla="*/ 59 h 81"/>
                <a:gd name="T58" fmla="*/ 93 w 235"/>
                <a:gd name="T59" fmla="*/ 59 h 81"/>
                <a:gd name="T60" fmla="*/ 98 w 235"/>
                <a:gd name="T61" fmla="*/ 59 h 81"/>
                <a:gd name="T62" fmla="*/ 102 w 235"/>
                <a:gd name="T63" fmla="*/ 61 h 81"/>
                <a:gd name="T64" fmla="*/ 111 w 235"/>
                <a:gd name="T65" fmla="*/ 77 h 81"/>
                <a:gd name="T66" fmla="*/ 113 w 235"/>
                <a:gd name="T67" fmla="*/ 81 h 81"/>
                <a:gd name="T68" fmla="*/ 115 w 235"/>
                <a:gd name="T69" fmla="*/ 80 h 81"/>
                <a:gd name="T70" fmla="*/ 115 w 235"/>
                <a:gd name="T71" fmla="*/ 75 h 81"/>
                <a:gd name="T72" fmla="*/ 136 w 235"/>
                <a:gd name="T73" fmla="*/ 70 h 81"/>
                <a:gd name="T74" fmla="*/ 139 w 235"/>
                <a:gd name="T75" fmla="*/ 65 h 81"/>
                <a:gd name="T76" fmla="*/ 141 w 235"/>
                <a:gd name="T77" fmla="*/ 61 h 81"/>
                <a:gd name="T78" fmla="*/ 144 w 235"/>
                <a:gd name="T79" fmla="*/ 57 h 81"/>
                <a:gd name="T80" fmla="*/ 145 w 235"/>
                <a:gd name="T81" fmla="*/ 52 h 81"/>
                <a:gd name="T82" fmla="*/ 147 w 235"/>
                <a:gd name="T83" fmla="*/ 49 h 81"/>
                <a:gd name="T84" fmla="*/ 151 w 235"/>
                <a:gd name="T85" fmla="*/ 47 h 81"/>
                <a:gd name="T86" fmla="*/ 154 w 235"/>
                <a:gd name="T87" fmla="*/ 45 h 81"/>
                <a:gd name="T88" fmla="*/ 155 w 235"/>
                <a:gd name="T89" fmla="*/ 42 h 81"/>
                <a:gd name="T90" fmla="*/ 159 w 235"/>
                <a:gd name="T91" fmla="*/ 39 h 81"/>
                <a:gd name="T92" fmla="*/ 166 w 235"/>
                <a:gd name="T93" fmla="*/ 39 h 81"/>
                <a:gd name="T94" fmla="*/ 180 w 235"/>
                <a:gd name="T95" fmla="*/ 41 h 81"/>
                <a:gd name="T96" fmla="*/ 182 w 235"/>
                <a:gd name="T97" fmla="*/ 42 h 81"/>
                <a:gd name="T98" fmla="*/ 187 w 235"/>
                <a:gd name="T99" fmla="*/ 42 h 81"/>
                <a:gd name="T100" fmla="*/ 191 w 235"/>
                <a:gd name="T101" fmla="*/ 41 h 81"/>
                <a:gd name="T102" fmla="*/ 193 w 235"/>
                <a:gd name="T103" fmla="*/ 38 h 81"/>
                <a:gd name="T104" fmla="*/ 198 w 235"/>
                <a:gd name="T105" fmla="*/ 38 h 81"/>
                <a:gd name="T106" fmla="*/ 200 w 235"/>
                <a:gd name="T107" fmla="*/ 41 h 81"/>
                <a:gd name="T108" fmla="*/ 200 w 235"/>
                <a:gd name="T109" fmla="*/ 45 h 81"/>
                <a:gd name="T110" fmla="*/ 200 w 235"/>
                <a:gd name="T111" fmla="*/ 49 h 81"/>
                <a:gd name="T112" fmla="*/ 202 w 235"/>
                <a:gd name="T113" fmla="*/ 52 h 81"/>
                <a:gd name="T114" fmla="*/ 228 w 235"/>
                <a:gd name="T115" fmla="*/ 6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5" h="81">
                  <a:moveTo>
                    <a:pt x="0" y="18"/>
                  </a:moveTo>
                  <a:lnTo>
                    <a:pt x="2" y="18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0" y="15"/>
                  </a:lnTo>
                  <a:lnTo>
                    <a:pt x="10" y="13"/>
                  </a:lnTo>
                  <a:lnTo>
                    <a:pt x="14" y="12"/>
                  </a:lnTo>
                  <a:lnTo>
                    <a:pt x="17" y="12"/>
                  </a:lnTo>
                  <a:lnTo>
                    <a:pt x="18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8" y="15"/>
                  </a:lnTo>
                  <a:lnTo>
                    <a:pt x="29" y="15"/>
                  </a:lnTo>
                  <a:lnTo>
                    <a:pt x="30" y="15"/>
                  </a:lnTo>
                  <a:lnTo>
                    <a:pt x="32" y="15"/>
                  </a:lnTo>
                  <a:lnTo>
                    <a:pt x="33" y="15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7" y="16"/>
                  </a:lnTo>
                  <a:lnTo>
                    <a:pt x="37" y="15"/>
                  </a:lnTo>
                  <a:lnTo>
                    <a:pt x="39" y="13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5"/>
                  </a:lnTo>
                  <a:lnTo>
                    <a:pt x="50" y="5"/>
                  </a:lnTo>
                  <a:lnTo>
                    <a:pt x="50" y="3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76" y="13"/>
                  </a:lnTo>
                  <a:lnTo>
                    <a:pt x="80" y="23"/>
                  </a:lnTo>
                  <a:lnTo>
                    <a:pt x="81" y="25"/>
                  </a:lnTo>
                  <a:lnTo>
                    <a:pt x="81" y="26"/>
                  </a:lnTo>
                  <a:lnTo>
                    <a:pt x="82" y="28"/>
                  </a:lnTo>
                  <a:lnTo>
                    <a:pt x="88" y="34"/>
                  </a:lnTo>
                  <a:lnTo>
                    <a:pt x="89" y="35"/>
                  </a:lnTo>
                  <a:lnTo>
                    <a:pt x="91" y="36"/>
                  </a:lnTo>
                  <a:lnTo>
                    <a:pt x="91" y="38"/>
                  </a:lnTo>
                  <a:lnTo>
                    <a:pt x="92" y="39"/>
                  </a:lnTo>
                  <a:lnTo>
                    <a:pt x="93" y="42"/>
                  </a:lnTo>
                  <a:lnTo>
                    <a:pt x="93" y="44"/>
                  </a:lnTo>
                  <a:lnTo>
                    <a:pt x="95" y="45"/>
                  </a:lnTo>
                  <a:lnTo>
                    <a:pt x="95" y="47"/>
                  </a:lnTo>
                  <a:lnTo>
                    <a:pt x="93" y="48"/>
                  </a:lnTo>
                  <a:lnTo>
                    <a:pt x="93" y="49"/>
                  </a:lnTo>
                  <a:lnTo>
                    <a:pt x="92" y="52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89" y="55"/>
                  </a:lnTo>
                  <a:lnTo>
                    <a:pt x="88" y="57"/>
                  </a:lnTo>
                  <a:lnTo>
                    <a:pt x="87" y="57"/>
                  </a:lnTo>
                  <a:lnTo>
                    <a:pt x="87" y="58"/>
                  </a:lnTo>
                  <a:lnTo>
                    <a:pt x="85" y="59"/>
                  </a:lnTo>
                  <a:lnTo>
                    <a:pt x="87" y="59"/>
                  </a:lnTo>
                  <a:lnTo>
                    <a:pt x="88" y="59"/>
                  </a:lnTo>
                  <a:lnTo>
                    <a:pt x="89" y="59"/>
                  </a:lnTo>
                  <a:lnTo>
                    <a:pt x="91" y="59"/>
                  </a:lnTo>
                  <a:lnTo>
                    <a:pt x="92" y="59"/>
                  </a:lnTo>
                  <a:lnTo>
                    <a:pt x="93" y="59"/>
                  </a:lnTo>
                  <a:lnTo>
                    <a:pt x="95" y="59"/>
                  </a:lnTo>
                  <a:lnTo>
                    <a:pt x="96" y="59"/>
                  </a:lnTo>
                  <a:lnTo>
                    <a:pt x="98" y="59"/>
                  </a:lnTo>
                  <a:lnTo>
                    <a:pt x="99" y="61"/>
                  </a:lnTo>
                  <a:lnTo>
                    <a:pt x="100" y="61"/>
                  </a:lnTo>
                  <a:lnTo>
                    <a:pt x="102" y="61"/>
                  </a:lnTo>
                  <a:lnTo>
                    <a:pt x="104" y="67"/>
                  </a:lnTo>
                  <a:lnTo>
                    <a:pt x="110" y="74"/>
                  </a:lnTo>
                  <a:lnTo>
                    <a:pt x="111" y="77"/>
                  </a:lnTo>
                  <a:lnTo>
                    <a:pt x="113" y="78"/>
                  </a:lnTo>
                  <a:lnTo>
                    <a:pt x="113" y="80"/>
                  </a:lnTo>
                  <a:lnTo>
                    <a:pt x="113" y="81"/>
                  </a:lnTo>
                  <a:lnTo>
                    <a:pt x="114" y="81"/>
                  </a:lnTo>
                  <a:lnTo>
                    <a:pt x="114" y="80"/>
                  </a:lnTo>
                  <a:lnTo>
                    <a:pt x="115" y="80"/>
                  </a:lnTo>
                  <a:lnTo>
                    <a:pt x="115" y="78"/>
                  </a:lnTo>
                  <a:lnTo>
                    <a:pt x="115" y="77"/>
                  </a:lnTo>
                  <a:lnTo>
                    <a:pt x="115" y="75"/>
                  </a:lnTo>
                  <a:lnTo>
                    <a:pt x="118" y="74"/>
                  </a:lnTo>
                  <a:lnTo>
                    <a:pt x="133" y="70"/>
                  </a:lnTo>
                  <a:lnTo>
                    <a:pt x="136" y="70"/>
                  </a:lnTo>
                  <a:lnTo>
                    <a:pt x="137" y="68"/>
                  </a:lnTo>
                  <a:lnTo>
                    <a:pt x="139" y="67"/>
                  </a:lnTo>
                  <a:lnTo>
                    <a:pt x="139" y="65"/>
                  </a:lnTo>
                  <a:lnTo>
                    <a:pt x="140" y="64"/>
                  </a:lnTo>
                  <a:lnTo>
                    <a:pt x="141" y="62"/>
                  </a:lnTo>
                  <a:lnTo>
                    <a:pt x="141" y="61"/>
                  </a:lnTo>
                  <a:lnTo>
                    <a:pt x="143" y="59"/>
                  </a:lnTo>
                  <a:lnTo>
                    <a:pt x="143" y="58"/>
                  </a:lnTo>
                  <a:lnTo>
                    <a:pt x="144" y="57"/>
                  </a:lnTo>
                  <a:lnTo>
                    <a:pt x="145" y="55"/>
                  </a:lnTo>
                  <a:lnTo>
                    <a:pt x="145" y="54"/>
                  </a:lnTo>
                  <a:lnTo>
                    <a:pt x="145" y="52"/>
                  </a:lnTo>
                  <a:lnTo>
                    <a:pt x="145" y="51"/>
                  </a:lnTo>
                  <a:lnTo>
                    <a:pt x="145" y="49"/>
                  </a:lnTo>
                  <a:lnTo>
                    <a:pt x="147" y="49"/>
                  </a:lnTo>
                  <a:lnTo>
                    <a:pt x="148" y="48"/>
                  </a:lnTo>
                  <a:lnTo>
                    <a:pt x="150" y="48"/>
                  </a:lnTo>
                  <a:lnTo>
                    <a:pt x="151" y="47"/>
                  </a:lnTo>
                  <a:lnTo>
                    <a:pt x="152" y="47"/>
                  </a:lnTo>
                  <a:lnTo>
                    <a:pt x="152" y="45"/>
                  </a:lnTo>
                  <a:lnTo>
                    <a:pt x="154" y="45"/>
                  </a:lnTo>
                  <a:lnTo>
                    <a:pt x="154" y="44"/>
                  </a:lnTo>
                  <a:lnTo>
                    <a:pt x="155" y="44"/>
                  </a:lnTo>
                  <a:lnTo>
                    <a:pt x="155" y="42"/>
                  </a:lnTo>
                  <a:lnTo>
                    <a:pt x="156" y="41"/>
                  </a:lnTo>
                  <a:lnTo>
                    <a:pt x="158" y="39"/>
                  </a:lnTo>
                  <a:lnTo>
                    <a:pt x="159" y="39"/>
                  </a:lnTo>
                  <a:lnTo>
                    <a:pt x="161" y="38"/>
                  </a:lnTo>
                  <a:lnTo>
                    <a:pt x="162" y="39"/>
                  </a:lnTo>
                  <a:lnTo>
                    <a:pt x="166" y="39"/>
                  </a:lnTo>
                  <a:lnTo>
                    <a:pt x="172" y="41"/>
                  </a:lnTo>
                  <a:lnTo>
                    <a:pt x="178" y="41"/>
                  </a:lnTo>
                  <a:lnTo>
                    <a:pt x="180" y="41"/>
                  </a:lnTo>
                  <a:lnTo>
                    <a:pt x="181" y="41"/>
                  </a:lnTo>
                  <a:lnTo>
                    <a:pt x="181" y="42"/>
                  </a:lnTo>
                  <a:lnTo>
                    <a:pt x="182" y="42"/>
                  </a:lnTo>
                  <a:lnTo>
                    <a:pt x="184" y="42"/>
                  </a:lnTo>
                  <a:lnTo>
                    <a:pt x="185" y="42"/>
                  </a:lnTo>
                  <a:lnTo>
                    <a:pt x="187" y="42"/>
                  </a:lnTo>
                  <a:lnTo>
                    <a:pt x="188" y="41"/>
                  </a:lnTo>
                  <a:lnTo>
                    <a:pt x="189" y="41"/>
                  </a:lnTo>
                  <a:lnTo>
                    <a:pt x="191" y="41"/>
                  </a:lnTo>
                  <a:lnTo>
                    <a:pt x="192" y="39"/>
                  </a:lnTo>
                  <a:lnTo>
                    <a:pt x="193" y="39"/>
                  </a:lnTo>
                  <a:lnTo>
                    <a:pt x="193" y="38"/>
                  </a:lnTo>
                  <a:lnTo>
                    <a:pt x="195" y="38"/>
                  </a:lnTo>
                  <a:lnTo>
                    <a:pt x="196" y="38"/>
                  </a:lnTo>
                  <a:lnTo>
                    <a:pt x="198" y="38"/>
                  </a:lnTo>
                  <a:lnTo>
                    <a:pt x="199" y="39"/>
                  </a:lnTo>
                  <a:lnTo>
                    <a:pt x="199" y="41"/>
                  </a:lnTo>
                  <a:lnTo>
                    <a:pt x="200" y="41"/>
                  </a:lnTo>
                  <a:lnTo>
                    <a:pt x="200" y="42"/>
                  </a:lnTo>
                  <a:lnTo>
                    <a:pt x="200" y="44"/>
                  </a:lnTo>
                  <a:lnTo>
                    <a:pt x="200" y="45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0" y="52"/>
                  </a:lnTo>
                  <a:lnTo>
                    <a:pt x="202" y="52"/>
                  </a:lnTo>
                  <a:lnTo>
                    <a:pt x="202" y="54"/>
                  </a:lnTo>
                  <a:lnTo>
                    <a:pt x="214" y="57"/>
                  </a:lnTo>
                  <a:lnTo>
                    <a:pt x="228" y="61"/>
                  </a:lnTo>
                  <a:lnTo>
                    <a:pt x="230" y="61"/>
                  </a:lnTo>
                  <a:lnTo>
                    <a:pt x="235" y="64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5" name="Freeform 67"/>
            <p:cNvSpPr>
              <a:spLocks/>
            </p:cNvSpPr>
            <p:nvPr/>
          </p:nvSpPr>
          <p:spPr bwMode="auto">
            <a:xfrm>
              <a:off x="4761" y="1607"/>
              <a:ext cx="433" cy="421"/>
            </a:xfrm>
            <a:custGeom>
              <a:avLst/>
              <a:gdLst>
                <a:gd name="T0" fmla="*/ 423 w 433"/>
                <a:gd name="T1" fmla="*/ 187 h 421"/>
                <a:gd name="T2" fmla="*/ 423 w 433"/>
                <a:gd name="T3" fmla="*/ 226 h 421"/>
                <a:gd name="T4" fmla="*/ 425 w 433"/>
                <a:gd name="T5" fmla="*/ 259 h 421"/>
                <a:gd name="T6" fmla="*/ 410 w 433"/>
                <a:gd name="T7" fmla="*/ 288 h 421"/>
                <a:gd name="T8" fmla="*/ 381 w 433"/>
                <a:gd name="T9" fmla="*/ 306 h 421"/>
                <a:gd name="T10" fmla="*/ 363 w 433"/>
                <a:gd name="T11" fmla="*/ 331 h 421"/>
                <a:gd name="T12" fmla="*/ 352 w 433"/>
                <a:gd name="T13" fmla="*/ 333 h 421"/>
                <a:gd name="T14" fmla="*/ 343 w 433"/>
                <a:gd name="T15" fmla="*/ 324 h 421"/>
                <a:gd name="T16" fmla="*/ 330 w 433"/>
                <a:gd name="T17" fmla="*/ 326 h 421"/>
                <a:gd name="T18" fmla="*/ 326 w 433"/>
                <a:gd name="T19" fmla="*/ 333 h 421"/>
                <a:gd name="T20" fmla="*/ 314 w 433"/>
                <a:gd name="T21" fmla="*/ 342 h 421"/>
                <a:gd name="T22" fmla="*/ 297 w 433"/>
                <a:gd name="T23" fmla="*/ 337 h 421"/>
                <a:gd name="T24" fmla="*/ 288 w 433"/>
                <a:gd name="T25" fmla="*/ 343 h 421"/>
                <a:gd name="T26" fmla="*/ 267 w 433"/>
                <a:gd name="T27" fmla="*/ 353 h 421"/>
                <a:gd name="T28" fmla="*/ 263 w 433"/>
                <a:gd name="T29" fmla="*/ 357 h 421"/>
                <a:gd name="T30" fmla="*/ 218 w 433"/>
                <a:gd name="T31" fmla="*/ 366 h 421"/>
                <a:gd name="T32" fmla="*/ 169 w 433"/>
                <a:gd name="T33" fmla="*/ 395 h 421"/>
                <a:gd name="T34" fmla="*/ 158 w 433"/>
                <a:gd name="T35" fmla="*/ 409 h 421"/>
                <a:gd name="T36" fmla="*/ 133 w 433"/>
                <a:gd name="T37" fmla="*/ 419 h 421"/>
                <a:gd name="T38" fmla="*/ 119 w 433"/>
                <a:gd name="T39" fmla="*/ 411 h 421"/>
                <a:gd name="T40" fmla="*/ 110 w 433"/>
                <a:gd name="T41" fmla="*/ 395 h 421"/>
                <a:gd name="T42" fmla="*/ 101 w 433"/>
                <a:gd name="T43" fmla="*/ 380 h 421"/>
                <a:gd name="T44" fmla="*/ 100 w 433"/>
                <a:gd name="T45" fmla="*/ 367 h 421"/>
                <a:gd name="T46" fmla="*/ 91 w 433"/>
                <a:gd name="T47" fmla="*/ 357 h 421"/>
                <a:gd name="T48" fmla="*/ 85 w 433"/>
                <a:gd name="T49" fmla="*/ 346 h 421"/>
                <a:gd name="T50" fmla="*/ 74 w 433"/>
                <a:gd name="T51" fmla="*/ 337 h 421"/>
                <a:gd name="T52" fmla="*/ 63 w 433"/>
                <a:gd name="T53" fmla="*/ 336 h 421"/>
                <a:gd name="T54" fmla="*/ 56 w 433"/>
                <a:gd name="T55" fmla="*/ 323 h 421"/>
                <a:gd name="T56" fmla="*/ 52 w 433"/>
                <a:gd name="T57" fmla="*/ 310 h 421"/>
                <a:gd name="T58" fmla="*/ 45 w 433"/>
                <a:gd name="T59" fmla="*/ 297 h 421"/>
                <a:gd name="T60" fmla="*/ 38 w 433"/>
                <a:gd name="T61" fmla="*/ 287 h 421"/>
                <a:gd name="T62" fmla="*/ 23 w 433"/>
                <a:gd name="T63" fmla="*/ 277 h 421"/>
                <a:gd name="T64" fmla="*/ 6 w 433"/>
                <a:gd name="T65" fmla="*/ 267 h 421"/>
                <a:gd name="T66" fmla="*/ 12 w 433"/>
                <a:gd name="T67" fmla="*/ 258 h 421"/>
                <a:gd name="T68" fmla="*/ 6 w 433"/>
                <a:gd name="T69" fmla="*/ 248 h 421"/>
                <a:gd name="T70" fmla="*/ 8 w 433"/>
                <a:gd name="T71" fmla="*/ 242 h 421"/>
                <a:gd name="T72" fmla="*/ 17 w 433"/>
                <a:gd name="T73" fmla="*/ 235 h 421"/>
                <a:gd name="T74" fmla="*/ 11 w 433"/>
                <a:gd name="T75" fmla="*/ 222 h 421"/>
                <a:gd name="T76" fmla="*/ 7 w 433"/>
                <a:gd name="T77" fmla="*/ 208 h 421"/>
                <a:gd name="T78" fmla="*/ 17 w 433"/>
                <a:gd name="T79" fmla="*/ 197 h 421"/>
                <a:gd name="T80" fmla="*/ 30 w 433"/>
                <a:gd name="T81" fmla="*/ 195 h 421"/>
                <a:gd name="T82" fmla="*/ 45 w 433"/>
                <a:gd name="T83" fmla="*/ 189 h 421"/>
                <a:gd name="T84" fmla="*/ 62 w 433"/>
                <a:gd name="T85" fmla="*/ 182 h 421"/>
                <a:gd name="T86" fmla="*/ 71 w 433"/>
                <a:gd name="T87" fmla="*/ 184 h 421"/>
                <a:gd name="T88" fmla="*/ 82 w 433"/>
                <a:gd name="T89" fmla="*/ 184 h 421"/>
                <a:gd name="T90" fmla="*/ 99 w 433"/>
                <a:gd name="T91" fmla="*/ 183 h 421"/>
                <a:gd name="T92" fmla="*/ 106 w 433"/>
                <a:gd name="T93" fmla="*/ 171 h 421"/>
                <a:gd name="T94" fmla="*/ 106 w 433"/>
                <a:gd name="T95" fmla="*/ 159 h 421"/>
                <a:gd name="T96" fmla="*/ 108 w 433"/>
                <a:gd name="T97" fmla="*/ 140 h 421"/>
                <a:gd name="T98" fmla="*/ 108 w 433"/>
                <a:gd name="T99" fmla="*/ 124 h 421"/>
                <a:gd name="T100" fmla="*/ 121 w 433"/>
                <a:gd name="T101" fmla="*/ 117 h 421"/>
                <a:gd name="T102" fmla="*/ 137 w 433"/>
                <a:gd name="T103" fmla="*/ 108 h 421"/>
                <a:gd name="T104" fmla="*/ 134 w 433"/>
                <a:gd name="T105" fmla="*/ 94 h 421"/>
                <a:gd name="T106" fmla="*/ 133 w 433"/>
                <a:gd name="T107" fmla="*/ 81 h 421"/>
                <a:gd name="T108" fmla="*/ 143 w 433"/>
                <a:gd name="T109" fmla="*/ 72 h 421"/>
                <a:gd name="T110" fmla="*/ 155 w 433"/>
                <a:gd name="T111" fmla="*/ 65 h 421"/>
                <a:gd name="T112" fmla="*/ 163 w 433"/>
                <a:gd name="T113" fmla="*/ 52 h 421"/>
                <a:gd name="T114" fmla="*/ 166 w 433"/>
                <a:gd name="T115" fmla="*/ 43 h 421"/>
                <a:gd name="T116" fmla="*/ 163 w 433"/>
                <a:gd name="T117" fmla="*/ 22 h 421"/>
                <a:gd name="T118" fmla="*/ 167 w 433"/>
                <a:gd name="T119" fmla="*/ 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3" h="421">
                  <a:moveTo>
                    <a:pt x="433" y="171"/>
                  </a:moveTo>
                  <a:lnTo>
                    <a:pt x="433" y="173"/>
                  </a:lnTo>
                  <a:lnTo>
                    <a:pt x="433" y="174"/>
                  </a:lnTo>
                  <a:lnTo>
                    <a:pt x="432" y="174"/>
                  </a:lnTo>
                  <a:lnTo>
                    <a:pt x="430" y="177"/>
                  </a:lnTo>
                  <a:lnTo>
                    <a:pt x="430" y="179"/>
                  </a:lnTo>
                  <a:lnTo>
                    <a:pt x="432" y="182"/>
                  </a:lnTo>
                  <a:lnTo>
                    <a:pt x="432" y="183"/>
                  </a:lnTo>
                  <a:lnTo>
                    <a:pt x="432" y="184"/>
                  </a:lnTo>
                  <a:lnTo>
                    <a:pt x="432" y="186"/>
                  </a:lnTo>
                  <a:lnTo>
                    <a:pt x="432" y="187"/>
                  </a:lnTo>
                  <a:lnTo>
                    <a:pt x="430" y="187"/>
                  </a:lnTo>
                  <a:lnTo>
                    <a:pt x="429" y="187"/>
                  </a:lnTo>
                  <a:lnTo>
                    <a:pt x="428" y="187"/>
                  </a:lnTo>
                  <a:lnTo>
                    <a:pt x="426" y="187"/>
                  </a:lnTo>
                  <a:lnTo>
                    <a:pt x="425" y="187"/>
                  </a:lnTo>
                  <a:lnTo>
                    <a:pt x="423" y="187"/>
                  </a:lnTo>
                  <a:lnTo>
                    <a:pt x="423" y="190"/>
                  </a:lnTo>
                  <a:lnTo>
                    <a:pt x="423" y="192"/>
                  </a:lnTo>
                  <a:lnTo>
                    <a:pt x="423" y="193"/>
                  </a:lnTo>
                  <a:lnTo>
                    <a:pt x="425" y="195"/>
                  </a:lnTo>
                  <a:lnTo>
                    <a:pt x="425" y="196"/>
                  </a:lnTo>
                  <a:lnTo>
                    <a:pt x="425" y="197"/>
                  </a:lnTo>
                  <a:lnTo>
                    <a:pt x="423" y="203"/>
                  </a:lnTo>
                  <a:lnTo>
                    <a:pt x="422" y="205"/>
                  </a:lnTo>
                  <a:lnTo>
                    <a:pt x="422" y="206"/>
                  </a:lnTo>
                  <a:lnTo>
                    <a:pt x="423" y="206"/>
                  </a:lnTo>
                  <a:lnTo>
                    <a:pt x="423" y="209"/>
                  </a:lnTo>
                  <a:lnTo>
                    <a:pt x="423" y="210"/>
                  </a:lnTo>
                  <a:lnTo>
                    <a:pt x="423" y="213"/>
                  </a:lnTo>
                  <a:lnTo>
                    <a:pt x="423" y="215"/>
                  </a:lnTo>
                  <a:lnTo>
                    <a:pt x="423" y="216"/>
                  </a:lnTo>
                  <a:lnTo>
                    <a:pt x="423" y="222"/>
                  </a:lnTo>
                  <a:lnTo>
                    <a:pt x="423" y="226"/>
                  </a:lnTo>
                  <a:lnTo>
                    <a:pt x="422" y="228"/>
                  </a:lnTo>
                  <a:lnTo>
                    <a:pt x="422" y="229"/>
                  </a:lnTo>
                  <a:lnTo>
                    <a:pt x="422" y="231"/>
                  </a:lnTo>
                  <a:lnTo>
                    <a:pt x="422" y="232"/>
                  </a:lnTo>
                  <a:lnTo>
                    <a:pt x="423" y="233"/>
                  </a:lnTo>
                  <a:lnTo>
                    <a:pt x="423" y="235"/>
                  </a:lnTo>
                  <a:lnTo>
                    <a:pt x="422" y="238"/>
                  </a:lnTo>
                  <a:lnTo>
                    <a:pt x="422" y="239"/>
                  </a:lnTo>
                  <a:lnTo>
                    <a:pt x="422" y="241"/>
                  </a:lnTo>
                  <a:lnTo>
                    <a:pt x="422" y="242"/>
                  </a:lnTo>
                  <a:lnTo>
                    <a:pt x="423" y="244"/>
                  </a:lnTo>
                  <a:lnTo>
                    <a:pt x="425" y="246"/>
                  </a:lnTo>
                  <a:lnTo>
                    <a:pt x="426" y="248"/>
                  </a:lnTo>
                  <a:lnTo>
                    <a:pt x="426" y="249"/>
                  </a:lnTo>
                  <a:lnTo>
                    <a:pt x="426" y="252"/>
                  </a:lnTo>
                  <a:lnTo>
                    <a:pt x="425" y="255"/>
                  </a:lnTo>
                  <a:lnTo>
                    <a:pt x="425" y="259"/>
                  </a:lnTo>
                  <a:lnTo>
                    <a:pt x="426" y="259"/>
                  </a:lnTo>
                  <a:lnTo>
                    <a:pt x="426" y="262"/>
                  </a:lnTo>
                  <a:lnTo>
                    <a:pt x="428" y="265"/>
                  </a:lnTo>
                  <a:lnTo>
                    <a:pt x="428" y="267"/>
                  </a:lnTo>
                  <a:lnTo>
                    <a:pt x="428" y="268"/>
                  </a:lnTo>
                  <a:lnTo>
                    <a:pt x="425" y="275"/>
                  </a:lnTo>
                  <a:lnTo>
                    <a:pt x="425" y="278"/>
                  </a:lnTo>
                  <a:lnTo>
                    <a:pt x="425" y="280"/>
                  </a:lnTo>
                  <a:lnTo>
                    <a:pt x="423" y="281"/>
                  </a:lnTo>
                  <a:lnTo>
                    <a:pt x="422" y="280"/>
                  </a:lnTo>
                  <a:lnTo>
                    <a:pt x="421" y="280"/>
                  </a:lnTo>
                  <a:lnTo>
                    <a:pt x="419" y="280"/>
                  </a:lnTo>
                  <a:lnTo>
                    <a:pt x="414" y="284"/>
                  </a:lnTo>
                  <a:lnTo>
                    <a:pt x="411" y="285"/>
                  </a:lnTo>
                  <a:lnTo>
                    <a:pt x="413" y="287"/>
                  </a:lnTo>
                  <a:lnTo>
                    <a:pt x="411" y="288"/>
                  </a:lnTo>
                  <a:lnTo>
                    <a:pt x="410" y="288"/>
                  </a:lnTo>
                  <a:lnTo>
                    <a:pt x="408" y="290"/>
                  </a:lnTo>
                  <a:lnTo>
                    <a:pt x="407" y="291"/>
                  </a:lnTo>
                  <a:lnTo>
                    <a:pt x="406" y="294"/>
                  </a:lnTo>
                  <a:lnTo>
                    <a:pt x="403" y="295"/>
                  </a:lnTo>
                  <a:lnTo>
                    <a:pt x="402" y="298"/>
                  </a:lnTo>
                  <a:lnTo>
                    <a:pt x="400" y="300"/>
                  </a:lnTo>
                  <a:lnTo>
                    <a:pt x="399" y="300"/>
                  </a:lnTo>
                  <a:lnTo>
                    <a:pt x="396" y="300"/>
                  </a:lnTo>
                  <a:lnTo>
                    <a:pt x="392" y="300"/>
                  </a:lnTo>
                  <a:lnTo>
                    <a:pt x="391" y="300"/>
                  </a:lnTo>
                  <a:lnTo>
                    <a:pt x="389" y="300"/>
                  </a:lnTo>
                  <a:lnTo>
                    <a:pt x="388" y="301"/>
                  </a:lnTo>
                  <a:lnTo>
                    <a:pt x="386" y="301"/>
                  </a:lnTo>
                  <a:lnTo>
                    <a:pt x="385" y="301"/>
                  </a:lnTo>
                  <a:lnTo>
                    <a:pt x="384" y="303"/>
                  </a:lnTo>
                  <a:lnTo>
                    <a:pt x="382" y="304"/>
                  </a:lnTo>
                  <a:lnTo>
                    <a:pt x="381" y="306"/>
                  </a:lnTo>
                  <a:lnTo>
                    <a:pt x="381" y="307"/>
                  </a:lnTo>
                  <a:lnTo>
                    <a:pt x="381" y="308"/>
                  </a:lnTo>
                  <a:lnTo>
                    <a:pt x="380" y="310"/>
                  </a:lnTo>
                  <a:lnTo>
                    <a:pt x="378" y="311"/>
                  </a:lnTo>
                  <a:lnTo>
                    <a:pt x="377" y="314"/>
                  </a:lnTo>
                  <a:lnTo>
                    <a:pt x="376" y="317"/>
                  </a:lnTo>
                  <a:lnTo>
                    <a:pt x="374" y="318"/>
                  </a:lnTo>
                  <a:lnTo>
                    <a:pt x="373" y="320"/>
                  </a:lnTo>
                  <a:lnTo>
                    <a:pt x="371" y="321"/>
                  </a:lnTo>
                  <a:lnTo>
                    <a:pt x="370" y="323"/>
                  </a:lnTo>
                  <a:lnTo>
                    <a:pt x="369" y="323"/>
                  </a:lnTo>
                  <a:lnTo>
                    <a:pt x="369" y="324"/>
                  </a:lnTo>
                  <a:lnTo>
                    <a:pt x="367" y="324"/>
                  </a:lnTo>
                  <a:lnTo>
                    <a:pt x="367" y="326"/>
                  </a:lnTo>
                  <a:lnTo>
                    <a:pt x="366" y="326"/>
                  </a:lnTo>
                  <a:lnTo>
                    <a:pt x="365" y="330"/>
                  </a:lnTo>
                  <a:lnTo>
                    <a:pt x="363" y="331"/>
                  </a:lnTo>
                  <a:lnTo>
                    <a:pt x="363" y="333"/>
                  </a:lnTo>
                  <a:lnTo>
                    <a:pt x="362" y="334"/>
                  </a:lnTo>
                  <a:lnTo>
                    <a:pt x="362" y="336"/>
                  </a:lnTo>
                  <a:lnTo>
                    <a:pt x="362" y="337"/>
                  </a:lnTo>
                  <a:lnTo>
                    <a:pt x="362" y="339"/>
                  </a:lnTo>
                  <a:lnTo>
                    <a:pt x="362" y="337"/>
                  </a:lnTo>
                  <a:lnTo>
                    <a:pt x="360" y="337"/>
                  </a:lnTo>
                  <a:lnTo>
                    <a:pt x="359" y="337"/>
                  </a:lnTo>
                  <a:lnTo>
                    <a:pt x="359" y="336"/>
                  </a:lnTo>
                  <a:lnTo>
                    <a:pt x="358" y="336"/>
                  </a:lnTo>
                  <a:lnTo>
                    <a:pt x="358" y="334"/>
                  </a:lnTo>
                  <a:lnTo>
                    <a:pt x="359" y="334"/>
                  </a:lnTo>
                  <a:lnTo>
                    <a:pt x="358" y="334"/>
                  </a:lnTo>
                  <a:lnTo>
                    <a:pt x="356" y="334"/>
                  </a:lnTo>
                  <a:lnTo>
                    <a:pt x="355" y="333"/>
                  </a:lnTo>
                  <a:lnTo>
                    <a:pt x="354" y="333"/>
                  </a:lnTo>
                  <a:lnTo>
                    <a:pt x="352" y="333"/>
                  </a:lnTo>
                  <a:lnTo>
                    <a:pt x="352" y="331"/>
                  </a:lnTo>
                  <a:lnTo>
                    <a:pt x="351" y="331"/>
                  </a:lnTo>
                  <a:lnTo>
                    <a:pt x="349" y="331"/>
                  </a:lnTo>
                  <a:lnTo>
                    <a:pt x="348" y="331"/>
                  </a:lnTo>
                  <a:lnTo>
                    <a:pt x="348" y="330"/>
                  </a:lnTo>
                  <a:lnTo>
                    <a:pt x="348" y="329"/>
                  </a:lnTo>
                  <a:lnTo>
                    <a:pt x="348" y="327"/>
                  </a:lnTo>
                  <a:lnTo>
                    <a:pt x="347" y="327"/>
                  </a:lnTo>
                  <a:lnTo>
                    <a:pt x="347" y="326"/>
                  </a:lnTo>
                  <a:lnTo>
                    <a:pt x="345" y="326"/>
                  </a:lnTo>
                  <a:lnTo>
                    <a:pt x="345" y="327"/>
                  </a:lnTo>
                  <a:lnTo>
                    <a:pt x="344" y="327"/>
                  </a:lnTo>
                  <a:lnTo>
                    <a:pt x="344" y="326"/>
                  </a:lnTo>
                  <a:lnTo>
                    <a:pt x="344" y="327"/>
                  </a:lnTo>
                  <a:lnTo>
                    <a:pt x="343" y="327"/>
                  </a:lnTo>
                  <a:lnTo>
                    <a:pt x="343" y="326"/>
                  </a:lnTo>
                  <a:lnTo>
                    <a:pt x="343" y="324"/>
                  </a:lnTo>
                  <a:lnTo>
                    <a:pt x="341" y="324"/>
                  </a:lnTo>
                  <a:lnTo>
                    <a:pt x="340" y="324"/>
                  </a:lnTo>
                  <a:lnTo>
                    <a:pt x="339" y="324"/>
                  </a:lnTo>
                  <a:lnTo>
                    <a:pt x="337" y="324"/>
                  </a:lnTo>
                  <a:lnTo>
                    <a:pt x="337" y="323"/>
                  </a:lnTo>
                  <a:lnTo>
                    <a:pt x="336" y="323"/>
                  </a:lnTo>
                  <a:lnTo>
                    <a:pt x="334" y="323"/>
                  </a:lnTo>
                  <a:lnTo>
                    <a:pt x="334" y="324"/>
                  </a:lnTo>
                  <a:lnTo>
                    <a:pt x="333" y="324"/>
                  </a:lnTo>
                  <a:lnTo>
                    <a:pt x="333" y="326"/>
                  </a:lnTo>
                  <a:lnTo>
                    <a:pt x="332" y="324"/>
                  </a:lnTo>
                  <a:lnTo>
                    <a:pt x="332" y="326"/>
                  </a:lnTo>
                  <a:lnTo>
                    <a:pt x="332" y="327"/>
                  </a:lnTo>
                  <a:lnTo>
                    <a:pt x="332" y="326"/>
                  </a:lnTo>
                  <a:lnTo>
                    <a:pt x="330" y="326"/>
                  </a:lnTo>
                  <a:lnTo>
                    <a:pt x="332" y="326"/>
                  </a:lnTo>
                  <a:lnTo>
                    <a:pt x="330" y="326"/>
                  </a:lnTo>
                  <a:lnTo>
                    <a:pt x="330" y="327"/>
                  </a:lnTo>
                  <a:lnTo>
                    <a:pt x="329" y="327"/>
                  </a:lnTo>
                  <a:lnTo>
                    <a:pt x="329" y="329"/>
                  </a:lnTo>
                  <a:lnTo>
                    <a:pt x="330" y="329"/>
                  </a:lnTo>
                  <a:lnTo>
                    <a:pt x="330" y="330"/>
                  </a:lnTo>
                  <a:lnTo>
                    <a:pt x="329" y="330"/>
                  </a:lnTo>
                  <a:lnTo>
                    <a:pt x="329" y="329"/>
                  </a:lnTo>
                  <a:lnTo>
                    <a:pt x="329" y="330"/>
                  </a:lnTo>
                  <a:lnTo>
                    <a:pt x="329" y="329"/>
                  </a:lnTo>
                  <a:lnTo>
                    <a:pt x="328" y="330"/>
                  </a:lnTo>
                  <a:lnTo>
                    <a:pt x="328" y="331"/>
                  </a:lnTo>
                  <a:lnTo>
                    <a:pt x="328" y="333"/>
                  </a:lnTo>
                  <a:lnTo>
                    <a:pt x="328" y="331"/>
                  </a:lnTo>
                  <a:lnTo>
                    <a:pt x="326" y="331"/>
                  </a:lnTo>
                  <a:lnTo>
                    <a:pt x="328" y="331"/>
                  </a:lnTo>
                  <a:lnTo>
                    <a:pt x="326" y="331"/>
                  </a:lnTo>
                  <a:lnTo>
                    <a:pt x="326" y="333"/>
                  </a:lnTo>
                  <a:lnTo>
                    <a:pt x="325" y="333"/>
                  </a:lnTo>
                  <a:lnTo>
                    <a:pt x="325" y="334"/>
                  </a:lnTo>
                  <a:lnTo>
                    <a:pt x="323" y="334"/>
                  </a:lnTo>
                  <a:lnTo>
                    <a:pt x="323" y="336"/>
                  </a:lnTo>
                  <a:lnTo>
                    <a:pt x="323" y="337"/>
                  </a:lnTo>
                  <a:lnTo>
                    <a:pt x="322" y="337"/>
                  </a:lnTo>
                  <a:lnTo>
                    <a:pt x="322" y="339"/>
                  </a:lnTo>
                  <a:lnTo>
                    <a:pt x="322" y="340"/>
                  </a:lnTo>
                  <a:lnTo>
                    <a:pt x="321" y="340"/>
                  </a:lnTo>
                  <a:lnTo>
                    <a:pt x="321" y="342"/>
                  </a:lnTo>
                  <a:lnTo>
                    <a:pt x="321" y="343"/>
                  </a:lnTo>
                  <a:lnTo>
                    <a:pt x="319" y="343"/>
                  </a:lnTo>
                  <a:lnTo>
                    <a:pt x="318" y="343"/>
                  </a:lnTo>
                  <a:lnTo>
                    <a:pt x="317" y="343"/>
                  </a:lnTo>
                  <a:lnTo>
                    <a:pt x="317" y="342"/>
                  </a:lnTo>
                  <a:lnTo>
                    <a:pt x="315" y="342"/>
                  </a:lnTo>
                  <a:lnTo>
                    <a:pt x="314" y="342"/>
                  </a:lnTo>
                  <a:lnTo>
                    <a:pt x="312" y="342"/>
                  </a:lnTo>
                  <a:lnTo>
                    <a:pt x="311" y="342"/>
                  </a:lnTo>
                  <a:lnTo>
                    <a:pt x="311" y="343"/>
                  </a:lnTo>
                  <a:lnTo>
                    <a:pt x="310" y="343"/>
                  </a:lnTo>
                  <a:lnTo>
                    <a:pt x="308" y="343"/>
                  </a:lnTo>
                  <a:lnTo>
                    <a:pt x="307" y="343"/>
                  </a:lnTo>
                  <a:lnTo>
                    <a:pt x="306" y="343"/>
                  </a:lnTo>
                  <a:lnTo>
                    <a:pt x="306" y="342"/>
                  </a:lnTo>
                  <a:lnTo>
                    <a:pt x="304" y="342"/>
                  </a:lnTo>
                  <a:lnTo>
                    <a:pt x="304" y="340"/>
                  </a:lnTo>
                  <a:lnTo>
                    <a:pt x="303" y="340"/>
                  </a:lnTo>
                  <a:lnTo>
                    <a:pt x="302" y="340"/>
                  </a:lnTo>
                  <a:lnTo>
                    <a:pt x="302" y="339"/>
                  </a:lnTo>
                  <a:lnTo>
                    <a:pt x="300" y="339"/>
                  </a:lnTo>
                  <a:lnTo>
                    <a:pt x="299" y="339"/>
                  </a:lnTo>
                  <a:lnTo>
                    <a:pt x="299" y="337"/>
                  </a:lnTo>
                  <a:lnTo>
                    <a:pt x="297" y="337"/>
                  </a:lnTo>
                  <a:lnTo>
                    <a:pt x="297" y="339"/>
                  </a:lnTo>
                  <a:lnTo>
                    <a:pt x="297" y="337"/>
                  </a:lnTo>
                  <a:lnTo>
                    <a:pt x="296" y="337"/>
                  </a:lnTo>
                  <a:lnTo>
                    <a:pt x="296" y="336"/>
                  </a:lnTo>
                  <a:lnTo>
                    <a:pt x="296" y="334"/>
                  </a:lnTo>
                  <a:lnTo>
                    <a:pt x="296" y="336"/>
                  </a:lnTo>
                  <a:lnTo>
                    <a:pt x="296" y="334"/>
                  </a:lnTo>
                  <a:lnTo>
                    <a:pt x="295" y="334"/>
                  </a:lnTo>
                  <a:lnTo>
                    <a:pt x="295" y="336"/>
                  </a:lnTo>
                  <a:lnTo>
                    <a:pt x="293" y="336"/>
                  </a:lnTo>
                  <a:lnTo>
                    <a:pt x="293" y="337"/>
                  </a:lnTo>
                  <a:lnTo>
                    <a:pt x="292" y="337"/>
                  </a:lnTo>
                  <a:lnTo>
                    <a:pt x="292" y="339"/>
                  </a:lnTo>
                  <a:lnTo>
                    <a:pt x="291" y="339"/>
                  </a:lnTo>
                  <a:lnTo>
                    <a:pt x="291" y="340"/>
                  </a:lnTo>
                  <a:lnTo>
                    <a:pt x="289" y="342"/>
                  </a:lnTo>
                  <a:lnTo>
                    <a:pt x="288" y="343"/>
                  </a:lnTo>
                  <a:lnTo>
                    <a:pt x="286" y="344"/>
                  </a:lnTo>
                  <a:lnTo>
                    <a:pt x="285" y="344"/>
                  </a:lnTo>
                  <a:lnTo>
                    <a:pt x="285" y="346"/>
                  </a:lnTo>
                  <a:lnTo>
                    <a:pt x="284" y="346"/>
                  </a:lnTo>
                  <a:lnTo>
                    <a:pt x="282" y="347"/>
                  </a:lnTo>
                  <a:lnTo>
                    <a:pt x="281" y="349"/>
                  </a:lnTo>
                  <a:lnTo>
                    <a:pt x="281" y="350"/>
                  </a:lnTo>
                  <a:lnTo>
                    <a:pt x="280" y="350"/>
                  </a:lnTo>
                  <a:lnTo>
                    <a:pt x="278" y="350"/>
                  </a:lnTo>
                  <a:lnTo>
                    <a:pt x="277" y="352"/>
                  </a:lnTo>
                  <a:lnTo>
                    <a:pt x="274" y="352"/>
                  </a:lnTo>
                  <a:lnTo>
                    <a:pt x="274" y="353"/>
                  </a:lnTo>
                  <a:lnTo>
                    <a:pt x="273" y="353"/>
                  </a:lnTo>
                  <a:lnTo>
                    <a:pt x="271" y="353"/>
                  </a:lnTo>
                  <a:lnTo>
                    <a:pt x="270" y="353"/>
                  </a:lnTo>
                  <a:lnTo>
                    <a:pt x="269" y="354"/>
                  </a:lnTo>
                  <a:lnTo>
                    <a:pt x="267" y="353"/>
                  </a:lnTo>
                  <a:lnTo>
                    <a:pt x="266" y="353"/>
                  </a:lnTo>
                  <a:lnTo>
                    <a:pt x="265" y="353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2" y="350"/>
                  </a:lnTo>
                  <a:lnTo>
                    <a:pt x="263" y="350"/>
                  </a:lnTo>
                  <a:lnTo>
                    <a:pt x="262" y="350"/>
                  </a:lnTo>
                  <a:lnTo>
                    <a:pt x="262" y="349"/>
                  </a:lnTo>
                  <a:lnTo>
                    <a:pt x="262" y="347"/>
                  </a:lnTo>
                  <a:lnTo>
                    <a:pt x="260" y="347"/>
                  </a:lnTo>
                  <a:lnTo>
                    <a:pt x="260" y="349"/>
                  </a:lnTo>
                  <a:lnTo>
                    <a:pt x="259" y="350"/>
                  </a:lnTo>
                  <a:lnTo>
                    <a:pt x="259" y="353"/>
                  </a:lnTo>
                  <a:lnTo>
                    <a:pt x="260" y="354"/>
                  </a:lnTo>
                  <a:lnTo>
                    <a:pt x="262" y="354"/>
                  </a:lnTo>
                  <a:lnTo>
                    <a:pt x="263" y="356"/>
                  </a:lnTo>
                  <a:lnTo>
                    <a:pt x="263" y="357"/>
                  </a:lnTo>
                  <a:lnTo>
                    <a:pt x="265" y="360"/>
                  </a:lnTo>
                  <a:lnTo>
                    <a:pt x="265" y="362"/>
                  </a:lnTo>
                  <a:lnTo>
                    <a:pt x="263" y="363"/>
                  </a:lnTo>
                  <a:lnTo>
                    <a:pt x="262" y="366"/>
                  </a:lnTo>
                  <a:lnTo>
                    <a:pt x="262" y="365"/>
                  </a:lnTo>
                  <a:lnTo>
                    <a:pt x="258" y="369"/>
                  </a:lnTo>
                  <a:lnTo>
                    <a:pt x="254" y="370"/>
                  </a:lnTo>
                  <a:lnTo>
                    <a:pt x="248" y="370"/>
                  </a:lnTo>
                  <a:lnTo>
                    <a:pt x="243" y="372"/>
                  </a:lnTo>
                  <a:lnTo>
                    <a:pt x="241" y="375"/>
                  </a:lnTo>
                  <a:lnTo>
                    <a:pt x="238" y="373"/>
                  </a:lnTo>
                  <a:lnTo>
                    <a:pt x="234" y="372"/>
                  </a:lnTo>
                  <a:lnTo>
                    <a:pt x="233" y="369"/>
                  </a:lnTo>
                  <a:lnTo>
                    <a:pt x="230" y="369"/>
                  </a:lnTo>
                  <a:lnTo>
                    <a:pt x="226" y="369"/>
                  </a:lnTo>
                  <a:lnTo>
                    <a:pt x="222" y="367"/>
                  </a:lnTo>
                  <a:lnTo>
                    <a:pt x="218" y="366"/>
                  </a:lnTo>
                  <a:lnTo>
                    <a:pt x="215" y="370"/>
                  </a:lnTo>
                  <a:lnTo>
                    <a:pt x="215" y="372"/>
                  </a:lnTo>
                  <a:lnTo>
                    <a:pt x="212" y="375"/>
                  </a:lnTo>
                  <a:lnTo>
                    <a:pt x="202" y="379"/>
                  </a:lnTo>
                  <a:lnTo>
                    <a:pt x="202" y="380"/>
                  </a:lnTo>
                  <a:lnTo>
                    <a:pt x="202" y="383"/>
                  </a:lnTo>
                  <a:lnTo>
                    <a:pt x="204" y="388"/>
                  </a:lnTo>
                  <a:lnTo>
                    <a:pt x="206" y="388"/>
                  </a:lnTo>
                  <a:lnTo>
                    <a:pt x="204" y="389"/>
                  </a:lnTo>
                  <a:lnTo>
                    <a:pt x="202" y="386"/>
                  </a:lnTo>
                  <a:lnTo>
                    <a:pt x="199" y="385"/>
                  </a:lnTo>
                  <a:lnTo>
                    <a:pt x="196" y="391"/>
                  </a:lnTo>
                  <a:lnTo>
                    <a:pt x="178" y="391"/>
                  </a:lnTo>
                  <a:lnTo>
                    <a:pt x="174" y="395"/>
                  </a:lnTo>
                  <a:lnTo>
                    <a:pt x="173" y="395"/>
                  </a:lnTo>
                  <a:lnTo>
                    <a:pt x="170" y="395"/>
                  </a:lnTo>
                  <a:lnTo>
                    <a:pt x="169" y="395"/>
                  </a:lnTo>
                  <a:lnTo>
                    <a:pt x="169" y="393"/>
                  </a:lnTo>
                  <a:lnTo>
                    <a:pt x="167" y="393"/>
                  </a:lnTo>
                  <a:lnTo>
                    <a:pt x="166" y="393"/>
                  </a:lnTo>
                  <a:lnTo>
                    <a:pt x="166" y="395"/>
                  </a:lnTo>
                  <a:lnTo>
                    <a:pt x="166" y="393"/>
                  </a:lnTo>
                  <a:lnTo>
                    <a:pt x="166" y="395"/>
                  </a:lnTo>
                  <a:lnTo>
                    <a:pt x="166" y="396"/>
                  </a:lnTo>
                  <a:lnTo>
                    <a:pt x="167" y="398"/>
                  </a:lnTo>
                  <a:lnTo>
                    <a:pt x="167" y="399"/>
                  </a:lnTo>
                  <a:lnTo>
                    <a:pt x="167" y="401"/>
                  </a:lnTo>
                  <a:lnTo>
                    <a:pt x="167" y="402"/>
                  </a:lnTo>
                  <a:lnTo>
                    <a:pt x="166" y="402"/>
                  </a:lnTo>
                  <a:lnTo>
                    <a:pt x="165" y="403"/>
                  </a:lnTo>
                  <a:lnTo>
                    <a:pt x="163" y="405"/>
                  </a:lnTo>
                  <a:lnTo>
                    <a:pt x="162" y="406"/>
                  </a:lnTo>
                  <a:lnTo>
                    <a:pt x="159" y="408"/>
                  </a:lnTo>
                  <a:lnTo>
                    <a:pt x="158" y="409"/>
                  </a:lnTo>
                  <a:lnTo>
                    <a:pt x="156" y="411"/>
                  </a:lnTo>
                  <a:lnTo>
                    <a:pt x="155" y="412"/>
                  </a:lnTo>
                  <a:lnTo>
                    <a:pt x="154" y="412"/>
                  </a:lnTo>
                  <a:lnTo>
                    <a:pt x="154" y="414"/>
                  </a:lnTo>
                  <a:lnTo>
                    <a:pt x="154" y="415"/>
                  </a:lnTo>
                  <a:lnTo>
                    <a:pt x="152" y="415"/>
                  </a:lnTo>
                  <a:lnTo>
                    <a:pt x="152" y="416"/>
                  </a:lnTo>
                  <a:lnTo>
                    <a:pt x="152" y="418"/>
                  </a:lnTo>
                  <a:lnTo>
                    <a:pt x="149" y="418"/>
                  </a:lnTo>
                  <a:lnTo>
                    <a:pt x="149" y="419"/>
                  </a:lnTo>
                  <a:lnTo>
                    <a:pt x="147" y="421"/>
                  </a:lnTo>
                  <a:lnTo>
                    <a:pt x="145" y="421"/>
                  </a:lnTo>
                  <a:lnTo>
                    <a:pt x="141" y="421"/>
                  </a:lnTo>
                  <a:lnTo>
                    <a:pt x="140" y="421"/>
                  </a:lnTo>
                  <a:lnTo>
                    <a:pt x="137" y="421"/>
                  </a:lnTo>
                  <a:lnTo>
                    <a:pt x="134" y="421"/>
                  </a:lnTo>
                  <a:lnTo>
                    <a:pt x="133" y="419"/>
                  </a:lnTo>
                  <a:lnTo>
                    <a:pt x="132" y="419"/>
                  </a:lnTo>
                  <a:lnTo>
                    <a:pt x="129" y="419"/>
                  </a:lnTo>
                  <a:lnTo>
                    <a:pt x="128" y="419"/>
                  </a:lnTo>
                  <a:lnTo>
                    <a:pt x="126" y="419"/>
                  </a:lnTo>
                  <a:lnTo>
                    <a:pt x="126" y="421"/>
                  </a:lnTo>
                  <a:lnTo>
                    <a:pt x="125" y="421"/>
                  </a:lnTo>
                  <a:lnTo>
                    <a:pt x="125" y="419"/>
                  </a:lnTo>
                  <a:lnTo>
                    <a:pt x="125" y="418"/>
                  </a:lnTo>
                  <a:lnTo>
                    <a:pt x="123" y="418"/>
                  </a:lnTo>
                  <a:lnTo>
                    <a:pt x="123" y="416"/>
                  </a:lnTo>
                  <a:lnTo>
                    <a:pt x="123" y="415"/>
                  </a:lnTo>
                  <a:lnTo>
                    <a:pt x="122" y="415"/>
                  </a:lnTo>
                  <a:lnTo>
                    <a:pt x="122" y="414"/>
                  </a:lnTo>
                  <a:lnTo>
                    <a:pt x="122" y="412"/>
                  </a:lnTo>
                  <a:lnTo>
                    <a:pt x="121" y="412"/>
                  </a:lnTo>
                  <a:lnTo>
                    <a:pt x="119" y="412"/>
                  </a:lnTo>
                  <a:lnTo>
                    <a:pt x="119" y="411"/>
                  </a:lnTo>
                  <a:lnTo>
                    <a:pt x="119" y="409"/>
                  </a:lnTo>
                  <a:lnTo>
                    <a:pt x="118" y="409"/>
                  </a:lnTo>
                  <a:lnTo>
                    <a:pt x="118" y="408"/>
                  </a:lnTo>
                  <a:lnTo>
                    <a:pt x="118" y="406"/>
                  </a:lnTo>
                  <a:lnTo>
                    <a:pt x="118" y="405"/>
                  </a:lnTo>
                  <a:lnTo>
                    <a:pt x="118" y="403"/>
                  </a:lnTo>
                  <a:lnTo>
                    <a:pt x="118" y="402"/>
                  </a:lnTo>
                  <a:lnTo>
                    <a:pt x="118" y="401"/>
                  </a:lnTo>
                  <a:lnTo>
                    <a:pt x="117" y="401"/>
                  </a:lnTo>
                  <a:lnTo>
                    <a:pt x="117" y="399"/>
                  </a:lnTo>
                  <a:lnTo>
                    <a:pt x="115" y="399"/>
                  </a:lnTo>
                  <a:lnTo>
                    <a:pt x="115" y="398"/>
                  </a:lnTo>
                  <a:lnTo>
                    <a:pt x="114" y="398"/>
                  </a:lnTo>
                  <a:lnTo>
                    <a:pt x="112" y="398"/>
                  </a:lnTo>
                  <a:lnTo>
                    <a:pt x="111" y="396"/>
                  </a:lnTo>
                  <a:lnTo>
                    <a:pt x="110" y="396"/>
                  </a:lnTo>
                  <a:lnTo>
                    <a:pt x="110" y="395"/>
                  </a:lnTo>
                  <a:lnTo>
                    <a:pt x="108" y="395"/>
                  </a:lnTo>
                  <a:lnTo>
                    <a:pt x="107" y="395"/>
                  </a:lnTo>
                  <a:lnTo>
                    <a:pt x="107" y="393"/>
                  </a:lnTo>
                  <a:lnTo>
                    <a:pt x="106" y="393"/>
                  </a:lnTo>
                  <a:lnTo>
                    <a:pt x="106" y="392"/>
                  </a:lnTo>
                  <a:lnTo>
                    <a:pt x="104" y="392"/>
                  </a:lnTo>
                  <a:lnTo>
                    <a:pt x="104" y="391"/>
                  </a:lnTo>
                  <a:lnTo>
                    <a:pt x="103" y="391"/>
                  </a:lnTo>
                  <a:lnTo>
                    <a:pt x="103" y="389"/>
                  </a:lnTo>
                  <a:lnTo>
                    <a:pt x="103" y="388"/>
                  </a:lnTo>
                  <a:lnTo>
                    <a:pt x="101" y="388"/>
                  </a:lnTo>
                  <a:lnTo>
                    <a:pt x="101" y="386"/>
                  </a:lnTo>
                  <a:lnTo>
                    <a:pt x="101" y="385"/>
                  </a:lnTo>
                  <a:lnTo>
                    <a:pt x="101" y="383"/>
                  </a:lnTo>
                  <a:lnTo>
                    <a:pt x="101" y="382"/>
                  </a:lnTo>
                  <a:lnTo>
                    <a:pt x="103" y="382"/>
                  </a:lnTo>
                  <a:lnTo>
                    <a:pt x="101" y="380"/>
                  </a:lnTo>
                  <a:lnTo>
                    <a:pt x="103" y="379"/>
                  </a:lnTo>
                  <a:lnTo>
                    <a:pt x="103" y="378"/>
                  </a:lnTo>
                  <a:lnTo>
                    <a:pt x="103" y="376"/>
                  </a:lnTo>
                  <a:lnTo>
                    <a:pt x="103" y="375"/>
                  </a:lnTo>
                  <a:lnTo>
                    <a:pt x="103" y="373"/>
                  </a:lnTo>
                  <a:lnTo>
                    <a:pt x="103" y="372"/>
                  </a:lnTo>
                  <a:lnTo>
                    <a:pt x="104" y="372"/>
                  </a:lnTo>
                  <a:lnTo>
                    <a:pt x="103" y="372"/>
                  </a:lnTo>
                  <a:lnTo>
                    <a:pt x="104" y="372"/>
                  </a:lnTo>
                  <a:lnTo>
                    <a:pt x="103" y="372"/>
                  </a:lnTo>
                  <a:lnTo>
                    <a:pt x="104" y="372"/>
                  </a:lnTo>
                  <a:lnTo>
                    <a:pt x="104" y="370"/>
                  </a:lnTo>
                  <a:lnTo>
                    <a:pt x="103" y="370"/>
                  </a:lnTo>
                  <a:lnTo>
                    <a:pt x="103" y="369"/>
                  </a:lnTo>
                  <a:lnTo>
                    <a:pt x="101" y="369"/>
                  </a:lnTo>
                  <a:lnTo>
                    <a:pt x="100" y="369"/>
                  </a:lnTo>
                  <a:lnTo>
                    <a:pt x="100" y="367"/>
                  </a:lnTo>
                  <a:lnTo>
                    <a:pt x="100" y="366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97" y="362"/>
                  </a:lnTo>
                  <a:lnTo>
                    <a:pt x="99" y="362"/>
                  </a:lnTo>
                  <a:lnTo>
                    <a:pt x="99" y="360"/>
                  </a:lnTo>
                  <a:lnTo>
                    <a:pt x="99" y="362"/>
                  </a:lnTo>
                  <a:lnTo>
                    <a:pt x="97" y="362"/>
                  </a:lnTo>
                  <a:lnTo>
                    <a:pt x="97" y="360"/>
                  </a:lnTo>
                  <a:lnTo>
                    <a:pt x="96" y="360"/>
                  </a:lnTo>
                  <a:lnTo>
                    <a:pt x="95" y="359"/>
                  </a:lnTo>
                  <a:lnTo>
                    <a:pt x="93" y="357"/>
                  </a:lnTo>
                  <a:lnTo>
                    <a:pt x="92" y="357"/>
                  </a:lnTo>
                  <a:lnTo>
                    <a:pt x="92" y="356"/>
                  </a:lnTo>
                  <a:lnTo>
                    <a:pt x="92" y="357"/>
                  </a:lnTo>
                  <a:lnTo>
                    <a:pt x="91" y="357"/>
                  </a:lnTo>
                  <a:lnTo>
                    <a:pt x="91" y="356"/>
                  </a:lnTo>
                  <a:lnTo>
                    <a:pt x="89" y="356"/>
                  </a:lnTo>
                  <a:lnTo>
                    <a:pt x="89" y="357"/>
                  </a:lnTo>
                  <a:lnTo>
                    <a:pt x="89" y="356"/>
                  </a:lnTo>
                  <a:lnTo>
                    <a:pt x="89" y="354"/>
                  </a:lnTo>
                  <a:lnTo>
                    <a:pt x="88" y="354"/>
                  </a:lnTo>
                  <a:lnTo>
                    <a:pt x="88" y="353"/>
                  </a:lnTo>
                  <a:lnTo>
                    <a:pt x="86" y="353"/>
                  </a:lnTo>
                  <a:lnTo>
                    <a:pt x="86" y="352"/>
                  </a:lnTo>
                  <a:lnTo>
                    <a:pt x="88" y="352"/>
                  </a:lnTo>
                  <a:lnTo>
                    <a:pt x="86" y="352"/>
                  </a:lnTo>
                  <a:lnTo>
                    <a:pt x="86" y="350"/>
                  </a:lnTo>
                  <a:lnTo>
                    <a:pt x="86" y="349"/>
                  </a:lnTo>
                  <a:lnTo>
                    <a:pt x="88" y="349"/>
                  </a:lnTo>
                  <a:lnTo>
                    <a:pt x="86" y="347"/>
                  </a:lnTo>
                  <a:lnTo>
                    <a:pt x="85" y="347"/>
                  </a:lnTo>
                  <a:lnTo>
                    <a:pt x="85" y="346"/>
                  </a:lnTo>
                  <a:lnTo>
                    <a:pt x="84" y="346"/>
                  </a:lnTo>
                  <a:lnTo>
                    <a:pt x="82" y="346"/>
                  </a:lnTo>
                  <a:lnTo>
                    <a:pt x="82" y="344"/>
                  </a:lnTo>
                  <a:lnTo>
                    <a:pt x="81" y="344"/>
                  </a:lnTo>
                  <a:lnTo>
                    <a:pt x="81" y="343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78" y="340"/>
                  </a:lnTo>
                  <a:lnTo>
                    <a:pt x="78" y="339"/>
                  </a:lnTo>
                  <a:lnTo>
                    <a:pt x="77" y="339"/>
                  </a:lnTo>
                  <a:lnTo>
                    <a:pt x="78" y="339"/>
                  </a:lnTo>
                  <a:lnTo>
                    <a:pt x="78" y="337"/>
                  </a:lnTo>
                  <a:lnTo>
                    <a:pt x="77" y="337"/>
                  </a:lnTo>
                  <a:lnTo>
                    <a:pt x="77" y="339"/>
                  </a:lnTo>
                  <a:lnTo>
                    <a:pt x="77" y="337"/>
                  </a:lnTo>
                  <a:lnTo>
                    <a:pt x="75" y="337"/>
                  </a:lnTo>
                  <a:lnTo>
                    <a:pt x="74" y="337"/>
                  </a:lnTo>
                  <a:lnTo>
                    <a:pt x="74" y="336"/>
                  </a:lnTo>
                  <a:lnTo>
                    <a:pt x="73" y="336"/>
                  </a:lnTo>
                  <a:lnTo>
                    <a:pt x="73" y="337"/>
                  </a:lnTo>
                  <a:lnTo>
                    <a:pt x="71" y="337"/>
                  </a:lnTo>
                  <a:lnTo>
                    <a:pt x="70" y="337"/>
                  </a:lnTo>
                  <a:lnTo>
                    <a:pt x="69" y="337"/>
                  </a:lnTo>
                  <a:lnTo>
                    <a:pt x="69" y="339"/>
                  </a:lnTo>
                  <a:lnTo>
                    <a:pt x="67" y="339"/>
                  </a:lnTo>
                  <a:lnTo>
                    <a:pt x="67" y="337"/>
                  </a:lnTo>
                  <a:lnTo>
                    <a:pt x="67" y="339"/>
                  </a:lnTo>
                  <a:lnTo>
                    <a:pt x="66" y="339"/>
                  </a:lnTo>
                  <a:lnTo>
                    <a:pt x="66" y="337"/>
                  </a:lnTo>
                  <a:lnTo>
                    <a:pt x="64" y="337"/>
                  </a:lnTo>
                  <a:lnTo>
                    <a:pt x="64" y="336"/>
                  </a:lnTo>
                  <a:lnTo>
                    <a:pt x="64" y="334"/>
                  </a:lnTo>
                  <a:lnTo>
                    <a:pt x="63" y="334"/>
                  </a:lnTo>
                  <a:lnTo>
                    <a:pt x="63" y="336"/>
                  </a:lnTo>
                  <a:lnTo>
                    <a:pt x="62" y="336"/>
                  </a:lnTo>
                  <a:lnTo>
                    <a:pt x="62" y="334"/>
                  </a:lnTo>
                  <a:lnTo>
                    <a:pt x="62" y="333"/>
                  </a:lnTo>
                  <a:lnTo>
                    <a:pt x="60" y="333"/>
                  </a:lnTo>
                  <a:lnTo>
                    <a:pt x="59" y="333"/>
                  </a:lnTo>
                  <a:lnTo>
                    <a:pt x="59" y="331"/>
                  </a:lnTo>
                  <a:lnTo>
                    <a:pt x="60" y="331"/>
                  </a:lnTo>
                  <a:lnTo>
                    <a:pt x="59" y="331"/>
                  </a:lnTo>
                  <a:lnTo>
                    <a:pt x="59" y="330"/>
                  </a:lnTo>
                  <a:lnTo>
                    <a:pt x="58" y="330"/>
                  </a:lnTo>
                  <a:lnTo>
                    <a:pt x="58" y="329"/>
                  </a:lnTo>
                  <a:lnTo>
                    <a:pt x="56" y="329"/>
                  </a:lnTo>
                  <a:lnTo>
                    <a:pt x="58" y="327"/>
                  </a:lnTo>
                  <a:lnTo>
                    <a:pt x="58" y="326"/>
                  </a:lnTo>
                  <a:lnTo>
                    <a:pt x="58" y="324"/>
                  </a:lnTo>
                  <a:lnTo>
                    <a:pt x="56" y="324"/>
                  </a:lnTo>
                  <a:lnTo>
                    <a:pt x="56" y="323"/>
                  </a:lnTo>
                  <a:lnTo>
                    <a:pt x="55" y="323"/>
                  </a:lnTo>
                  <a:lnTo>
                    <a:pt x="55" y="321"/>
                  </a:lnTo>
                  <a:lnTo>
                    <a:pt x="55" y="320"/>
                  </a:lnTo>
                  <a:lnTo>
                    <a:pt x="56" y="320"/>
                  </a:lnTo>
                  <a:lnTo>
                    <a:pt x="56" y="318"/>
                  </a:lnTo>
                  <a:lnTo>
                    <a:pt x="56" y="317"/>
                  </a:lnTo>
                  <a:lnTo>
                    <a:pt x="55" y="317"/>
                  </a:lnTo>
                  <a:lnTo>
                    <a:pt x="55" y="316"/>
                  </a:lnTo>
                  <a:lnTo>
                    <a:pt x="55" y="314"/>
                  </a:lnTo>
                  <a:lnTo>
                    <a:pt x="55" y="313"/>
                  </a:lnTo>
                  <a:lnTo>
                    <a:pt x="54" y="313"/>
                  </a:lnTo>
                  <a:lnTo>
                    <a:pt x="55" y="313"/>
                  </a:lnTo>
                  <a:lnTo>
                    <a:pt x="54" y="314"/>
                  </a:lnTo>
                  <a:lnTo>
                    <a:pt x="54" y="313"/>
                  </a:lnTo>
                  <a:lnTo>
                    <a:pt x="52" y="313"/>
                  </a:lnTo>
                  <a:lnTo>
                    <a:pt x="52" y="311"/>
                  </a:lnTo>
                  <a:lnTo>
                    <a:pt x="52" y="310"/>
                  </a:lnTo>
                  <a:lnTo>
                    <a:pt x="51" y="310"/>
                  </a:lnTo>
                  <a:lnTo>
                    <a:pt x="49" y="308"/>
                  </a:lnTo>
                  <a:lnTo>
                    <a:pt x="49" y="307"/>
                  </a:lnTo>
                  <a:lnTo>
                    <a:pt x="48" y="307"/>
                  </a:lnTo>
                  <a:lnTo>
                    <a:pt x="48" y="306"/>
                  </a:lnTo>
                  <a:lnTo>
                    <a:pt x="47" y="306"/>
                  </a:lnTo>
                  <a:lnTo>
                    <a:pt x="47" y="304"/>
                  </a:lnTo>
                  <a:lnTo>
                    <a:pt x="48" y="304"/>
                  </a:lnTo>
                  <a:lnTo>
                    <a:pt x="48" y="303"/>
                  </a:lnTo>
                  <a:lnTo>
                    <a:pt x="47" y="303"/>
                  </a:lnTo>
                  <a:lnTo>
                    <a:pt x="45" y="301"/>
                  </a:lnTo>
                  <a:lnTo>
                    <a:pt x="45" y="300"/>
                  </a:lnTo>
                  <a:lnTo>
                    <a:pt x="44" y="300"/>
                  </a:lnTo>
                  <a:lnTo>
                    <a:pt x="45" y="298"/>
                  </a:lnTo>
                  <a:lnTo>
                    <a:pt x="44" y="298"/>
                  </a:lnTo>
                  <a:lnTo>
                    <a:pt x="44" y="297"/>
                  </a:lnTo>
                  <a:lnTo>
                    <a:pt x="45" y="297"/>
                  </a:lnTo>
                  <a:lnTo>
                    <a:pt x="45" y="295"/>
                  </a:lnTo>
                  <a:lnTo>
                    <a:pt x="44" y="295"/>
                  </a:lnTo>
                  <a:lnTo>
                    <a:pt x="44" y="294"/>
                  </a:lnTo>
                  <a:lnTo>
                    <a:pt x="43" y="294"/>
                  </a:lnTo>
                  <a:lnTo>
                    <a:pt x="43" y="293"/>
                  </a:lnTo>
                  <a:lnTo>
                    <a:pt x="43" y="291"/>
                  </a:lnTo>
                  <a:lnTo>
                    <a:pt x="41" y="291"/>
                  </a:lnTo>
                  <a:lnTo>
                    <a:pt x="43" y="291"/>
                  </a:lnTo>
                  <a:lnTo>
                    <a:pt x="41" y="291"/>
                  </a:lnTo>
                  <a:lnTo>
                    <a:pt x="43" y="290"/>
                  </a:lnTo>
                  <a:lnTo>
                    <a:pt x="41" y="290"/>
                  </a:lnTo>
                  <a:lnTo>
                    <a:pt x="41" y="288"/>
                  </a:lnTo>
                  <a:lnTo>
                    <a:pt x="41" y="287"/>
                  </a:lnTo>
                  <a:lnTo>
                    <a:pt x="40" y="287"/>
                  </a:lnTo>
                  <a:lnTo>
                    <a:pt x="40" y="288"/>
                  </a:lnTo>
                  <a:lnTo>
                    <a:pt x="38" y="288"/>
                  </a:lnTo>
                  <a:lnTo>
                    <a:pt x="38" y="287"/>
                  </a:lnTo>
                  <a:lnTo>
                    <a:pt x="37" y="287"/>
                  </a:lnTo>
                  <a:lnTo>
                    <a:pt x="37" y="285"/>
                  </a:lnTo>
                  <a:lnTo>
                    <a:pt x="36" y="285"/>
                  </a:lnTo>
                  <a:lnTo>
                    <a:pt x="36" y="284"/>
                  </a:lnTo>
                  <a:lnTo>
                    <a:pt x="34" y="284"/>
                  </a:lnTo>
                  <a:lnTo>
                    <a:pt x="33" y="284"/>
                  </a:lnTo>
                  <a:lnTo>
                    <a:pt x="33" y="282"/>
                  </a:lnTo>
                  <a:lnTo>
                    <a:pt x="32" y="282"/>
                  </a:lnTo>
                  <a:lnTo>
                    <a:pt x="32" y="281"/>
                  </a:lnTo>
                  <a:lnTo>
                    <a:pt x="30" y="281"/>
                  </a:lnTo>
                  <a:lnTo>
                    <a:pt x="30" y="280"/>
                  </a:lnTo>
                  <a:lnTo>
                    <a:pt x="29" y="280"/>
                  </a:lnTo>
                  <a:lnTo>
                    <a:pt x="27" y="278"/>
                  </a:lnTo>
                  <a:lnTo>
                    <a:pt x="26" y="278"/>
                  </a:lnTo>
                  <a:lnTo>
                    <a:pt x="25" y="278"/>
                  </a:lnTo>
                  <a:lnTo>
                    <a:pt x="23" y="278"/>
                  </a:lnTo>
                  <a:lnTo>
                    <a:pt x="23" y="277"/>
                  </a:lnTo>
                  <a:lnTo>
                    <a:pt x="22" y="277"/>
                  </a:lnTo>
                  <a:lnTo>
                    <a:pt x="22" y="275"/>
                  </a:lnTo>
                  <a:lnTo>
                    <a:pt x="21" y="274"/>
                  </a:lnTo>
                  <a:lnTo>
                    <a:pt x="19" y="274"/>
                  </a:lnTo>
                  <a:lnTo>
                    <a:pt x="18" y="274"/>
                  </a:lnTo>
                  <a:lnTo>
                    <a:pt x="17" y="274"/>
                  </a:lnTo>
                  <a:lnTo>
                    <a:pt x="15" y="272"/>
                  </a:lnTo>
                  <a:lnTo>
                    <a:pt x="14" y="272"/>
                  </a:lnTo>
                  <a:lnTo>
                    <a:pt x="12" y="271"/>
                  </a:lnTo>
                  <a:lnTo>
                    <a:pt x="11" y="271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8" y="269"/>
                  </a:lnTo>
                  <a:lnTo>
                    <a:pt x="7" y="269"/>
                  </a:lnTo>
                  <a:lnTo>
                    <a:pt x="7" y="268"/>
                  </a:lnTo>
                  <a:lnTo>
                    <a:pt x="7" y="267"/>
                  </a:lnTo>
                  <a:lnTo>
                    <a:pt x="6" y="267"/>
                  </a:lnTo>
                  <a:lnTo>
                    <a:pt x="4" y="267"/>
                  </a:lnTo>
                  <a:lnTo>
                    <a:pt x="4" y="265"/>
                  </a:lnTo>
                  <a:lnTo>
                    <a:pt x="4" y="264"/>
                  </a:lnTo>
                  <a:lnTo>
                    <a:pt x="4" y="262"/>
                  </a:lnTo>
                  <a:lnTo>
                    <a:pt x="4" y="261"/>
                  </a:lnTo>
                  <a:lnTo>
                    <a:pt x="6" y="261"/>
                  </a:lnTo>
                  <a:lnTo>
                    <a:pt x="6" y="262"/>
                  </a:lnTo>
                  <a:lnTo>
                    <a:pt x="7" y="262"/>
                  </a:lnTo>
                  <a:lnTo>
                    <a:pt x="7" y="264"/>
                  </a:lnTo>
                  <a:lnTo>
                    <a:pt x="7" y="262"/>
                  </a:lnTo>
                  <a:lnTo>
                    <a:pt x="8" y="262"/>
                  </a:lnTo>
                  <a:lnTo>
                    <a:pt x="8" y="261"/>
                  </a:lnTo>
                  <a:lnTo>
                    <a:pt x="10" y="261"/>
                  </a:lnTo>
                  <a:lnTo>
                    <a:pt x="11" y="261"/>
                  </a:lnTo>
                  <a:lnTo>
                    <a:pt x="11" y="259"/>
                  </a:lnTo>
                  <a:lnTo>
                    <a:pt x="12" y="259"/>
                  </a:lnTo>
                  <a:lnTo>
                    <a:pt x="12" y="258"/>
                  </a:lnTo>
                  <a:lnTo>
                    <a:pt x="12" y="257"/>
                  </a:lnTo>
                  <a:lnTo>
                    <a:pt x="11" y="257"/>
                  </a:lnTo>
                  <a:lnTo>
                    <a:pt x="11" y="255"/>
                  </a:lnTo>
                  <a:lnTo>
                    <a:pt x="10" y="255"/>
                  </a:lnTo>
                  <a:lnTo>
                    <a:pt x="11" y="255"/>
                  </a:lnTo>
                  <a:lnTo>
                    <a:pt x="10" y="254"/>
                  </a:lnTo>
                  <a:lnTo>
                    <a:pt x="10" y="252"/>
                  </a:lnTo>
                  <a:lnTo>
                    <a:pt x="8" y="252"/>
                  </a:lnTo>
                  <a:lnTo>
                    <a:pt x="8" y="251"/>
                  </a:lnTo>
                  <a:lnTo>
                    <a:pt x="7" y="251"/>
                  </a:lnTo>
                  <a:lnTo>
                    <a:pt x="7" y="249"/>
                  </a:lnTo>
                  <a:lnTo>
                    <a:pt x="8" y="248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7" y="248"/>
                  </a:lnTo>
                  <a:lnTo>
                    <a:pt x="6" y="249"/>
                  </a:lnTo>
                  <a:lnTo>
                    <a:pt x="6" y="248"/>
                  </a:lnTo>
                  <a:lnTo>
                    <a:pt x="4" y="248"/>
                  </a:lnTo>
                  <a:lnTo>
                    <a:pt x="4" y="246"/>
                  </a:lnTo>
                  <a:lnTo>
                    <a:pt x="3" y="246"/>
                  </a:lnTo>
                  <a:lnTo>
                    <a:pt x="3" y="245"/>
                  </a:lnTo>
                  <a:lnTo>
                    <a:pt x="1" y="245"/>
                  </a:lnTo>
                  <a:lnTo>
                    <a:pt x="1" y="244"/>
                  </a:lnTo>
                  <a:lnTo>
                    <a:pt x="0" y="244"/>
                  </a:lnTo>
                  <a:lnTo>
                    <a:pt x="0" y="242"/>
                  </a:lnTo>
                  <a:lnTo>
                    <a:pt x="1" y="241"/>
                  </a:lnTo>
                  <a:lnTo>
                    <a:pt x="1" y="239"/>
                  </a:lnTo>
                  <a:lnTo>
                    <a:pt x="3" y="239"/>
                  </a:lnTo>
                  <a:lnTo>
                    <a:pt x="4" y="238"/>
                  </a:lnTo>
                  <a:lnTo>
                    <a:pt x="6" y="238"/>
                  </a:lnTo>
                  <a:lnTo>
                    <a:pt x="7" y="238"/>
                  </a:lnTo>
                  <a:lnTo>
                    <a:pt x="8" y="239"/>
                  </a:lnTo>
                  <a:lnTo>
                    <a:pt x="8" y="241"/>
                  </a:lnTo>
                  <a:lnTo>
                    <a:pt x="8" y="242"/>
                  </a:lnTo>
                  <a:lnTo>
                    <a:pt x="10" y="242"/>
                  </a:lnTo>
                  <a:lnTo>
                    <a:pt x="10" y="241"/>
                  </a:lnTo>
                  <a:lnTo>
                    <a:pt x="11" y="239"/>
                  </a:lnTo>
                  <a:lnTo>
                    <a:pt x="12" y="239"/>
                  </a:lnTo>
                  <a:lnTo>
                    <a:pt x="14" y="239"/>
                  </a:lnTo>
                  <a:lnTo>
                    <a:pt x="15" y="239"/>
                  </a:lnTo>
                  <a:lnTo>
                    <a:pt x="15" y="241"/>
                  </a:lnTo>
                  <a:lnTo>
                    <a:pt x="17" y="242"/>
                  </a:lnTo>
                  <a:lnTo>
                    <a:pt x="18" y="242"/>
                  </a:lnTo>
                  <a:lnTo>
                    <a:pt x="19" y="241"/>
                  </a:lnTo>
                  <a:lnTo>
                    <a:pt x="21" y="241"/>
                  </a:lnTo>
                  <a:lnTo>
                    <a:pt x="21" y="239"/>
                  </a:lnTo>
                  <a:lnTo>
                    <a:pt x="19" y="238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8" y="235"/>
                  </a:lnTo>
                  <a:lnTo>
                    <a:pt x="17" y="235"/>
                  </a:lnTo>
                  <a:lnTo>
                    <a:pt x="17" y="233"/>
                  </a:lnTo>
                  <a:lnTo>
                    <a:pt x="17" y="232"/>
                  </a:lnTo>
                  <a:lnTo>
                    <a:pt x="15" y="232"/>
                  </a:lnTo>
                  <a:lnTo>
                    <a:pt x="15" y="231"/>
                  </a:lnTo>
                  <a:lnTo>
                    <a:pt x="17" y="231"/>
                  </a:lnTo>
                  <a:lnTo>
                    <a:pt x="17" y="229"/>
                  </a:lnTo>
                  <a:lnTo>
                    <a:pt x="18" y="229"/>
                  </a:lnTo>
                  <a:lnTo>
                    <a:pt x="18" y="228"/>
                  </a:lnTo>
                  <a:lnTo>
                    <a:pt x="18" y="226"/>
                  </a:lnTo>
                  <a:lnTo>
                    <a:pt x="17" y="226"/>
                  </a:lnTo>
                  <a:lnTo>
                    <a:pt x="15" y="226"/>
                  </a:lnTo>
                  <a:lnTo>
                    <a:pt x="14" y="226"/>
                  </a:lnTo>
                  <a:lnTo>
                    <a:pt x="12" y="226"/>
                  </a:lnTo>
                  <a:lnTo>
                    <a:pt x="11" y="226"/>
                  </a:lnTo>
                  <a:lnTo>
                    <a:pt x="11" y="225"/>
                  </a:lnTo>
                  <a:lnTo>
                    <a:pt x="11" y="223"/>
                  </a:lnTo>
                  <a:lnTo>
                    <a:pt x="11" y="222"/>
                  </a:lnTo>
                  <a:lnTo>
                    <a:pt x="10" y="222"/>
                  </a:lnTo>
                  <a:lnTo>
                    <a:pt x="10" y="220"/>
                  </a:lnTo>
                  <a:lnTo>
                    <a:pt x="8" y="220"/>
                  </a:lnTo>
                  <a:lnTo>
                    <a:pt x="7" y="220"/>
                  </a:lnTo>
                  <a:lnTo>
                    <a:pt x="7" y="219"/>
                  </a:lnTo>
                  <a:lnTo>
                    <a:pt x="7" y="218"/>
                  </a:lnTo>
                  <a:lnTo>
                    <a:pt x="8" y="218"/>
                  </a:lnTo>
                  <a:lnTo>
                    <a:pt x="8" y="216"/>
                  </a:lnTo>
                  <a:lnTo>
                    <a:pt x="10" y="216"/>
                  </a:lnTo>
                  <a:lnTo>
                    <a:pt x="10" y="215"/>
                  </a:lnTo>
                  <a:lnTo>
                    <a:pt x="8" y="215"/>
                  </a:lnTo>
                  <a:lnTo>
                    <a:pt x="10" y="213"/>
                  </a:lnTo>
                  <a:lnTo>
                    <a:pt x="10" y="212"/>
                  </a:lnTo>
                  <a:lnTo>
                    <a:pt x="8" y="210"/>
                  </a:lnTo>
                  <a:lnTo>
                    <a:pt x="7" y="210"/>
                  </a:lnTo>
                  <a:lnTo>
                    <a:pt x="7" y="209"/>
                  </a:lnTo>
                  <a:lnTo>
                    <a:pt x="7" y="208"/>
                  </a:lnTo>
                  <a:lnTo>
                    <a:pt x="8" y="208"/>
                  </a:lnTo>
                  <a:lnTo>
                    <a:pt x="10" y="208"/>
                  </a:lnTo>
                  <a:lnTo>
                    <a:pt x="10" y="206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7" y="203"/>
                  </a:lnTo>
                  <a:lnTo>
                    <a:pt x="8" y="203"/>
                  </a:lnTo>
                  <a:lnTo>
                    <a:pt x="10" y="203"/>
                  </a:lnTo>
                  <a:lnTo>
                    <a:pt x="11" y="203"/>
                  </a:lnTo>
                  <a:lnTo>
                    <a:pt x="11" y="205"/>
                  </a:lnTo>
                  <a:lnTo>
                    <a:pt x="12" y="203"/>
                  </a:lnTo>
                  <a:lnTo>
                    <a:pt x="12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4" y="199"/>
                  </a:lnTo>
                  <a:lnTo>
                    <a:pt x="15" y="199"/>
                  </a:lnTo>
                  <a:lnTo>
                    <a:pt x="17" y="197"/>
                  </a:lnTo>
                  <a:lnTo>
                    <a:pt x="18" y="197"/>
                  </a:lnTo>
                  <a:lnTo>
                    <a:pt x="19" y="197"/>
                  </a:lnTo>
                  <a:lnTo>
                    <a:pt x="19" y="196"/>
                  </a:lnTo>
                  <a:lnTo>
                    <a:pt x="21" y="196"/>
                  </a:lnTo>
                  <a:lnTo>
                    <a:pt x="22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3" y="199"/>
                  </a:lnTo>
                  <a:lnTo>
                    <a:pt x="23" y="197"/>
                  </a:lnTo>
                  <a:lnTo>
                    <a:pt x="25" y="197"/>
                  </a:lnTo>
                  <a:lnTo>
                    <a:pt x="25" y="199"/>
                  </a:lnTo>
                  <a:lnTo>
                    <a:pt x="26" y="199"/>
                  </a:lnTo>
                  <a:lnTo>
                    <a:pt x="27" y="197"/>
                  </a:lnTo>
                  <a:lnTo>
                    <a:pt x="29" y="197"/>
                  </a:lnTo>
                  <a:lnTo>
                    <a:pt x="29" y="196"/>
                  </a:lnTo>
                  <a:lnTo>
                    <a:pt x="30" y="196"/>
                  </a:lnTo>
                  <a:lnTo>
                    <a:pt x="30" y="195"/>
                  </a:lnTo>
                  <a:lnTo>
                    <a:pt x="30" y="196"/>
                  </a:lnTo>
                  <a:lnTo>
                    <a:pt x="32" y="196"/>
                  </a:lnTo>
                  <a:lnTo>
                    <a:pt x="33" y="196"/>
                  </a:lnTo>
                  <a:lnTo>
                    <a:pt x="33" y="195"/>
                  </a:lnTo>
                  <a:lnTo>
                    <a:pt x="34" y="195"/>
                  </a:lnTo>
                  <a:lnTo>
                    <a:pt x="34" y="193"/>
                  </a:lnTo>
                  <a:lnTo>
                    <a:pt x="36" y="193"/>
                  </a:lnTo>
                  <a:lnTo>
                    <a:pt x="36" y="192"/>
                  </a:lnTo>
                  <a:lnTo>
                    <a:pt x="37" y="192"/>
                  </a:lnTo>
                  <a:lnTo>
                    <a:pt x="38" y="192"/>
                  </a:lnTo>
                  <a:lnTo>
                    <a:pt x="38" y="190"/>
                  </a:lnTo>
                  <a:lnTo>
                    <a:pt x="40" y="190"/>
                  </a:lnTo>
                  <a:lnTo>
                    <a:pt x="41" y="190"/>
                  </a:lnTo>
                  <a:lnTo>
                    <a:pt x="41" y="189"/>
                  </a:lnTo>
                  <a:lnTo>
                    <a:pt x="43" y="189"/>
                  </a:lnTo>
                  <a:lnTo>
                    <a:pt x="44" y="189"/>
                  </a:lnTo>
                  <a:lnTo>
                    <a:pt x="45" y="189"/>
                  </a:lnTo>
                  <a:lnTo>
                    <a:pt x="45" y="187"/>
                  </a:lnTo>
                  <a:lnTo>
                    <a:pt x="47" y="186"/>
                  </a:lnTo>
                  <a:lnTo>
                    <a:pt x="48" y="186"/>
                  </a:lnTo>
                  <a:lnTo>
                    <a:pt x="49" y="184"/>
                  </a:lnTo>
                  <a:lnTo>
                    <a:pt x="49" y="183"/>
                  </a:lnTo>
                  <a:lnTo>
                    <a:pt x="51" y="183"/>
                  </a:lnTo>
                  <a:lnTo>
                    <a:pt x="52" y="183"/>
                  </a:lnTo>
                  <a:lnTo>
                    <a:pt x="54" y="183"/>
                  </a:lnTo>
                  <a:lnTo>
                    <a:pt x="55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9" y="183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2" y="182"/>
                  </a:lnTo>
                  <a:lnTo>
                    <a:pt x="63" y="182"/>
                  </a:lnTo>
                  <a:lnTo>
                    <a:pt x="62" y="182"/>
                  </a:lnTo>
                  <a:lnTo>
                    <a:pt x="62" y="183"/>
                  </a:lnTo>
                  <a:lnTo>
                    <a:pt x="63" y="183"/>
                  </a:lnTo>
                  <a:lnTo>
                    <a:pt x="63" y="182"/>
                  </a:lnTo>
                  <a:lnTo>
                    <a:pt x="64" y="182"/>
                  </a:lnTo>
                  <a:lnTo>
                    <a:pt x="64" y="183"/>
                  </a:lnTo>
                  <a:lnTo>
                    <a:pt x="66" y="183"/>
                  </a:lnTo>
                  <a:lnTo>
                    <a:pt x="66" y="184"/>
                  </a:lnTo>
                  <a:lnTo>
                    <a:pt x="67" y="184"/>
                  </a:lnTo>
                  <a:lnTo>
                    <a:pt x="67" y="183"/>
                  </a:lnTo>
                  <a:lnTo>
                    <a:pt x="67" y="184"/>
                  </a:lnTo>
                  <a:lnTo>
                    <a:pt x="69" y="184"/>
                  </a:lnTo>
                  <a:lnTo>
                    <a:pt x="70" y="184"/>
                  </a:lnTo>
                  <a:lnTo>
                    <a:pt x="70" y="186"/>
                  </a:lnTo>
                  <a:lnTo>
                    <a:pt x="70" y="184"/>
                  </a:lnTo>
                  <a:lnTo>
                    <a:pt x="71" y="184"/>
                  </a:lnTo>
                  <a:lnTo>
                    <a:pt x="71" y="186"/>
                  </a:lnTo>
                  <a:lnTo>
                    <a:pt x="71" y="184"/>
                  </a:lnTo>
                  <a:lnTo>
                    <a:pt x="73" y="184"/>
                  </a:lnTo>
                  <a:lnTo>
                    <a:pt x="73" y="186"/>
                  </a:lnTo>
                  <a:lnTo>
                    <a:pt x="74" y="186"/>
                  </a:lnTo>
                  <a:lnTo>
                    <a:pt x="75" y="186"/>
                  </a:lnTo>
                  <a:lnTo>
                    <a:pt x="74" y="186"/>
                  </a:lnTo>
                  <a:lnTo>
                    <a:pt x="74" y="184"/>
                  </a:lnTo>
                  <a:lnTo>
                    <a:pt x="75" y="184"/>
                  </a:lnTo>
                  <a:lnTo>
                    <a:pt x="77" y="186"/>
                  </a:lnTo>
                  <a:lnTo>
                    <a:pt x="77" y="184"/>
                  </a:lnTo>
                  <a:lnTo>
                    <a:pt x="78" y="184"/>
                  </a:lnTo>
                  <a:lnTo>
                    <a:pt x="80" y="184"/>
                  </a:lnTo>
                  <a:lnTo>
                    <a:pt x="80" y="186"/>
                  </a:lnTo>
                  <a:lnTo>
                    <a:pt x="81" y="186"/>
                  </a:lnTo>
                  <a:lnTo>
                    <a:pt x="82" y="186"/>
                  </a:lnTo>
                  <a:lnTo>
                    <a:pt x="84" y="186"/>
                  </a:lnTo>
                  <a:lnTo>
                    <a:pt x="84" y="184"/>
                  </a:lnTo>
                  <a:lnTo>
                    <a:pt x="82" y="184"/>
                  </a:lnTo>
                  <a:lnTo>
                    <a:pt x="84" y="184"/>
                  </a:lnTo>
                  <a:lnTo>
                    <a:pt x="85" y="184"/>
                  </a:lnTo>
                  <a:lnTo>
                    <a:pt x="86" y="184"/>
                  </a:lnTo>
                  <a:lnTo>
                    <a:pt x="86" y="186"/>
                  </a:lnTo>
                  <a:lnTo>
                    <a:pt x="88" y="186"/>
                  </a:lnTo>
                  <a:lnTo>
                    <a:pt x="89" y="186"/>
                  </a:lnTo>
                  <a:lnTo>
                    <a:pt x="91" y="186"/>
                  </a:lnTo>
                  <a:lnTo>
                    <a:pt x="91" y="187"/>
                  </a:lnTo>
                  <a:lnTo>
                    <a:pt x="92" y="187"/>
                  </a:lnTo>
                  <a:lnTo>
                    <a:pt x="92" y="186"/>
                  </a:lnTo>
                  <a:lnTo>
                    <a:pt x="93" y="186"/>
                  </a:lnTo>
                  <a:lnTo>
                    <a:pt x="95" y="186"/>
                  </a:lnTo>
                  <a:lnTo>
                    <a:pt x="96" y="186"/>
                  </a:lnTo>
                  <a:lnTo>
                    <a:pt x="96" y="184"/>
                  </a:lnTo>
                  <a:lnTo>
                    <a:pt x="97" y="184"/>
                  </a:lnTo>
                  <a:lnTo>
                    <a:pt x="99" y="184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1" y="183"/>
                  </a:lnTo>
                  <a:lnTo>
                    <a:pt x="103" y="183"/>
                  </a:lnTo>
                  <a:lnTo>
                    <a:pt x="103" y="182"/>
                  </a:lnTo>
                  <a:lnTo>
                    <a:pt x="103" y="180"/>
                  </a:lnTo>
                  <a:lnTo>
                    <a:pt x="103" y="179"/>
                  </a:lnTo>
                  <a:lnTo>
                    <a:pt x="104" y="179"/>
                  </a:lnTo>
                  <a:lnTo>
                    <a:pt x="104" y="177"/>
                  </a:lnTo>
                  <a:lnTo>
                    <a:pt x="104" y="176"/>
                  </a:lnTo>
                  <a:lnTo>
                    <a:pt x="106" y="176"/>
                  </a:lnTo>
                  <a:lnTo>
                    <a:pt x="107" y="176"/>
                  </a:lnTo>
                  <a:lnTo>
                    <a:pt x="107" y="174"/>
                  </a:lnTo>
                  <a:lnTo>
                    <a:pt x="106" y="174"/>
                  </a:lnTo>
                  <a:lnTo>
                    <a:pt x="106" y="173"/>
                  </a:lnTo>
                  <a:lnTo>
                    <a:pt x="107" y="173"/>
                  </a:lnTo>
                  <a:lnTo>
                    <a:pt x="106" y="173"/>
                  </a:lnTo>
                  <a:lnTo>
                    <a:pt x="106" y="171"/>
                  </a:lnTo>
                  <a:lnTo>
                    <a:pt x="104" y="171"/>
                  </a:lnTo>
                  <a:lnTo>
                    <a:pt x="104" y="170"/>
                  </a:lnTo>
                  <a:lnTo>
                    <a:pt x="104" y="169"/>
                  </a:lnTo>
                  <a:lnTo>
                    <a:pt x="103" y="169"/>
                  </a:lnTo>
                  <a:lnTo>
                    <a:pt x="104" y="169"/>
                  </a:lnTo>
                  <a:lnTo>
                    <a:pt x="104" y="167"/>
                  </a:lnTo>
                  <a:lnTo>
                    <a:pt x="104" y="166"/>
                  </a:lnTo>
                  <a:lnTo>
                    <a:pt x="103" y="164"/>
                  </a:lnTo>
                  <a:lnTo>
                    <a:pt x="104" y="164"/>
                  </a:lnTo>
                  <a:lnTo>
                    <a:pt x="103" y="164"/>
                  </a:lnTo>
                  <a:lnTo>
                    <a:pt x="103" y="163"/>
                  </a:lnTo>
                  <a:lnTo>
                    <a:pt x="104" y="163"/>
                  </a:lnTo>
                  <a:lnTo>
                    <a:pt x="103" y="163"/>
                  </a:lnTo>
                  <a:lnTo>
                    <a:pt x="104" y="161"/>
                  </a:lnTo>
                  <a:lnTo>
                    <a:pt x="104" y="160"/>
                  </a:lnTo>
                  <a:lnTo>
                    <a:pt x="106" y="160"/>
                  </a:lnTo>
                  <a:lnTo>
                    <a:pt x="106" y="159"/>
                  </a:lnTo>
                  <a:lnTo>
                    <a:pt x="106" y="157"/>
                  </a:lnTo>
                  <a:lnTo>
                    <a:pt x="107" y="157"/>
                  </a:lnTo>
                  <a:lnTo>
                    <a:pt x="107" y="156"/>
                  </a:lnTo>
                  <a:lnTo>
                    <a:pt x="108" y="156"/>
                  </a:lnTo>
                  <a:lnTo>
                    <a:pt x="108" y="154"/>
                  </a:lnTo>
                  <a:lnTo>
                    <a:pt x="108" y="153"/>
                  </a:lnTo>
                  <a:lnTo>
                    <a:pt x="108" y="151"/>
                  </a:lnTo>
                  <a:lnTo>
                    <a:pt x="108" y="150"/>
                  </a:lnTo>
                  <a:lnTo>
                    <a:pt x="108" y="148"/>
                  </a:lnTo>
                  <a:lnTo>
                    <a:pt x="108" y="147"/>
                  </a:lnTo>
                  <a:lnTo>
                    <a:pt x="110" y="147"/>
                  </a:lnTo>
                  <a:lnTo>
                    <a:pt x="108" y="147"/>
                  </a:lnTo>
                  <a:lnTo>
                    <a:pt x="110" y="146"/>
                  </a:lnTo>
                  <a:lnTo>
                    <a:pt x="110" y="144"/>
                  </a:lnTo>
                  <a:lnTo>
                    <a:pt x="110" y="143"/>
                  </a:lnTo>
                  <a:lnTo>
                    <a:pt x="108" y="141"/>
                  </a:lnTo>
                  <a:lnTo>
                    <a:pt x="108" y="140"/>
                  </a:lnTo>
                  <a:lnTo>
                    <a:pt x="108" y="138"/>
                  </a:lnTo>
                  <a:lnTo>
                    <a:pt x="108" y="137"/>
                  </a:lnTo>
                  <a:lnTo>
                    <a:pt x="107" y="137"/>
                  </a:lnTo>
                  <a:lnTo>
                    <a:pt x="107" y="135"/>
                  </a:lnTo>
                  <a:lnTo>
                    <a:pt x="106" y="135"/>
                  </a:lnTo>
                  <a:lnTo>
                    <a:pt x="106" y="134"/>
                  </a:lnTo>
                  <a:lnTo>
                    <a:pt x="107" y="134"/>
                  </a:lnTo>
                  <a:lnTo>
                    <a:pt x="106" y="134"/>
                  </a:lnTo>
                  <a:lnTo>
                    <a:pt x="106" y="133"/>
                  </a:lnTo>
                  <a:lnTo>
                    <a:pt x="107" y="133"/>
                  </a:lnTo>
                  <a:lnTo>
                    <a:pt x="107" y="131"/>
                  </a:lnTo>
                  <a:lnTo>
                    <a:pt x="107" y="130"/>
                  </a:lnTo>
                  <a:lnTo>
                    <a:pt x="107" y="128"/>
                  </a:lnTo>
                  <a:lnTo>
                    <a:pt x="108" y="128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4"/>
                  </a:lnTo>
                  <a:lnTo>
                    <a:pt x="108" y="123"/>
                  </a:lnTo>
                  <a:lnTo>
                    <a:pt x="110" y="123"/>
                  </a:lnTo>
                  <a:lnTo>
                    <a:pt x="108" y="123"/>
                  </a:lnTo>
                  <a:lnTo>
                    <a:pt x="110" y="123"/>
                  </a:lnTo>
                  <a:lnTo>
                    <a:pt x="110" y="121"/>
                  </a:lnTo>
                  <a:lnTo>
                    <a:pt x="111" y="121"/>
                  </a:lnTo>
                  <a:lnTo>
                    <a:pt x="111" y="120"/>
                  </a:lnTo>
                  <a:lnTo>
                    <a:pt x="111" y="118"/>
                  </a:lnTo>
                  <a:lnTo>
                    <a:pt x="111" y="117"/>
                  </a:lnTo>
                  <a:lnTo>
                    <a:pt x="112" y="117"/>
                  </a:lnTo>
                  <a:lnTo>
                    <a:pt x="114" y="117"/>
                  </a:lnTo>
                  <a:lnTo>
                    <a:pt x="115" y="117"/>
                  </a:lnTo>
                  <a:lnTo>
                    <a:pt x="115" y="118"/>
                  </a:lnTo>
                  <a:lnTo>
                    <a:pt x="117" y="118"/>
                  </a:lnTo>
                  <a:lnTo>
                    <a:pt x="118" y="118"/>
                  </a:lnTo>
                  <a:lnTo>
                    <a:pt x="119" y="118"/>
                  </a:lnTo>
                  <a:lnTo>
                    <a:pt x="121" y="117"/>
                  </a:lnTo>
                  <a:lnTo>
                    <a:pt x="122" y="117"/>
                  </a:lnTo>
                  <a:lnTo>
                    <a:pt x="123" y="117"/>
                  </a:lnTo>
                  <a:lnTo>
                    <a:pt x="125" y="117"/>
                  </a:lnTo>
                  <a:lnTo>
                    <a:pt x="126" y="117"/>
                  </a:lnTo>
                  <a:lnTo>
                    <a:pt x="126" y="115"/>
                  </a:lnTo>
                  <a:lnTo>
                    <a:pt x="128" y="115"/>
                  </a:lnTo>
                  <a:lnTo>
                    <a:pt x="129" y="115"/>
                  </a:lnTo>
                  <a:lnTo>
                    <a:pt x="129" y="114"/>
                  </a:lnTo>
                  <a:lnTo>
                    <a:pt x="130" y="114"/>
                  </a:lnTo>
                  <a:lnTo>
                    <a:pt x="132" y="114"/>
                  </a:lnTo>
                  <a:lnTo>
                    <a:pt x="132" y="112"/>
                  </a:lnTo>
                  <a:lnTo>
                    <a:pt x="133" y="112"/>
                  </a:lnTo>
                  <a:lnTo>
                    <a:pt x="134" y="112"/>
                  </a:lnTo>
                  <a:lnTo>
                    <a:pt x="134" y="111"/>
                  </a:lnTo>
                  <a:lnTo>
                    <a:pt x="136" y="111"/>
                  </a:lnTo>
                  <a:lnTo>
                    <a:pt x="137" y="110"/>
                  </a:lnTo>
                  <a:lnTo>
                    <a:pt x="137" y="108"/>
                  </a:lnTo>
                  <a:lnTo>
                    <a:pt x="137" y="107"/>
                  </a:lnTo>
                  <a:lnTo>
                    <a:pt x="136" y="107"/>
                  </a:lnTo>
                  <a:lnTo>
                    <a:pt x="137" y="107"/>
                  </a:lnTo>
                  <a:lnTo>
                    <a:pt x="136" y="105"/>
                  </a:lnTo>
                  <a:lnTo>
                    <a:pt x="136" y="104"/>
                  </a:lnTo>
                  <a:lnTo>
                    <a:pt x="137" y="104"/>
                  </a:lnTo>
                  <a:lnTo>
                    <a:pt x="137" y="102"/>
                  </a:lnTo>
                  <a:lnTo>
                    <a:pt x="136" y="102"/>
                  </a:lnTo>
                  <a:lnTo>
                    <a:pt x="136" y="101"/>
                  </a:lnTo>
                  <a:lnTo>
                    <a:pt x="136" y="99"/>
                  </a:lnTo>
                  <a:lnTo>
                    <a:pt x="136" y="98"/>
                  </a:lnTo>
                  <a:lnTo>
                    <a:pt x="134" y="98"/>
                  </a:lnTo>
                  <a:lnTo>
                    <a:pt x="136" y="98"/>
                  </a:lnTo>
                  <a:lnTo>
                    <a:pt x="136" y="97"/>
                  </a:lnTo>
                  <a:lnTo>
                    <a:pt x="134" y="97"/>
                  </a:lnTo>
                  <a:lnTo>
                    <a:pt x="134" y="95"/>
                  </a:lnTo>
                  <a:lnTo>
                    <a:pt x="134" y="94"/>
                  </a:lnTo>
                  <a:lnTo>
                    <a:pt x="133" y="94"/>
                  </a:lnTo>
                  <a:lnTo>
                    <a:pt x="133" y="92"/>
                  </a:lnTo>
                  <a:lnTo>
                    <a:pt x="134" y="92"/>
                  </a:lnTo>
                  <a:lnTo>
                    <a:pt x="133" y="92"/>
                  </a:lnTo>
                  <a:lnTo>
                    <a:pt x="133" y="91"/>
                  </a:lnTo>
                  <a:lnTo>
                    <a:pt x="134" y="91"/>
                  </a:lnTo>
                  <a:lnTo>
                    <a:pt x="134" y="89"/>
                  </a:lnTo>
                  <a:lnTo>
                    <a:pt x="134" y="88"/>
                  </a:lnTo>
                  <a:lnTo>
                    <a:pt x="133" y="88"/>
                  </a:lnTo>
                  <a:lnTo>
                    <a:pt x="133" y="86"/>
                  </a:lnTo>
                  <a:lnTo>
                    <a:pt x="133" y="85"/>
                  </a:lnTo>
                  <a:lnTo>
                    <a:pt x="132" y="85"/>
                  </a:lnTo>
                  <a:lnTo>
                    <a:pt x="130" y="84"/>
                  </a:lnTo>
                  <a:lnTo>
                    <a:pt x="132" y="84"/>
                  </a:lnTo>
                  <a:lnTo>
                    <a:pt x="132" y="82"/>
                  </a:lnTo>
                  <a:lnTo>
                    <a:pt x="132" y="81"/>
                  </a:lnTo>
                  <a:lnTo>
                    <a:pt x="133" y="81"/>
                  </a:lnTo>
                  <a:lnTo>
                    <a:pt x="133" y="79"/>
                  </a:lnTo>
                  <a:lnTo>
                    <a:pt x="134" y="79"/>
                  </a:lnTo>
                  <a:lnTo>
                    <a:pt x="134" y="78"/>
                  </a:lnTo>
                  <a:lnTo>
                    <a:pt x="136" y="78"/>
                  </a:lnTo>
                  <a:lnTo>
                    <a:pt x="137" y="78"/>
                  </a:lnTo>
                  <a:lnTo>
                    <a:pt x="137" y="76"/>
                  </a:lnTo>
                  <a:lnTo>
                    <a:pt x="137" y="78"/>
                  </a:lnTo>
                  <a:lnTo>
                    <a:pt x="138" y="78"/>
                  </a:lnTo>
                  <a:lnTo>
                    <a:pt x="138" y="76"/>
                  </a:lnTo>
                  <a:lnTo>
                    <a:pt x="138" y="75"/>
                  </a:lnTo>
                  <a:lnTo>
                    <a:pt x="138" y="76"/>
                  </a:lnTo>
                  <a:lnTo>
                    <a:pt x="138" y="75"/>
                  </a:lnTo>
                  <a:lnTo>
                    <a:pt x="138" y="74"/>
                  </a:lnTo>
                  <a:lnTo>
                    <a:pt x="140" y="74"/>
                  </a:lnTo>
                  <a:lnTo>
                    <a:pt x="141" y="74"/>
                  </a:lnTo>
                  <a:lnTo>
                    <a:pt x="141" y="72"/>
                  </a:lnTo>
                  <a:lnTo>
                    <a:pt x="143" y="72"/>
                  </a:lnTo>
                  <a:lnTo>
                    <a:pt x="143" y="71"/>
                  </a:lnTo>
                  <a:lnTo>
                    <a:pt x="144" y="71"/>
                  </a:lnTo>
                  <a:lnTo>
                    <a:pt x="145" y="71"/>
                  </a:lnTo>
                  <a:lnTo>
                    <a:pt x="145" y="69"/>
                  </a:lnTo>
                  <a:lnTo>
                    <a:pt x="147" y="69"/>
                  </a:lnTo>
                  <a:lnTo>
                    <a:pt x="147" y="68"/>
                  </a:lnTo>
                  <a:lnTo>
                    <a:pt x="148" y="68"/>
                  </a:lnTo>
                  <a:lnTo>
                    <a:pt x="149" y="68"/>
                  </a:lnTo>
                  <a:lnTo>
                    <a:pt x="149" y="66"/>
                  </a:lnTo>
                  <a:lnTo>
                    <a:pt x="151" y="66"/>
                  </a:lnTo>
                  <a:lnTo>
                    <a:pt x="149" y="65"/>
                  </a:lnTo>
                  <a:lnTo>
                    <a:pt x="151" y="65"/>
                  </a:lnTo>
                  <a:lnTo>
                    <a:pt x="152" y="65"/>
                  </a:lnTo>
                  <a:lnTo>
                    <a:pt x="152" y="63"/>
                  </a:lnTo>
                  <a:lnTo>
                    <a:pt x="154" y="63"/>
                  </a:lnTo>
                  <a:lnTo>
                    <a:pt x="154" y="65"/>
                  </a:lnTo>
                  <a:lnTo>
                    <a:pt x="155" y="65"/>
                  </a:lnTo>
                  <a:lnTo>
                    <a:pt x="155" y="63"/>
                  </a:lnTo>
                  <a:lnTo>
                    <a:pt x="156" y="63"/>
                  </a:lnTo>
                  <a:lnTo>
                    <a:pt x="156" y="62"/>
                  </a:lnTo>
                  <a:lnTo>
                    <a:pt x="158" y="63"/>
                  </a:lnTo>
                  <a:lnTo>
                    <a:pt x="158" y="62"/>
                  </a:lnTo>
                  <a:lnTo>
                    <a:pt x="158" y="61"/>
                  </a:lnTo>
                  <a:lnTo>
                    <a:pt x="159" y="61"/>
                  </a:lnTo>
                  <a:lnTo>
                    <a:pt x="159" y="59"/>
                  </a:lnTo>
                  <a:lnTo>
                    <a:pt x="158" y="59"/>
                  </a:lnTo>
                  <a:lnTo>
                    <a:pt x="159" y="59"/>
                  </a:lnTo>
                  <a:lnTo>
                    <a:pt x="159" y="58"/>
                  </a:lnTo>
                  <a:lnTo>
                    <a:pt x="160" y="58"/>
                  </a:lnTo>
                  <a:lnTo>
                    <a:pt x="160" y="56"/>
                  </a:lnTo>
                  <a:lnTo>
                    <a:pt x="162" y="55"/>
                  </a:lnTo>
                  <a:lnTo>
                    <a:pt x="163" y="55"/>
                  </a:lnTo>
                  <a:lnTo>
                    <a:pt x="163" y="53"/>
                  </a:lnTo>
                  <a:lnTo>
                    <a:pt x="163" y="52"/>
                  </a:lnTo>
                  <a:lnTo>
                    <a:pt x="162" y="50"/>
                  </a:lnTo>
                  <a:lnTo>
                    <a:pt x="162" y="49"/>
                  </a:lnTo>
                  <a:lnTo>
                    <a:pt x="163" y="49"/>
                  </a:lnTo>
                  <a:lnTo>
                    <a:pt x="162" y="49"/>
                  </a:lnTo>
                  <a:lnTo>
                    <a:pt x="162" y="48"/>
                  </a:lnTo>
                  <a:lnTo>
                    <a:pt x="163" y="48"/>
                  </a:lnTo>
                  <a:lnTo>
                    <a:pt x="163" y="49"/>
                  </a:lnTo>
                  <a:lnTo>
                    <a:pt x="165" y="49"/>
                  </a:lnTo>
                  <a:lnTo>
                    <a:pt x="165" y="48"/>
                  </a:lnTo>
                  <a:lnTo>
                    <a:pt x="166" y="48"/>
                  </a:lnTo>
                  <a:lnTo>
                    <a:pt x="167" y="48"/>
                  </a:lnTo>
                  <a:lnTo>
                    <a:pt x="166" y="48"/>
                  </a:lnTo>
                  <a:lnTo>
                    <a:pt x="166" y="46"/>
                  </a:lnTo>
                  <a:lnTo>
                    <a:pt x="166" y="45"/>
                  </a:lnTo>
                  <a:lnTo>
                    <a:pt x="165" y="45"/>
                  </a:lnTo>
                  <a:lnTo>
                    <a:pt x="165" y="43"/>
                  </a:lnTo>
                  <a:lnTo>
                    <a:pt x="166" y="43"/>
                  </a:lnTo>
                  <a:lnTo>
                    <a:pt x="166" y="42"/>
                  </a:lnTo>
                  <a:lnTo>
                    <a:pt x="166" y="40"/>
                  </a:lnTo>
                  <a:lnTo>
                    <a:pt x="165" y="40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5" y="36"/>
                  </a:lnTo>
                  <a:lnTo>
                    <a:pt x="165" y="35"/>
                  </a:lnTo>
                  <a:lnTo>
                    <a:pt x="165" y="33"/>
                  </a:lnTo>
                  <a:lnTo>
                    <a:pt x="165" y="32"/>
                  </a:lnTo>
                  <a:lnTo>
                    <a:pt x="165" y="30"/>
                  </a:lnTo>
                  <a:lnTo>
                    <a:pt x="165" y="29"/>
                  </a:lnTo>
                  <a:lnTo>
                    <a:pt x="165" y="27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3" y="25"/>
                  </a:lnTo>
                  <a:lnTo>
                    <a:pt x="163" y="23"/>
                  </a:lnTo>
                  <a:lnTo>
                    <a:pt x="163" y="22"/>
                  </a:lnTo>
                  <a:lnTo>
                    <a:pt x="163" y="20"/>
                  </a:lnTo>
                  <a:lnTo>
                    <a:pt x="163" y="19"/>
                  </a:lnTo>
                  <a:lnTo>
                    <a:pt x="163" y="17"/>
                  </a:lnTo>
                  <a:lnTo>
                    <a:pt x="162" y="17"/>
                  </a:lnTo>
                  <a:lnTo>
                    <a:pt x="162" y="16"/>
                  </a:lnTo>
                  <a:lnTo>
                    <a:pt x="163" y="16"/>
                  </a:lnTo>
                  <a:lnTo>
                    <a:pt x="162" y="14"/>
                  </a:lnTo>
                  <a:lnTo>
                    <a:pt x="162" y="13"/>
                  </a:lnTo>
                  <a:lnTo>
                    <a:pt x="163" y="13"/>
                  </a:lnTo>
                  <a:lnTo>
                    <a:pt x="163" y="12"/>
                  </a:lnTo>
                  <a:lnTo>
                    <a:pt x="163" y="10"/>
                  </a:lnTo>
                  <a:lnTo>
                    <a:pt x="163" y="9"/>
                  </a:lnTo>
                  <a:lnTo>
                    <a:pt x="165" y="9"/>
                  </a:lnTo>
                  <a:lnTo>
                    <a:pt x="165" y="7"/>
                  </a:lnTo>
                  <a:lnTo>
                    <a:pt x="166" y="7"/>
                  </a:lnTo>
                  <a:lnTo>
                    <a:pt x="166" y="6"/>
                  </a:lnTo>
                  <a:lnTo>
                    <a:pt x="167" y="6"/>
                  </a:lnTo>
                  <a:lnTo>
                    <a:pt x="167" y="4"/>
                  </a:lnTo>
                  <a:lnTo>
                    <a:pt x="169" y="3"/>
                  </a:lnTo>
                  <a:lnTo>
                    <a:pt x="169" y="1"/>
                  </a:lnTo>
                  <a:lnTo>
                    <a:pt x="169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6" name="Freeform 68"/>
            <p:cNvSpPr>
              <a:spLocks/>
            </p:cNvSpPr>
            <p:nvPr/>
          </p:nvSpPr>
          <p:spPr bwMode="auto">
            <a:xfrm>
              <a:off x="4864" y="1446"/>
              <a:ext cx="393" cy="311"/>
            </a:xfrm>
            <a:custGeom>
              <a:avLst/>
              <a:gdLst>
                <a:gd name="T0" fmla="*/ 57 w 393"/>
                <a:gd name="T1" fmla="*/ 147 h 311"/>
                <a:gd name="T2" fmla="*/ 51 w 393"/>
                <a:gd name="T3" fmla="*/ 132 h 311"/>
                <a:gd name="T4" fmla="*/ 46 w 393"/>
                <a:gd name="T5" fmla="*/ 116 h 311"/>
                <a:gd name="T6" fmla="*/ 44 w 393"/>
                <a:gd name="T7" fmla="*/ 100 h 311"/>
                <a:gd name="T8" fmla="*/ 42 w 393"/>
                <a:gd name="T9" fmla="*/ 92 h 311"/>
                <a:gd name="T10" fmla="*/ 31 w 393"/>
                <a:gd name="T11" fmla="*/ 86 h 311"/>
                <a:gd name="T12" fmla="*/ 18 w 393"/>
                <a:gd name="T13" fmla="*/ 85 h 311"/>
                <a:gd name="T14" fmla="*/ 1 w 393"/>
                <a:gd name="T15" fmla="*/ 82 h 311"/>
                <a:gd name="T16" fmla="*/ 16 w 393"/>
                <a:gd name="T17" fmla="*/ 73 h 311"/>
                <a:gd name="T18" fmla="*/ 48 w 393"/>
                <a:gd name="T19" fmla="*/ 59 h 311"/>
                <a:gd name="T20" fmla="*/ 62 w 393"/>
                <a:gd name="T21" fmla="*/ 54 h 311"/>
                <a:gd name="T22" fmla="*/ 104 w 393"/>
                <a:gd name="T23" fmla="*/ 53 h 311"/>
                <a:gd name="T24" fmla="*/ 115 w 393"/>
                <a:gd name="T25" fmla="*/ 57 h 311"/>
                <a:gd name="T26" fmla="*/ 125 w 393"/>
                <a:gd name="T27" fmla="*/ 67 h 311"/>
                <a:gd name="T28" fmla="*/ 130 w 393"/>
                <a:gd name="T29" fmla="*/ 79 h 311"/>
                <a:gd name="T30" fmla="*/ 144 w 393"/>
                <a:gd name="T31" fmla="*/ 75 h 311"/>
                <a:gd name="T32" fmla="*/ 162 w 393"/>
                <a:gd name="T33" fmla="*/ 66 h 311"/>
                <a:gd name="T34" fmla="*/ 185 w 393"/>
                <a:gd name="T35" fmla="*/ 70 h 311"/>
                <a:gd name="T36" fmla="*/ 205 w 393"/>
                <a:gd name="T37" fmla="*/ 66 h 311"/>
                <a:gd name="T38" fmla="*/ 226 w 393"/>
                <a:gd name="T39" fmla="*/ 62 h 311"/>
                <a:gd name="T40" fmla="*/ 241 w 393"/>
                <a:gd name="T41" fmla="*/ 50 h 311"/>
                <a:gd name="T42" fmla="*/ 256 w 393"/>
                <a:gd name="T43" fmla="*/ 49 h 311"/>
                <a:gd name="T44" fmla="*/ 274 w 393"/>
                <a:gd name="T45" fmla="*/ 40 h 311"/>
                <a:gd name="T46" fmla="*/ 282 w 393"/>
                <a:gd name="T47" fmla="*/ 23 h 311"/>
                <a:gd name="T48" fmla="*/ 297 w 393"/>
                <a:gd name="T49" fmla="*/ 14 h 311"/>
                <a:gd name="T50" fmla="*/ 307 w 393"/>
                <a:gd name="T51" fmla="*/ 27 h 311"/>
                <a:gd name="T52" fmla="*/ 325 w 393"/>
                <a:gd name="T53" fmla="*/ 17 h 311"/>
                <a:gd name="T54" fmla="*/ 348 w 393"/>
                <a:gd name="T55" fmla="*/ 13 h 311"/>
                <a:gd name="T56" fmla="*/ 368 w 393"/>
                <a:gd name="T57" fmla="*/ 1 h 311"/>
                <a:gd name="T58" fmla="*/ 377 w 393"/>
                <a:gd name="T59" fmla="*/ 18 h 311"/>
                <a:gd name="T60" fmla="*/ 392 w 393"/>
                <a:gd name="T61" fmla="*/ 18 h 311"/>
                <a:gd name="T62" fmla="*/ 390 w 393"/>
                <a:gd name="T63" fmla="*/ 36 h 311"/>
                <a:gd name="T64" fmla="*/ 388 w 393"/>
                <a:gd name="T65" fmla="*/ 56 h 311"/>
                <a:gd name="T66" fmla="*/ 390 w 393"/>
                <a:gd name="T67" fmla="*/ 75 h 311"/>
                <a:gd name="T68" fmla="*/ 389 w 393"/>
                <a:gd name="T69" fmla="*/ 95 h 311"/>
                <a:gd name="T70" fmla="*/ 375 w 393"/>
                <a:gd name="T71" fmla="*/ 111 h 311"/>
                <a:gd name="T72" fmla="*/ 366 w 393"/>
                <a:gd name="T73" fmla="*/ 147 h 311"/>
                <a:gd name="T74" fmla="*/ 345 w 393"/>
                <a:gd name="T75" fmla="*/ 164 h 311"/>
                <a:gd name="T76" fmla="*/ 347 w 393"/>
                <a:gd name="T77" fmla="*/ 175 h 311"/>
                <a:gd name="T78" fmla="*/ 345 w 393"/>
                <a:gd name="T79" fmla="*/ 187 h 311"/>
                <a:gd name="T80" fmla="*/ 305 w 393"/>
                <a:gd name="T81" fmla="*/ 210 h 311"/>
                <a:gd name="T82" fmla="*/ 299 w 393"/>
                <a:gd name="T83" fmla="*/ 224 h 311"/>
                <a:gd name="T84" fmla="*/ 292 w 393"/>
                <a:gd name="T85" fmla="*/ 242 h 311"/>
                <a:gd name="T86" fmla="*/ 285 w 393"/>
                <a:gd name="T87" fmla="*/ 259 h 311"/>
                <a:gd name="T88" fmla="*/ 274 w 393"/>
                <a:gd name="T89" fmla="*/ 268 h 311"/>
                <a:gd name="T90" fmla="*/ 275 w 393"/>
                <a:gd name="T91" fmla="*/ 284 h 311"/>
                <a:gd name="T92" fmla="*/ 274 w 393"/>
                <a:gd name="T93" fmla="*/ 289 h 311"/>
                <a:gd name="T94" fmla="*/ 281 w 393"/>
                <a:gd name="T95" fmla="*/ 292 h 311"/>
                <a:gd name="T96" fmla="*/ 282 w 393"/>
                <a:gd name="T97" fmla="*/ 304 h 311"/>
                <a:gd name="T98" fmla="*/ 286 w 393"/>
                <a:gd name="T99" fmla="*/ 307 h 311"/>
                <a:gd name="T100" fmla="*/ 292 w 393"/>
                <a:gd name="T101" fmla="*/ 296 h 311"/>
                <a:gd name="T102" fmla="*/ 299 w 393"/>
                <a:gd name="T103" fmla="*/ 294 h 311"/>
                <a:gd name="T104" fmla="*/ 308 w 393"/>
                <a:gd name="T105" fmla="*/ 296 h 311"/>
                <a:gd name="T106" fmla="*/ 320 w 393"/>
                <a:gd name="T107" fmla="*/ 291 h 311"/>
                <a:gd name="T108" fmla="*/ 326 w 393"/>
                <a:gd name="T109" fmla="*/ 275 h 311"/>
                <a:gd name="T110" fmla="*/ 336 w 393"/>
                <a:gd name="T111" fmla="*/ 266 h 311"/>
                <a:gd name="T112" fmla="*/ 337 w 393"/>
                <a:gd name="T113" fmla="*/ 275 h 311"/>
                <a:gd name="T114" fmla="*/ 336 w 393"/>
                <a:gd name="T115" fmla="*/ 281 h 311"/>
                <a:gd name="T116" fmla="*/ 334 w 393"/>
                <a:gd name="T117" fmla="*/ 286 h 311"/>
                <a:gd name="T118" fmla="*/ 334 w 393"/>
                <a:gd name="T119" fmla="*/ 29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3" h="311">
                  <a:moveTo>
                    <a:pt x="66" y="161"/>
                  </a:moveTo>
                  <a:lnTo>
                    <a:pt x="66" y="160"/>
                  </a:lnTo>
                  <a:lnTo>
                    <a:pt x="64" y="160"/>
                  </a:lnTo>
                  <a:lnTo>
                    <a:pt x="64" y="158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3" y="155"/>
                  </a:lnTo>
                  <a:lnTo>
                    <a:pt x="62" y="155"/>
                  </a:lnTo>
                  <a:lnTo>
                    <a:pt x="62" y="154"/>
                  </a:lnTo>
                  <a:lnTo>
                    <a:pt x="60" y="154"/>
                  </a:lnTo>
                  <a:lnTo>
                    <a:pt x="60" y="152"/>
                  </a:lnTo>
                  <a:lnTo>
                    <a:pt x="60" y="151"/>
                  </a:lnTo>
                  <a:lnTo>
                    <a:pt x="59" y="151"/>
                  </a:lnTo>
                  <a:lnTo>
                    <a:pt x="59" y="149"/>
                  </a:lnTo>
                  <a:lnTo>
                    <a:pt x="59" y="148"/>
                  </a:lnTo>
                  <a:lnTo>
                    <a:pt x="57" y="148"/>
                  </a:lnTo>
                  <a:lnTo>
                    <a:pt x="57" y="147"/>
                  </a:lnTo>
                  <a:lnTo>
                    <a:pt x="57" y="145"/>
                  </a:lnTo>
                  <a:lnTo>
                    <a:pt x="56" y="145"/>
                  </a:lnTo>
                  <a:lnTo>
                    <a:pt x="56" y="144"/>
                  </a:lnTo>
                  <a:lnTo>
                    <a:pt x="55" y="144"/>
                  </a:lnTo>
                  <a:lnTo>
                    <a:pt x="55" y="142"/>
                  </a:lnTo>
                  <a:lnTo>
                    <a:pt x="53" y="142"/>
                  </a:lnTo>
                  <a:lnTo>
                    <a:pt x="53" y="141"/>
                  </a:lnTo>
                  <a:lnTo>
                    <a:pt x="53" y="139"/>
                  </a:lnTo>
                  <a:lnTo>
                    <a:pt x="52" y="139"/>
                  </a:lnTo>
                  <a:lnTo>
                    <a:pt x="52" y="138"/>
                  </a:lnTo>
                  <a:lnTo>
                    <a:pt x="52" y="137"/>
                  </a:lnTo>
                  <a:lnTo>
                    <a:pt x="51" y="137"/>
                  </a:lnTo>
                  <a:lnTo>
                    <a:pt x="49" y="137"/>
                  </a:lnTo>
                  <a:lnTo>
                    <a:pt x="49" y="135"/>
                  </a:lnTo>
                  <a:lnTo>
                    <a:pt x="49" y="134"/>
                  </a:lnTo>
                  <a:lnTo>
                    <a:pt x="49" y="132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49" y="126"/>
                  </a:lnTo>
                  <a:lnTo>
                    <a:pt x="49" y="125"/>
                  </a:lnTo>
                  <a:lnTo>
                    <a:pt x="49" y="124"/>
                  </a:lnTo>
                  <a:lnTo>
                    <a:pt x="49" y="122"/>
                  </a:lnTo>
                  <a:lnTo>
                    <a:pt x="49" y="121"/>
                  </a:lnTo>
                  <a:lnTo>
                    <a:pt x="49" y="119"/>
                  </a:lnTo>
                  <a:lnTo>
                    <a:pt x="48" y="119"/>
                  </a:lnTo>
                  <a:lnTo>
                    <a:pt x="48" y="121"/>
                  </a:lnTo>
                  <a:lnTo>
                    <a:pt x="46" y="119"/>
                  </a:lnTo>
                  <a:lnTo>
                    <a:pt x="46" y="118"/>
                  </a:lnTo>
                  <a:lnTo>
                    <a:pt x="45" y="118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8" y="112"/>
                  </a:lnTo>
                  <a:lnTo>
                    <a:pt x="48" y="111"/>
                  </a:lnTo>
                  <a:lnTo>
                    <a:pt x="46" y="111"/>
                  </a:lnTo>
                  <a:lnTo>
                    <a:pt x="46" y="109"/>
                  </a:lnTo>
                  <a:lnTo>
                    <a:pt x="46" y="108"/>
                  </a:lnTo>
                  <a:lnTo>
                    <a:pt x="46" y="106"/>
                  </a:lnTo>
                  <a:lnTo>
                    <a:pt x="45" y="106"/>
                  </a:lnTo>
                  <a:lnTo>
                    <a:pt x="45" y="105"/>
                  </a:lnTo>
                  <a:lnTo>
                    <a:pt x="46" y="105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4" y="102"/>
                  </a:lnTo>
                  <a:lnTo>
                    <a:pt x="44" y="100"/>
                  </a:lnTo>
                  <a:lnTo>
                    <a:pt x="42" y="100"/>
                  </a:lnTo>
                  <a:lnTo>
                    <a:pt x="42" y="102"/>
                  </a:lnTo>
                  <a:lnTo>
                    <a:pt x="41" y="102"/>
                  </a:lnTo>
                  <a:lnTo>
                    <a:pt x="41" y="100"/>
                  </a:lnTo>
                  <a:lnTo>
                    <a:pt x="42" y="100"/>
                  </a:lnTo>
                  <a:lnTo>
                    <a:pt x="42" y="99"/>
                  </a:lnTo>
                  <a:lnTo>
                    <a:pt x="42" y="98"/>
                  </a:lnTo>
                  <a:lnTo>
                    <a:pt x="41" y="98"/>
                  </a:lnTo>
                  <a:lnTo>
                    <a:pt x="41" y="96"/>
                  </a:lnTo>
                  <a:lnTo>
                    <a:pt x="40" y="96"/>
                  </a:lnTo>
                  <a:lnTo>
                    <a:pt x="41" y="96"/>
                  </a:lnTo>
                  <a:lnTo>
                    <a:pt x="42" y="96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4" y="93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1" y="92"/>
                  </a:lnTo>
                  <a:lnTo>
                    <a:pt x="40" y="92"/>
                  </a:lnTo>
                  <a:lnTo>
                    <a:pt x="40" y="90"/>
                  </a:lnTo>
                  <a:lnTo>
                    <a:pt x="38" y="90"/>
                  </a:lnTo>
                  <a:lnTo>
                    <a:pt x="38" y="92"/>
                  </a:lnTo>
                  <a:lnTo>
                    <a:pt x="37" y="90"/>
                  </a:lnTo>
                  <a:lnTo>
                    <a:pt x="38" y="90"/>
                  </a:lnTo>
                  <a:lnTo>
                    <a:pt x="38" y="89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4" y="86"/>
                  </a:lnTo>
                  <a:lnTo>
                    <a:pt x="34" y="85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31" y="86"/>
                  </a:lnTo>
                  <a:lnTo>
                    <a:pt x="30" y="85"/>
                  </a:lnTo>
                  <a:lnTo>
                    <a:pt x="29" y="85"/>
                  </a:lnTo>
                  <a:lnTo>
                    <a:pt x="27" y="85"/>
                  </a:lnTo>
                  <a:lnTo>
                    <a:pt x="26" y="85"/>
                  </a:lnTo>
                  <a:lnTo>
                    <a:pt x="26" y="86"/>
                  </a:lnTo>
                  <a:lnTo>
                    <a:pt x="26" y="85"/>
                  </a:lnTo>
                  <a:lnTo>
                    <a:pt x="25" y="85"/>
                  </a:lnTo>
                  <a:lnTo>
                    <a:pt x="25" y="83"/>
                  </a:lnTo>
                  <a:lnTo>
                    <a:pt x="23" y="83"/>
                  </a:lnTo>
                  <a:lnTo>
                    <a:pt x="23" y="85"/>
                  </a:lnTo>
                  <a:lnTo>
                    <a:pt x="22" y="85"/>
                  </a:lnTo>
                  <a:lnTo>
                    <a:pt x="20" y="83"/>
                  </a:lnTo>
                  <a:lnTo>
                    <a:pt x="19" y="83"/>
                  </a:lnTo>
                  <a:lnTo>
                    <a:pt x="18" y="82"/>
                  </a:lnTo>
                  <a:lnTo>
                    <a:pt x="18" y="83"/>
                  </a:lnTo>
                  <a:lnTo>
                    <a:pt x="16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6" y="83"/>
                  </a:lnTo>
                  <a:lnTo>
                    <a:pt x="15" y="83"/>
                  </a:lnTo>
                  <a:lnTo>
                    <a:pt x="14" y="83"/>
                  </a:lnTo>
                  <a:lnTo>
                    <a:pt x="14" y="85"/>
                  </a:lnTo>
                  <a:lnTo>
                    <a:pt x="12" y="85"/>
                  </a:lnTo>
                  <a:lnTo>
                    <a:pt x="11" y="85"/>
                  </a:lnTo>
                  <a:lnTo>
                    <a:pt x="9" y="85"/>
                  </a:lnTo>
                  <a:lnTo>
                    <a:pt x="8" y="85"/>
                  </a:lnTo>
                  <a:lnTo>
                    <a:pt x="7" y="85"/>
                  </a:lnTo>
                  <a:lnTo>
                    <a:pt x="5" y="85"/>
                  </a:lnTo>
                  <a:lnTo>
                    <a:pt x="4" y="85"/>
                  </a:lnTo>
                  <a:lnTo>
                    <a:pt x="4" y="83"/>
                  </a:lnTo>
                  <a:lnTo>
                    <a:pt x="3" y="83"/>
                  </a:lnTo>
                  <a:lnTo>
                    <a:pt x="3" y="82"/>
                  </a:lnTo>
                  <a:lnTo>
                    <a:pt x="1" y="82"/>
                  </a:lnTo>
                  <a:lnTo>
                    <a:pt x="1" y="80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7"/>
                  </a:lnTo>
                  <a:lnTo>
                    <a:pt x="4" y="77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7" y="75"/>
                  </a:lnTo>
                  <a:lnTo>
                    <a:pt x="8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5"/>
                  </a:lnTo>
                  <a:lnTo>
                    <a:pt x="14" y="73"/>
                  </a:lnTo>
                  <a:lnTo>
                    <a:pt x="15" y="73"/>
                  </a:lnTo>
                  <a:lnTo>
                    <a:pt x="16" y="73"/>
                  </a:lnTo>
                  <a:lnTo>
                    <a:pt x="34" y="62"/>
                  </a:lnTo>
                  <a:lnTo>
                    <a:pt x="35" y="62"/>
                  </a:lnTo>
                  <a:lnTo>
                    <a:pt x="37" y="62"/>
                  </a:lnTo>
                  <a:lnTo>
                    <a:pt x="37" y="60"/>
                  </a:lnTo>
                  <a:lnTo>
                    <a:pt x="37" y="59"/>
                  </a:lnTo>
                  <a:lnTo>
                    <a:pt x="38" y="60"/>
                  </a:lnTo>
                  <a:lnTo>
                    <a:pt x="40" y="60"/>
                  </a:lnTo>
                  <a:lnTo>
                    <a:pt x="41" y="62"/>
                  </a:lnTo>
                  <a:lnTo>
                    <a:pt x="42" y="60"/>
                  </a:lnTo>
                  <a:lnTo>
                    <a:pt x="44" y="60"/>
                  </a:lnTo>
                  <a:lnTo>
                    <a:pt x="45" y="60"/>
                  </a:lnTo>
                  <a:lnTo>
                    <a:pt x="46" y="60"/>
                  </a:lnTo>
                  <a:lnTo>
                    <a:pt x="46" y="59"/>
                  </a:lnTo>
                  <a:lnTo>
                    <a:pt x="46" y="60"/>
                  </a:lnTo>
                  <a:lnTo>
                    <a:pt x="46" y="59"/>
                  </a:lnTo>
                  <a:lnTo>
                    <a:pt x="48" y="60"/>
                  </a:lnTo>
                  <a:lnTo>
                    <a:pt x="48" y="59"/>
                  </a:lnTo>
                  <a:lnTo>
                    <a:pt x="48" y="60"/>
                  </a:lnTo>
                  <a:lnTo>
                    <a:pt x="49" y="60"/>
                  </a:lnTo>
                  <a:lnTo>
                    <a:pt x="49" y="62"/>
                  </a:lnTo>
                  <a:lnTo>
                    <a:pt x="51" y="60"/>
                  </a:lnTo>
                  <a:lnTo>
                    <a:pt x="52" y="60"/>
                  </a:lnTo>
                  <a:lnTo>
                    <a:pt x="52" y="59"/>
                  </a:lnTo>
                  <a:lnTo>
                    <a:pt x="52" y="57"/>
                  </a:lnTo>
                  <a:lnTo>
                    <a:pt x="53" y="59"/>
                  </a:lnTo>
                  <a:lnTo>
                    <a:pt x="53" y="57"/>
                  </a:lnTo>
                  <a:lnTo>
                    <a:pt x="55" y="57"/>
                  </a:lnTo>
                  <a:lnTo>
                    <a:pt x="55" y="56"/>
                  </a:lnTo>
                  <a:lnTo>
                    <a:pt x="56" y="56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9" y="54"/>
                  </a:lnTo>
                  <a:lnTo>
                    <a:pt x="60" y="54"/>
                  </a:lnTo>
                  <a:lnTo>
                    <a:pt x="62" y="54"/>
                  </a:lnTo>
                  <a:lnTo>
                    <a:pt x="63" y="54"/>
                  </a:lnTo>
                  <a:lnTo>
                    <a:pt x="64" y="54"/>
                  </a:lnTo>
                  <a:lnTo>
                    <a:pt x="66" y="54"/>
                  </a:lnTo>
                  <a:lnTo>
                    <a:pt x="68" y="53"/>
                  </a:lnTo>
                  <a:lnTo>
                    <a:pt x="97" y="47"/>
                  </a:lnTo>
                  <a:lnTo>
                    <a:pt x="99" y="47"/>
                  </a:lnTo>
                  <a:lnTo>
                    <a:pt x="99" y="49"/>
                  </a:lnTo>
                  <a:lnTo>
                    <a:pt x="99" y="47"/>
                  </a:lnTo>
                  <a:lnTo>
                    <a:pt x="100" y="49"/>
                  </a:lnTo>
                  <a:lnTo>
                    <a:pt x="101" y="49"/>
                  </a:lnTo>
                  <a:lnTo>
                    <a:pt x="100" y="49"/>
                  </a:lnTo>
                  <a:lnTo>
                    <a:pt x="101" y="49"/>
                  </a:lnTo>
                  <a:lnTo>
                    <a:pt x="101" y="50"/>
                  </a:lnTo>
                  <a:lnTo>
                    <a:pt x="101" y="52"/>
                  </a:lnTo>
                  <a:lnTo>
                    <a:pt x="103" y="52"/>
                  </a:lnTo>
                  <a:lnTo>
                    <a:pt x="104" y="52"/>
                  </a:lnTo>
                  <a:lnTo>
                    <a:pt x="104" y="53"/>
                  </a:lnTo>
                  <a:lnTo>
                    <a:pt x="105" y="53"/>
                  </a:lnTo>
                  <a:lnTo>
                    <a:pt x="107" y="53"/>
                  </a:lnTo>
                  <a:lnTo>
                    <a:pt x="108" y="53"/>
                  </a:lnTo>
                  <a:lnTo>
                    <a:pt x="108" y="54"/>
                  </a:lnTo>
                  <a:lnTo>
                    <a:pt x="109" y="54"/>
                  </a:lnTo>
                  <a:lnTo>
                    <a:pt x="109" y="56"/>
                  </a:lnTo>
                  <a:lnTo>
                    <a:pt x="109" y="57"/>
                  </a:lnTo>
                  <a:lnTo>
                    <a:pt x="111" y="57"/>
                  </a:lnTo>
                  <a:lnTo>
                    <a:pt x="111" y="56"/>
                  </a:lnTo>
                  <a:lnTo>
                    <a:pt x="111" y="57"/>
                  </a:lnTo>
                  <a:lnTo>
                    <a:pt x="111" y="56"/>
                  </a:lnTo>
                  <a:lnTo>
                    <a:pt x="111" y="57"/>
                  </a:lnTo>
                  <a:lnTo>
                    <a:pt x="112" y="57"/>
                  </a:lnTo>
                  <a:lnTo>
                    <a:pt x="112" y="56"/>
                  </a:lnTo>
                  <a:lnTo>
                    <a:pt x="112" y="57"/>
                  </a:lnTo>
                  <a:lnTo>
                    <a:pt x="114" y="57"/>
                  </a:lnTo>
                  <a:lnTo>
                    <a:pt x="115" y="57"/>
                  </a:lnTo>
                  <a:lnTo>
                    <a:pt x="115" y="59"/>
                  </a:lnTo>
                  <a:lnTo>
                    <a:pt x="115" y="60"/>
                  </a:lnTo>
                  <a:lnTo>
                    <a:pt x="115" y="59"/>
                  </a:lnTo>
                  <a:lnTo>
                    <a:pt x="116" y="59"/>
                  </a:lnTo>
                  <a:lnTo>
                    <a:pt x="116" y="60"/>
                  </a:lnTo>
                  <a:lnTo>
                    <a:pt x="116" y="62"/>
                  </a:lnTo>
                  <a:lnTo>
                    <a:pt x="118" y="62"/>
                  </a:lnTo>
                  <a:lnTo>
                    <a:pt x="119" y="62"/>
                  </a:lnTo>
                  <a:lnTo>
                    <a:pt x="119" y="63"/>
                  </a:lnTo>
                  <a:lnTo>
                    <a:pt x="120" y="63"/>
                  </a:lnTo>
                  <a:lnTo>
                    <a:pt x="120" y="64"/>
                  </a:lnTo>
                  <a:lnTo>
                    <a:pt x="122" y="64"/>
                  </a:lnTo>
                  <a:lnTo>
                    <a:pt x="120" y="66"/>
                  </a:lnTo>
                  <a:lnTo>
                    <a:pt x="122" y="66"/>
                  </a:lnTo>
                  <a:lnTo>
                    <a:pt x="123" y="66"/>
                  </a:lnTo>
                  <a:lnTo>
                    <a:pt x="123" y="67"/>
                  </a:lnTo>
                  <a:lnTo>
                    <a:pt x="125" y="67"/>
                  </a:lnTo>
                  <a:lnTo>
                    <a:pt x="125" y="69"/>
                  </a:lnTo>
                  <a:lnTo>
                    <a:pt x="126" y="69"/>
                  </a:lnTo>
                  <a:lnTo>
                    <a:pt x="127" y="69"/>
                  </a:lnTo>
                  <a:lnTo>
                    <a:pt x="126" y="69"/>
                  </a:lnTo>
                  <a:lnTo>
                    <a:pt x="126" y="70"/>
                  </a:lnTo>
                  <a:lnTo>
                    <a:pt x="126" y="72"/>
                  </a:lnTo>
                  <a:lnTo>
                    <a:pt x="125" y="73"/>
                  </a:lnTo>
                  <a:lnTo>
                    <a:pt x="125" y="75"/>
                  </a:lnTo>
                  <a:lnTo>
                    <a:pt x="126" y="75"/>
                  </a:lnTo>
                  <a:lnTo>
                    <a:pt x="125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7" y="76"/>
                  </a:lnTo>
                  <a:lnTo>
                    <a:pt x="127" y="77"/>
                  </a:lnTo>
                  <a:lnTo>
                    <a:pt x="127" y="79"/>
                  </a:lnTo>
                  <a:lnTo>
                    <a:pt x="129" y="79"/>
                  </a:lnTo>
                  <a:lnTo>
                    <a:pt x="130" y="79"/>
                  </a:lnTo>
                  <a:lnTo>
                    <a:pt x="130" y="80"/>
                  </a:lnTo>
                  <a:lnTo>
                    <a:pt x="130" y="79"/>
                  </a:lnTo>
                  <a:lnTo>
                    <a:pt x="131" y="79"/>
                  </a:lnTo>
                  <a:lnTo>
                    <a:pt x="133" y="79"/>
                  </a:lnTo>
                  <a:lnTo>
                    <a:pt x="134" y="79"/>
                  </a:lnTo>
                  <a:lnTo>
                    <a:pt x="135" y="79"/>
                  </a:lnTo>
                  <a:lnTo>
                    <a:pt x="135" y="77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7" y="77"/>
                  </a:lnTo>
                  <a:lnTo>
                    <a:pt x="138" y="77"/>
                  </a:lnTo>
                  <a:lnTo>
                    <a:pt x="140" y="77"/>
                  </a:lnTo>
                  <a:lnTo>
                    <a:pt x="141" y="76"/>
                  </a:lnTo>
                  <a:lnTo>
                    <a:pt x="141" y="77"/>
                  </a:lnTo>
                  <a:lnTo>
                    <a:pt x="141" y="76"/>
                  </a:lnTo>
                  <a:lnTo>
                    <a:pt x="142" y="76"/>
                  </a:lnTo>
                  <a:lnTo>
                    <a:pt x="144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8" y="73"/>
                  </a:lnTo>
                  <a:lnTo>
                    <a:pt x="148" y="75"/>
                  </a:lnTo>
                  <a:lnTo>
                    <a:pt x="148" y="73"/>
                  </a:lnTo>
                  <a:lnTo>
                    <a:pt x="149" y="72"/>
                  </a:lnTo>
                  <a:lnTo>
                    <a:pt x="151" y="70"/>
                  </a:lnTo>
                  <a:lnTo>
                    <a:pt x="152" y="70"/>
                  </a:lnTo>
                  <a:lnTo>
                    <a:pt x="153" y="70"/>
                  </a:lnTo>
                  <a:lnTo>
                    <a:pt x="155" y="70"/>
                  </a:lnTo>
                  <a:lnTo>
                    <a:pt x="156" y="70"/>
                  </a:lnTo>
                  <a:lnTo>
                    <a:pt x="156" y="69"/>
                  </a:lnTo>
                  <a:lnTo>
                    <a:pt x="157" y="69"/>
                  </a:lnTo>
                  <a:lnTo>
                    <a:pt x="157" y="67"/>
                  </a:lnTo>
                  <a:lnTo>
                    <a:pt x="159" y="67"/>
                  </a:lnTo>
                  <a:lnTo>
                    <a:pt x="160" y="67"/>
                  </a:lnTo>
                  <a:lnTo>
                    <a:pt x="162" y="66"/>
                  </a:lnTo>
                  <a:lnTo>
                    <a:pt x="163" y="64"/>
                  </a:lnTo>
                  <a:lnTo>
                    <a:pt x="164" y="64"/>
                  </a:lnTo>
                  <a:lnTo>
                    <a:pt x="166" y="64"/>
                  </a:lnTo>
                  <a:lnTo>
                    <a:pt x="167" y="64"/>
                  </a:lnTo>
                  <a:lnTo>
                    <a:pt x="168" y="66"/>
                  </a:lnTo>
                  <a:lnTo>
                    <a:pt x="170" y="66"/>
                  </a:lnTo>
                  <a:lnTo>
                    <a:pt x="171" y="66"/>
                  </a:lnTo>
                  <a:lnTo>
                    <a:pt x="172" y="66"/>
                  </a:lnTo>
                  <a:lnTo>
                    <a:pt x="174" y="66"/>
                  </a:lnTo>
                  <a:lnTo>
                    <a:pt x="175" y="67"/>
                  </a:lnTo>
                  <a:lnTo>
                    <a:pt x="177" y="67"/>
                  </a:lnTo>
                  <a:lnTo>
                    <a:pt x="178" y="67"/>
                  </a:lnTo>
                  <a:lnTo>
                    <a:pt x="179" y="69"/>
                  </a:lnTo>
                  <a:lnTo>
                    <a:pt x="181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86" y="69"/>
                  </a:lnTo>
                  <a:lnTo>
                    <a:pt x="188" y="69"/>
                  </a:lnTo>
                  <a:lnTo>
                    <a:pt x="189" y="69"/>
                  </a:lnTo>
                  <a:lnTo>
                    <a:pt x="189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3" y="67"/>
                  </a:lnTo>
                  <a:lnTo>
                    <a:pt x="194" y="67"/>
                  </a:lnTo>
                  <a:lnTo>
                    <a:pt x="196" y="67"/>
                  </a:lnTo>
                  <a:lnTo>
                    <a:pt x="197" y="67"/>
                  </a:lnTo>
                  <a:lnTo>
                    <a:pt x="199" y="67"/>
                  </a:lnTo>
                  <a:lnTo>
                    <a:pt x="200" y="67"/>
                  </a:lnTo>
                  <a:lnTo>
                    <a:pt x="201" y="67"/>
                  </a:lnTo>
                  <a:lnTo>
                    <a:pt x="203" y="67"/>
                  </a:lnTo>
                  <a:lnTo>
                    <a:pt x="204" y="66"/>
                  </a:lnTo>
                  <a:lnTo>
                    <a:pt x="205" y="66"/>
                  </a:lnTo>
                  <a:lnTo>
                    <a:pt x="205" y="67"/>
                  </a:lnTo>
                  <a:lnTo>
                    <a:pt x="207" y="69"/>
                  </a:lnTo>
                  <a:lnTo>
                    <a:pt x="208" y="70"/>
                  </a:lnTo>
                  <a:lnTo>
                    <a:pt x="209" y="70"/>
                  </a:lnTo>
                  <a:lnTo>
                    <a:pt x="211" y="70"/>
                  </a:lnTo>
                  <a:lnTo>
                    <a:pt x="212" y="70"/>
                  </a:lnTo>
                  <a:lnTo>
                    <a:pt x="214" y="70"/>
                  </a:lnTo>
                  <a:lnTo>
                    <a:pt x="215" y="69"/>
                  </a:lnTo>
                  <a:lnTo>
                    <a:pt x="216" y="69"/>
                  </a:lnTo>
                  <a:lnTo>
                    <a:pt x="216" y="67"/>
                  </a:lnTo>
                  <a:lnTo>
                    <a:pt x="218" y="67"/>
                  </a:lnTo>
                  <a:lnTo>
                    <a:pt x="219" y="66"/>
                  </a:lnTo>
                  <a:lnTo>
                    <a:pt x="220" y="66"/>
                  </a:lnTo>
                  <a:lnTo>
                    <a:pt x="222" y="64"/>
                  </a:lnTo>
                  <a:lnTo>
                    <a:pt x="223" y="63"/>
                  </a:lnTo>
                  <a:lnTo>
                    <a:pt x="225" y="62"/>
                  </a:lnTo>
                  <a:lnTo>
                    <a:pt x="226" y="62"/>
                  </a:lnTo>
                  <a:lnTo>
                    <a:pt x="226" y="60"/>
                  </a:lnTo>
                  <a:lnTo>
                    <a:pt x="227" y="59"/>
                  </a:lnTo>
                  <a:lnTo>
                    <a:pt x="229" y="59"/>
                  </a:lnTo>
                  <a:lnTo>
                    <a:pt x="229" y="57"/>
                  </a:lnTo>
                  <a:lnTo>
                    <a:pt x="230" y="57"/>
                  </a:lnTo>
                  <a:lnTo>
                    <a:pt x="231" y="56"/>
                  </a:lnTo>
                  <a:lnTo>
                    <a:pt x="233" y="56"/>
                  </a:lnTo>
                  <a:lnTo>
                    <a:pt x="233" y="54"/>
                  </a:lnTo>
                  <a:lnTo>
                    <a:pt x="234" y="54"/>
                  </a:lnTo>
                  <a:lnTo>
                    <a:pt x="234" y="53"/>
                  </a:lnTo>
                  <a:lnTo>
                    <a:pt x="236" y="53"/>
                  </a:lnTo>
                  <a:lnTo>
                    <a:pt x="237" y="53"/>
                  </a:lnTo>
                  <a:lnTo>
                    <a:pt x="238" y="53"/>
                  </a:lnTo>
                  <a:lnTo>
                    <a:pt x="238" y="52"/>
                  </a:lnTo>
                  <a:lnTo>
                    <a:pt x="240" y="52"/>
                  </a:lnTo>
                  <a:lnTo>
                    <a:pt x="241" y="52"/>
                  </a:lnTo>
                  <a:lnTo>
                    <a:pt x="241" y="50"/>
                  </a:lnTo>
                  <a:lnTo>
                    <a:pt x="242" y="49"/>
                  </a:lnTo>
                  <a:lnTo>
                    <a:pt x="244" y="49"/>
                  </a:lnTo>
                  <a:lnTo>
                    <a:pt x="245" y="49"/>
                  </a:lnTo>
                  <a:lnTo>
                    <a:pt x="245" y="47"/>
                  </a:lnTo>
                  <a:lnTo>
                    <a:pt x="246" y="49"/>
                  </a:lnTo>
                  <a:lnTo>
                    <a:pt x="248" y="49"/>
                  </a:lnTo>
                  <a:lnTo>
                    <a:pt x="248" y="47"/>
                  </a:lnTo>
                  <a:lnTo>
                    <a:pt x="249" y="47"/>
                  </a:lnTo>
                  <a:lnTo>
                    <a:pt x="249" y="46"/>
                  </a:lnTo>
                  <a:lnTo>
                    <a:pt x="251" y="44"/>
                  </a:lnTo>
                  <a:lnTo>
                    <a:pt x="252" y="44"/>
                  </a:lnTo>
                  <a:lnTo>
                    <a:pt x="253" y="43"/>
                  </a:lnTo>
                  <a:lnTo>
                    <a:pt x="255" y="44"/>
                  </a:lnTo>
                  <a:lnTo>
                    <a:pt x="255" y="46"/>
                  </a:lnTo>
                  <a:lnTo>
                    <a:pt x="255" y="47"/>
                  </a:lnTo>
                  <a:lnTo>
                    <a:pt x="256" y="47"/>
                  </a:lnTo>
                  <a:lnTo>
                    <a:pt x="256" y="49"/>
                  </a:lnTo>
                  <a:lnTo>
                    <a:pt x="257" y="49"/>
                  </a:lnTo>
                  <a:lnTo>
                    <a:pt x="259" y="50"/>
                  </a:lnTo>
                  <a:lnTo>
                    <a:pt x="259" y="49"/>
                  </a:lnTo>
                  <a:lnTo>
                    <a:pt x="260" y="49"/>
                  </a:lnTo>
                  <a:lnTo>
                    <a:pt x="262" y="47"/>
                  </a:lnTo>
                  <a:lnTo>
                    <a:pt x="263" y="46"/>
                  </a:lnTo>
                  <a:lnTo>
                    <a:pt x="264" y="44"/>
                  </a:lnTo>
                  <a:lnTo>
                    <a:pt x="266" y="44"/>
                  </a:lnTo>
                  <a:lnTo>
                    <a:pt x="266" y="43"/>
                  </a:lnTo>
                  <a:lnTo>
                    <a:pt x="267" y="43"/>
                  </a:lnTo>
                  <a:lnTo>
                    <a:pt x="268" y="43"/>
                  </a:lnTo>
                  <a:lnTo>
                    <a:pt x="270" y="43"/>
                  </a:lnTo>
                  <a:lnTo>
                    <a:pt x="271" y="43"/>
                  </a:lnTo>
                  <a:lnTo>
                    <a:pt x="271" y="41"/>
                  </a:lnTo>
                  <a:lnTo>
                    <a:pt x="273" y="41"/>
                  </a:lnTo>
                  <a:lnTo>
                    <a:pt x="274" y="41"/>
                  </a:lnTo>
                  <a:lnTo>
                    <a:pt x="274" y="40"/>
                  </a:lnTo>
                  <a:lnTo>
                    <a:pt x="274" y="39"/>
                  </a:lnTo>
                  <a:lnTo>
                    <a:pt x="275" y="37"/>
                  </a:lnTo>
                  <a:lnTo>
                    <a:pt x="275" y="36"/>
                  </a:lnTo>
                  <a:lnTo>
                    <a:pt x="275" y="34"/>
                  </a:lnTo>
                  <a:lnTo>
                    <a:pt x="275" y="33"/>
                  </a:lnTo>
                  <a:lnTo>
                    <a:pt x="275" y="31"/>
                  </a:lnTo>
                  <a:lnTo>
                    <a:pt x="275" y="30"/>
                  </a:lnTo>
                  <a:lnTo>
                    <a:pt x="277" y="30"/>
                  </a:lnTo>
                  <a:lnTo>
                    <a:pt x="277" y="28"/>
                  </a:lnTo>
                  <a:lnTo>
                    <a:pt x="278" y="28"/>
                  </a:lnTo>
                  <a:lnTo>
                    <a:pt x="278" y="27"/>
                  </a:lnTo>
                  <a:lnTo>
                    <a:pt x="279" y="27"/>
                  </a:lnTo>
                  <a:lnTo>
                    <a:pt x="279" y="26"/>
                  </a:lnTo>
                  <a:lnTo>
                    <a:pt x="281" y="26"/>
                  </a:lnTo>
                  <a:lnTo>
                    <a:pt x="281" y="24"/>
                  </a:lnTo>
                  <a:lnTo>
                    <a:pt x="281" y="23"/>
                  </a:lnTo>
                  <a:lnTo>
                    <a:pt x="282" y="23"/>
                  </a:lnTo>
                  <a:lnTo>
                    <a:pt x="283" y="23"/>
                  </a:lnTo>
                  <a:lnTo>
                    <a:pt x="283" y="24"/>
                  </a:lnTo>
                  <a:lnTo>
                    <a:pt x="285" y="24"/>
                  </a:lnTo>
                  <a:lnTo>
                    <a:pt x="286" y="24"/>
                  </a:lnTo>
                  <a:lnTo>
                    <a:pt x="288" y="24"/>
                  </a:lnTo>
                  <a:lnTo>
                    <a:pt x="289" y="24"/>
                  </a:lnTo>
                  <a:lnTo>
                    <a:pt x="290" y="23"/>
                  </a:lnTo>
                  <a:lnTo>
                    <a:pt x="290" y="21"/>
                  </a:lnTo>
                  <a:lnTo>
                    <a:pt x="292" y="21"/>
                  </a:lnTo>
                  <a:lnTo>
                    <a:pt x="292" y="20"/>
                  </a:lnTo>
                  <a:lnTo>
                    <a:pt x="293" y="20"/>
                  </a:lnTo>
                  <a:lnTo>
                    <a:pt x="294" y="20"/>
                  </a:lnTo>
                  <a:lnTo>
                    <a:pt x="294" y="18"/>
                  </a:lnTo>
                  <a:lnTo>
                    <a:pt x="296" y="18"/>
                  </a:lnTo>
                  <a:lnTo>
                    <a:pt x="296" y="17"/>
                  </a:lnTo>
                  <a:lnTo>
                    <a:pt x="297" y="15"/>
                  </a:lnTo>
                  <a:lnTo>
                    <a:pt x="297" y="14"/>
                  </a:lnTo>
                  <a:lnTo>
                    <a:pt x="299" y="14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1" y="15"/>
                  </a:lnTo>
                  <a:lnTo>
                    <a:pt x="303" y="15"/>
                  </a:lnTo>
                  <a:lnTo>
                    <a:pt x="303" y="17"/>
                  </a:lnTo>
                  <a:lnTo>
                    <a:pt x="304" y="18"/>
                  </a:lnTo>
                  <a:lnTo>
                    <a:pt x="303" y="18"/>
                  </a:lnTo>
                  <a:lnTo>
                    <a:pt x="303" y="20"/>
                  </a:lnTo>
                  <a:lnTo>
                    <a:pt x="304" y="20"/>
                  </a:lnTo>
                  <a:lnTo>
                    <a:pt x="304" y="21"/>
                  </a:lnTo>
                  <a:lnTo>
                    <a:pt x="304" y="23"/>
                  </a:lnTo>
                  <a:lnTo>
                    <a:pt x="304" y="24"/>
                  </a:lnTo>
                  <a:lnTo>
                    <a:pt x="304" y="26"/>
                  </a:lnTo>
                  <a:lnTo>
                    <a:pt x="305" y="26"/>
                  </a:lnTo>
                  <a:lnTo>
                    <a:pt x="305" y="27"/>
                  </a:lnTo>
                  <a:lnTo>
                    <a:pt x="307" y="27"/>
                  </a:lnTo>
                  <a:lnTo>
                    <a:pt x="308" y="26"/>
                  </a:lnTo>
                  <a:lnTo>
                    <a:pt x="310" y="27"/>
                  </a:lnTo>
                  <a:lnTo>
                    <a:pt x="310" y="26"/>
                  </a:lnTo>
                  <a:lnTo>
                    <a:pt x="310" y="24"/>
                  </a:lnTo>
                  <a:lnTo>
                    <a:pt x="311" y="24"/>
                  </a:lnTo>
                  <a:lnTo>
                    <a:pt x="311" y="23"/>
                  </a:lnTo>
                  <a:lnTo>
                    <a:pt x="312" y="21"/>
                  </a:lnTo>
                  <a:lnTo>
                    <a:pt x="314" y="20"/>
                  </a:lnTo>
                  <a:lnTo>
                    <a:pt x="315" y="18"/>
                  </a:lnTo>
                  <a:lnTo>
                    <a:pt x="315" y="20"/>
                  </a:lnTo>
                  <a:lnTo>
                    <a:pt x="316" y="18"/>
                  </a:lnTo>
                  <a:lnTo>
                    <a:pt x="316" y="17"/>
                  </a:lnTo>
                  <a:lnTo>
                    <a:pt x="318" y="17"/>
                  </a:lnTo>
                  <a:lnTo>
                    <a:pt x="320" y="18"/>
                  </a:lnTo>
                  <a:lnTo>
                    <a:pt x="322" y="18"/>
                  </a:lnTo>
                  <a:lnTo>
                    <a:pt x="323" y="17"/>
                  </a:lnTo>
                  <a:lnTo>
                    <a:pt x="325" y="17"/>
                  </a:lnTo>
                  <a:lnTo>
                    <a:pt x="326" y="17"/>
                  </a:lnTo>
                  <a:lnTo>
                    <a:pt x="327" y="17"/>
                  </a:lnTo>
                  <a:lnTo>
                    <a:pt x="329" y="17"/>
                  </a:lnTo>
                  <a:lnTo>
                    <a:pt x="330" y="17"/>
                  </a:lnTo>
                  <a:lnTo>
                    <a:pt x="331" y="15"/>
                  </a:lnTo>
                  <a:lnTo>
                    <a:pt x="333" y="14"/>
                  </a:lnTo>
                  <a:lnTo>
                    <a:pt x="333" y="13"/>
                  </a:lnTo>
                  <a:lnTo>
                    <a:pt x="334" y="13"/>
                  </a:lnTo>
                  <a:lnTo>
                    <a:pt x="336" y="11"/>
                  </a:lnTo>
                  <a:lnTo>
                    <a:pt x="337" y="11"/>
                  </a:lnTo>
                  <a:lnTo>
                    <a:pt x="338" y="10"/>
                  </a:lnTo>
                  <a:lnTo>
                    <a:pt x="341" y="10"/>
                  </a:lnTo>
                  <a:lnTo>
                    <a:pt x="344" y="10"/>
                  </a:lnTo>
                  <a:lnTo>
                    <a:pt x="345" y="11"/>
                  </a:lnTo>
                  <a:lnTo>
                    <a:pt x="345" y="13"/>
                  </a:lnTo>
                  <a:lnTo>
                    <a:pt x="347" y="13"/>
                  </a:lnTo>
                  <a:lnTo>
                    <a:pt x="348" y="13"/>
                  </a:lnTo>
                  <a:lnTo>
                    <a:pt x="349" y="11"/>
                  </a:lnTo>
                  <a:lnTo>
                    <a:pt x="351" y="10"/>
                  </a:lnTo>
                  <a:lnTo>
                    <a:pt x="352" y="8"/>
                  </a:lnTo>
                  <a:lnTo>
                    <a:pt x="353" y="8"/>
                  </a:lnTo>
                  <a:lnTo>
                    <a:pt x="355" y="8"/>
                  </a:lnTo>
                  <a:lnTo>
                    <a:pt x="356" y="7"/>
                  </a:lnTo>
                  <a:lnTo>
                    <a:pt x="357" y="7"/>
                  </a:lnTo>
                  <a:lnTo>
                    <a:pt x="359" y="5"/>
                  </a:lnTo>
                  <a:lnTo>
                    <a:pt x="360" y="5"/>
                  </a:lnTo>
                  <a:lnTo>
                    <a:pt x="362" y="4"/>
                  </a:lnTo>
                  <a:lnTo>
                    <a:pt x="363" y="4"/>
                  </a:lnTo>
                  <a:lnTo>
                    <a:pt x="364" y="4"/>
                  </a:lnTo>
                  <a:lnTo>
                    <a:pt x="364" y="3"/>
                  </a:lnTo>
                  <a:lnTo>
                    <a:pt x="366" y="3"/>
                  </a:lnTo>
                  <a:lnTo>
                    <a:pt x="367" y="3"/>
                  </a:lnTo>
                  <a:lnTo>
                    <a:pt x="367" y="1"/>
                  </a:lnTo>
                  <a:lnTo>
                    <a:pt x="368" y="1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373" y="0"/>
                  </a:lnTo>
                  <a:lnTo>
                    <a:pt x="374" y="1"/>
                  </a:lnTo>
                  <a:lnTo>
                    <a:pt x="374" y="3"/>
                  </a:lnTo>
                  <a:lnTo>
                    <a:pt x="375" y="4"/>
                  </a:lnTo>
                  <a:lnTo>
                    <a:pt x="375" y="5"/>
                  </a:lnTo>
                  <a:lnTo>
                    <a:pt x="375" y="7"/>
                  </a:lnTo>
                  <a:lnTo>
                    <a:pt x="375" y="8"/>
                  </a:lnTo>
                  <a:lnTo>
                    <a:pt x="377" y="10"/>
                  </a:lnTo>
                  <a:lnTo>
                    <a:pt x="377" y="11"/>
                  </a:lnTo>
                  <a:lnTo>
                    <a:pt x="377" y="13"/>
                  </a:lnTo>
                  <a:lnTo>
                    <a:pt x="378" y="13"/>
                  </a:lnTo>
                  <a:lnTo>
                    <a:pt x="378" y="14"/>
                  </a:lnTo>
                  <a:lnTo>
                    <a:pt x="377" y="15"/>
                  </a:lnTo>
                  <a:lnTo>
                    <a:pt x="377" y="17"/>
                  </a:lnTo>
                  <a:lnTo>
                    <a:pt x="377" y="18"/>
                  </a:lnTo>
                  <a:lnTo>
                    <a:pt x="377" y="20"/>
                  </a:lnTo>
                  <a:lnTo>
                    <a:pt x="378" y="20"/>
                  </a:lnTo>
                  <a:lnTo>
                    <a:pt x="378" y="21"/>
                  </a:lnTo>
                  <a:lnTo>
                    <a:pt x="379" y="21"/>
                  </a:lnTo>
                  <a:lnTo>
                    <a:pt x="379" y="23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4" y="26"/>
                  </a:lnTo>
                  <a:lnTo>
                    <a:pt x="384" y="24"/>
                  </a:lnTo>
                  <a:lnTo>
                    <a:pt x="385" y="24"/>
                  </a:lnTo>
                  <a:lnTo>
                    <a:pt x="385" y="23"/>
                  </a:lnTo>
                  <a:lnTo>
                    <a:pt x="386" y="23"/>
                  </a:lnTo>
                  <a:lnTo>
                    <a:pt x="386" y="21"/>
                  </a:lnTo>
                  <a:lnTo>
                    <a:pt x="388" y="21"/>
                  </a:lnTo>
                  <a:lnTo>
                    <a:pt x="389" y="20"/>
                  </a:lnTo>
                  <a:lnTo>
                    <a:pt x="390" y="18"/>
                  </a:lnTo>
                  <a:lnTo>
                    <a:pt x="392" y="18"/>
                  </a:lnTo>
                  <a:lnTo>
                    <a:pt x="392" y="17"/>
                  </a:lnTo>
                  <a:lnTo>
                    <a:pt x="393" y="17"/>
                  </a:lnTo>
                  <a:lnTo>
                    <a:pt x="393" y="18"/>
                  </a:lnTo>
                  <a:lnTo>
                    <a:pt x="392" y="20"/>
                  </a:lnTo>
                  <a:lnTo>
                    <a:pt x="392" y="21"/>
                  </a:lnTo>
                  <a:lnTo>
                    <a:pt x="390" y="23"/>
                  </a:lnTo>
                  <a:lnTo>
                    <a:pt x="390" y="24"/>
                  </a:lnTo>
                  <a:lnTo>
                    <a:pt x="390" y="26"/>
                  </a:lnTo>
                  <a:lnTo>
                    <a:pt x="389" y="27"/>
                  </a:lnTo>
                  <a:lnTo>
                    <a:pt x="390" y="27"/>
                  </a:lnTo>
                  <a:lnTo>
                    <a:pt x="389" y="28"/>
                  </a:lnTo>
                  <a:lnTo>
                    <a:pt x="389" y="30"/>
                  </a:lnTo>
                  <a:lnTo>
                    <a:pt x="388" y="30"/>
                  </a:lnTo>
                  <a:lnTo>
                    <a:pt x="388" y="31"/>
                  </a:lnTo>
                  <a:lnTo>
                    <a:pt x="389" y="33"/>
                  </a:lnTo>
                  <a:lnTo>
                    <a:pt x="389" y="34"/>
                  </a:lnTo>
                  <a:lnTo>
                    <a:pt x="390" y="36"/>
                  </a:lnTo>
                  <a:lnTo>
                    <a:pt x="390" y="37"/>
                  </a:lnTo>
                  <a:lnTo>
                    <a:pt x="390" y="39"/>
                  </a:lnTo>
                  <a:lnTo>
                    <a:pt x="390" y="40"/>
                  </a:lnTo>
                  <a:lnTo>
                    <a:pt x="389" y="40"/>
                  </a:lnTo>
                  <a:lnTo>
                    <a:pt x="389" y="41"/>
                  </a:lnTo>
                  <a:lnTo>
                    <a:pt x="389" y="43"/>
                  </a:lnTo>
                  <a:lnTo>
                    <a:pt x="389" y="44"/>
                  </a:lnTo>
                  <a:lnTo>
                    <a:pt x="389" y="46"/>
                  </a:lnTo>
                  <a:lnTo>
                    <a:pt x="388" y="47"/>
                  </a:lnTo>
                  <a:lnTo>
                    <a:pt x="388" y="49"/>
                  </a:lnTo>
                  <a:lnTo>
                    <a:pt x="389" y="50"/>
                  </a:lnTo>
                  <a:lnTo>
                    <a:pt x="388" y="50"/>
                  </a:lnTo>
                  <a:lnTo>
                    <a:pt x="388" y="52"/>
                  </a:lnTo>
                  <a:lnTo>
                    <a:pt x="388" y="53"/>
                  </a:lnTo>
                  <a:lnTo>
                    <a:pt x="388" y="54"/>
                  </a:lnTo>
                  <a:lnTo>
                    <a:pt x="386" y="54"/>
                  </a:lnTo>
                  <a:lnTo>
                    <a:pt x="388" y="56"/>
                  </a:lnTo>
                  <a:lnTo>
                    <a:pt x="388" y="57"/>
                  </a:lnTo>
                  <a:lnTo>
                    <a:pt x="388" y="59"/>
                  </a:lnTo>
                  <a:lnTo>
                    <a:pt x="388" y="60"/>
                  </a:lnTo>
                  <a:lnTo>
                    <a:pt x="389" y="62"/>
                  </a:lnTo>
                  <a:lnTo>
                    <a:pt x="389" y="63"/>
                  </a:lnTo>
                  <a:lnTo>
                    <a:pt x="390" y="64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67"/>
                  </a:lnTo>
                  <a:lnTo>
                    <a:pt x="389" y="69"/>
                  </a:lnTo>
                  <a:lnTo>
                    <a:pt x="390" y="69"/>
                  </a:lnTo>
                  <a:lnTo>
                    <a:pt x="390" y="70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2" y="73"/>
                  </a:lnTo>
                  <a:lnTo>
                    <a:pt x="392" y="75"/>
                  </a:lnTo>
                  <a:lnTo>
                    <a:pt x="390" y="75"/>
                  </a:lnTo>
                  <a:lnTo>
                    <a:pt x="390" y="76"/>
                  </a:lnTo>
                  <a:lnTo>
                    <a:pt x="392" y="77"/>
                  </a:lnTo>
                  <a:lnTo>
                    <a:pt x="390" y="77"/>
                  </a:lnTo>
                  <a:lnTo>
                    <a:pt x="392" y="79"/>
                  </a:lnTo>
                  <a:lnTo>
                    <a:pt x="392" y="80"/>
                  </a:lnTo>
                  <a:lnTo>
                    <a:pt x="392" y="82"/>
                  </a:lnTo>
                  <a:lnTo>
                    <a:pt x="392" y="83"/>
                  </a:lnTo>
                  <a:lnTo>
                    <a:pt x="392" y="85"/>
                  </a:lnTo>
                  <a:lnTo>
                    <a:pt x="392" y="86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2" y="90"/>
                  </a:lnTo>
                  <a:lnTo>
                    <a:pt x="392" y="92"/>
                  </a:lnTo>
                  <a:lnTo>
                    <a:pt x="390" y="92"/>
                  </a:lnTo>
                  <a:lnTo>
                    <a:pt x="390" y="93"/>
                  </a:lnTo>
                  <a:lnTo>
                    <a:pt x="390" y="95"/>
                  </a:lnTo>
                  <a:lnTo>
                    <a:pt x="389" y="95"/>
                  </a:lnTo>
                  <a:lnTo>
                    <a:pt x="389" y="96"/>
                  </a:lnTo>
                  <a:lnTo>
                    <a:pt x="388" y="96"/>
                  </a:lnTo>
                  <a:lnTo>
                    <a:pt x="386" y="96"/>
                  </a:lnTo>
                  <a:lnTo>
                    <a:pt x="385" y="96"/>
                  </a:lnTo>
                  <a:lnTo>
                    <a:pt x="384" y="96"/>
                  </a:lnTo>
                  <a:lnTo>
                    <a:pt x="382" y="96"/>
                  </a:lnTo>
                  <a:lnTo>
                    <a:pt x="381" y="96"/>
                  </a:lnTo>
                  <a:lnTo>
                    <a:pt x="379" y="98"/>
                  </a:lnTo>
                  <a:lnTo>
                    <a:pt x="378" y="99"/>
                  </a:lnTo>
                  <a:lnTo>
                    <a:pt x="378" y="100"/>
                  </a:lnTo>
                  <a:lnTo>
                    <a:pt x="377" y="102"/>
                  </a:lnTo>
                  <a:lnTo>
                    <a:pt x="375" y="103"/>
                  </a:lnTo>
                  <a:lnTo>
                    <a:pt x="375" y="105"/>
                  </a:lnTo>
                  <a:lnTo>
                    <a:pt x="374" y="106"/>
                  </a:lnTo>
                  <a:lnTo>
                    <a:pt x="374" y="108"/>
                  </a:lnTo>
                  <a:lnTo>
                    <a:pt x="374" y="109"/>
                  </a:lnTo>
                  <a:lnTo>
                    <a:pt x="375" y="111"/>
                  </a:lnTo>
                  <a:lnTo>
                    <a:pt x="375" y="113"/>
                  </a:lnTo>
                  <a:lnTo>
                    <a:pt x="374" y="116"/>
                  </a:lnTo>
                  <a:lnTo>
                    <a:pt x="374" y="119"/>
                  </a:lnTo>
                  <a:lnTo>
                    <a:pt x="374" y="121"/>
                  </a:lnTo>
                  <a:lnTo>
                    <a:pt x="373" y="122"/>
                  </a:lnTo>
                  <a:lnTo>
                    <a:pt x="371" y="124"/>
                  </a:lnTo>
                  <a:lnTo>
                    <a:pt x="371" y="126"/>
                  </a:lnTo>
                  <a:lnTo>
                    <a:pt x="371" y="128"/>
                  </a:lnTo>
                  <a:lnTo>
                    <a:pt x="371" y="131"/>
                  </a:lnTo>
                  <a:lnTo>
                    <a:pt x="370" y="132"/>
                  </a:lnTo>
                  <a:lnTo>
                    <a:pt x="370" y="135"/>
                  </a:lnTo>
                  <a:lnTo>
                    <a:pt x="368" y="137"/>
                  </a:lnTo>
                  <a:lnTo>
                    <a:pt x="368" y="139"/>
                  </a:lnTo>
                  <a:lnTo>
                    <a:pt x="368" y="142"/>
                  </a:lnTo>
                  <a:lnTo>
                    <a:pt x="368" y="144"/>
                  </a:lnTo>
                  <a:lnTo>
                    <a:pt x="366" y="145"/>
                  </a:lnTo>
                  <a:lnTo>
                    <a:pt x="366" y="147"/>
                  </a:lnTo>
                  <a:lnTo>
                    <a:pt x="363" y="148"/>
                  </a:lnTo>
                  <a:lnTo>
                    <a:pt x="362" y="149"/>
                  </a:lnTo>
                  <a:lnTo>
                    <a:pt x="359" y="149"/>
                  </a:lnTo>
                  <a:lnTo>
                    <a:pt x="357" y="149"/>
                  </a:lnTo>
                  <a:lnTo>
                    <a:pt x="356" y="151"/>
                  </a:lnTo>
                  <a:lnTo>
                    <a:pt x="355" y="152"/>
                  </a:lnTo>
                  <a:lnTo>
                    <a:pt x="353" y="154"/>
                  </a:lnTo>
                  <a:lnTo>
                    <a:pt x="353" y="155"/>
                  </a:lnTo>
                  <a:lnTo>
                    <a:pt x="353" y="157"/>
                  </a:lnTo>
                  <a:lnTo>
                    <a:pt x="352" y="157"/>
                  </a:lnTo>
                  <a:lnTo>
                    <a:pt x="351" y="158"/>
                  </a:lnTo>
                  <a:lnTo>
                    <a:pt x="349" y="158"/>
                  </a:lnTo>
                  <a:lnTo>
                    <a:pt x="348" y="160"/>
                  </a:lnTo>
                  <a:lnTo>
                    <a:pt x="348" y="161"/>
                  </a:lnTo>
                  <a:lnTo>
                    <a:pt x="347" y="162"/>
                  </a:lnTo>
                  <a:lnTo>
                    <a:pt x="345" y="162"/>
                  </a:lnTo>
                  <a:lnTo>
                    <a:pt x="345" y="164"/>
                  </a:lnTo>
                  <a:lnTo>
                    <a:pt x="344" y="164"/>
                  </a:lnTo>
                  <a:lnTo>
                    <a:pt x="345" y="164"/>
                  </a:lnTo>
                  <a:lnTo>
                    <a:pt x="344" y="164"/>
                  </a:lnTo>
                  <a:lnTo>
                    <a:pt x="344" y="165"/>
                  </a:lnTo>
                  <a:lnTo>
                    <a:pt x="345" y="165"/>
                  </a:lnTo>
                  <a:lnTo>
                    <a:pt x="345" y="167"/>
                  </a:lnTo>
                  <a:lnTo>
                    <a:pt x="344" y="167"/>
                  </a:lnTo>
                  <a:lnTo>
                    <a:pt x="344" y="168"/>
                  </a:lnTo>
                  <a:lnTo>
                    <a:pt x="345" y="168"/>
                  </a:lnTo>
                  <a:lnTo>
                    <a:pt x="345" y="170"/>
                  </a:lnTo>
                  <a:lnTo>
                    <a:pt x="345" y="171"/>
                  </a:lnTo>
                  <a:lnTo>
                    <a:pt x="344" y="171"/>
                  </a:lnTo>
                  <a:lnTo>
                    <a:pt x="345" y="171"/>
                  </a:lnTo>
                  <a:lnTo>
                    <a:pt x="345" y="173"/>
                  </a:lnTo>
                  <a:lnTo>
                    <a:pt x="345" y="174"/>
                  </a:lnTo>
                  <a:lnTo>
                    <a:pt x="347" y="174"/>
                  </a:lnTo>
                  <a:lnTo>
                    <a:pt x="347" y="175"/>
                  </a:lnTo>
                  <a:lnTo>
                    <a:pt x="345" y="175"/>
                  </a:lnTo>
                  <a:lnTo>
                    <a:pt x="347" y="175"/>
                  </a:lnTo>
                  <a:lnTo>
                    <a:pt x="347" y="177"/>
                  </a:lnTo>
                  <a:lnTo>
                    <a:pt x="347" y="178"/>
                  </a:lnTo>
                  <a:lnTo>
                    <a:pt x="347" y="180"/>
                  </a:lnTo>
                  <a:lnTo>
                    <a:pt x="347" y="181"/>
                  </a:lnTo>
                  <a:lnTo>
                    <a:pt x="348" y="181"/>
                  </a:lnTo>
                  <a:lnTo>
                    <a:pt x="347" y="181"/>
                  </a:lnTo>
                  <a:lnTo>
                    <a:pt x="348" y="181"/>
                  </a:lnTo>
                  <a:lnTo>
                    <a:pt x="348" y="183"/>
                  </a:lnTo>
                  <a:lnTo>
                    <a:pt x="349" y="183"/>
                  </a:lnTo>
                  <a:lnTo>
                    <a:pt x="349" y="184"/>
                  </a:lnTo>
                  <a:lnTo>
                    <a:pt x="348" y="184"/>
                  </a:lnTo>
                  <a:lnTo>
                    <a:pt x="348" y="186"/>
                  </a:lnTo>
                  <a:lnTo>
                    <a:pt x="347" y="186"/>
                  </a:lnTo>
                  <a:lnTo>
                    <a:pt x="345" y="186"/>
                  </a:lnTo>
                  <a:lnTo>
                    <a:pt x="345" y="187"/>
                  </a:lnTo>
                  <a:lnTo>
                    <a:pt x="345" y="188"/>
                  </a:lnTo>
                  <a:lnTo>
                    <a:pt x="345" y="190"/>
                  </a:lnTo>
                  <a:lnTo>
                    <a:pt x="347" y="190"/>
                  </a:lnTo>
                  <a:lnTo>
                    <a:pt x="345" y="190"/>
                  </a:lnTo>
                  <a:lnTo>
                    <a:pt x="347" y="191"/>
                  </a:lnTo>
                  <a:lnTo>
                    <a:pt x="345" y="191"/>
                  </a:lnTo>
                  <a:lnTo>
                    <a:pt x="347" y="191"/>
                  </a:lnTo>
                  <a:lnTo>
                    <a:pt x="345" y="191"/>
                  </a:lnTo>
                  <a:lnTo>
                    <a:pt x="345" y="193"/>
                  </a:lnTo>
                  <a:lnTo>
                    <a:pt x="342" y="216"/>
                  </a:lnTo>
                  <a:lnTo>
                    <a:pt x="323" y="213"/>
                  </a:lnTo>
                  <a:lnTo>
                    <a:pt x="307" y="210"/>
                  </a:lnTo>
                  <a:lnTo>
                    <a:pt x="307" y="211"/>
                  </a:lnTo>
                  <a:lnTo>
                    <a:pt x="305" y="211"/>
                  </a:lnTo>
                  <a:lnTo>
                    <a:pt x="305" y="210"/>
                  </a:lnTo>
                  <a:lnTo>
                    <a:pt x="305" y="211"/>
                  </a:lnTo>
                  <a:lnTo>
                    <a:pt x="305" y="210"/>
                  </a:lnTo>
                  <a:lnTo>
                    <a:pt x="304" y="210"/>
                  </a:lnTo>
                  <a:lnTo>
                    <a:pt x="304" y="211"/>
                  </a:lnTo>
                  <a:lnTo>
                    <a:pt x="303" y="211"/>
                  </a:lnTo>
                  <a:lnTo>
                    <a:pt x="303" y="213"/>
                  </a:lnTo>
                  <a:lnTo>
                    <a:pt x="304" y="213"/>
                  </a:lnTo>
                  <a:lnTo>
                    <a:pt x="303" y="213"/>
                  </a:lnTo>
                  <a:lnTo>
                    <a:pt x="303" y="214"/>
                  </a:lnTo>
                  <a:lnTo>
                    <a:pt x="303" y="216"/>
                  </a:lnTo>
                  <a:lnTo>
                    <a:pt x="303" y="214"/>
                  </a:lnTo>
                  <a:lnTo>
                    <a:pt x="301" y="214"/>
                  </a:lnTo>
                  <a:lnTo>
                    <a:pt x="301" y="216"/>
                  </a:lnTo>
                  <a:lnTo>
                    <a:pt x="300" y="217"/>
                  </a:lnTo>
                  <a:lnTo>
                    <a:pt x="300" y="219"/>
                  </a:lnTo>
                  <a:lnTo>
                    <a:pt x="299" y="220"/>
                  </a:lnTo>
                  <a:lnTo>
                    <a:pt x="299" y="222"/>
                  </a:lnTo>
                  <a:lnTo>
                    <a:pt x="299" y="223"/>
                  </a:lnTo>
                  <a:lnTo>
                    <a:pt x="299" y="224"/>
                  </a:lnTo>
                  <a:lnTo>
                    <a:pt x="297" y="224"/>
                  </a:lnTo>
                  <a:lnTo>
                    <a:pt x="297" y="226"/>
                  </a:lnTo>
                  <a:lnTo>
                    <a:pt x="297" y="227"/>
                  </a:lnTo>
                  <a:lnTo>
                    <a:pt x="296" y="227"/>
                  </a:lnTo>
                  <a:lnTo>
                    <a:pt x="296" y="229"/>
                  </a:lnTo>
                  <a:lnTo>
                    <a:pt x="296" y="230"/>
                  </a:lnTo>
                  <a:lnTo>
                    <a:pt x="296" y="232"/>
                  </a:lnTo>
                  <a:lnTo>
                    <a:pt x="296" y="233"/>
                  </a:lnTo>
                  <a:lnTo>
                    <a:pt x="296" y="235"/>
                  </a:lnTo>
                  <a:lnTo>
                    <a:pt x="294" y="235"/>
                  </a:lnTo>
                  <a:lnTo>
                    <a:pt x="294" y="236"/>
                  </a:lnTo>
                  <a:lnTo>
                    <a:pt x="294" y="237"/>
                  </a:lnTo>
                  <a:lnTo>
                    <a:pt x="294" y="239"/>
                  </a:lnTo>
                  <a:lnTo>
                    <a:pt x="293" y="239"/>
                  </a:lnTo>
                  <a:lnTo>
                    <a:pt x="293" y="240"/>
                  </a:lnTo>
                  <a:lnTo>
                    <a:pt x="292" y="240"/>
                  </a:lnTo>
                  <a:lnTo>
                    <a:pt x="292" y="242"/>
                  </a:lnTo>
                  <a:lnTo>
                    <a:pt x="290" y="242"/>
                  </a:lnTo>
                  <a:lnTo>
                    <a:pt x="290" y="243"/>
                  </a:lnTo>
                  <a:lnTo>
                    <a:pt x="289" y="243"/>
                  </a:lnTo>
                  <a:lnTo>
                    <a:pt x="289" y="245"/>
                  </a:lnTo>
                  <a:lnTo>
                    <a:pt x="289" y="246"/>
                  </a:lnTo>
                  <a:lnTo>
                    <a:pt x="288" y="246"/>
                  </a:lnTo>
                  <a:lnTo>
                    <a:pt x="286" y="246"/>
                  </a:lnTo>
                  <a:lnTo>
                    <a:pt x="286" y="247"/>
                  </a:lnTo>
                  <a:lnTo>
                    <a:pt x="285" y="249"/>
                  </a:lnTo>
                  <a:lnTo>
                    <a:pt x="285" y="250"/>
                  </a:lnTo>
                  <a:lnTo>
                    <a:pt x="285" y="252"/>
                  </a:lnTo>
                  <a:lnTo>
                    <a:pt x="283" y="253"/>
                  </a:lnTo>
                  <a:lnTo>
                    <a:pt x="283" y="255"/>
                  </a:lnTo>
                  <a:lnTo>
                    <a:pt x="285" y="255"/>
                  </a:lnTo>
                  <a:lnTo>
                    <a:pt x="285" y="256"/>
                  </a:lnTo>
                  <a:lnTo>
                    <a:pt x="285" y="258"/>
                  </a:lnTo>
                  <a:lnTo>
                    <a:pt x="285" y="259"/>
                  </a:lnTo>
                  <a:lnTo>
                    <a:pt x="283" y="259"/>
                  </a:lnTo>
                  <a:lnTo>
                    <a:pt x="283" y="260"/>
                  </a:lnTo>
                  <a:lnTo>
                    <a:pt x="283" y="262"/>
                  </a:lnTo>
                  <a:lnTo>
                    <a:pt x="282" y="262"/>
                  </a:lnTo>
                  <a:lnTo>
                    <a:pt x="282" y="263"/>
                  </a:lnTo>
                  <a:lnTo>
                    <a:pt x="281" y="265"/>
                  </a:lnTo>
                  <a:lnTo>
                    <a:pt x="281" y="266"/>
                  </a:lnTo>
                  <a:lnTo>
                    <a:pt x="281" y="268"/>
                  </a:lnTo>
                  <a:lnTo>
                    <a:pt x="279" y="268"/>
                  </a:lnTo>
                  <a:lnTo>
                    <a:pt x="281" y="268"/>
                  </a:lnTo>
                  <a:lnTo>
                    <a:pt x="279" y="268"/>
                  </a:lnTo>
                  <a:lnTo>
                    <a:pt x="278" y="268"/>
                  </a:lnTo>
                  <a:lnTo>
                    <a:pt x="278" y="266"/>
                  </a:lnTo>
                  <a:lnTo>
                    <a:pt x="277" y="266"/>
                  </a:lnTo>
                  <a:lnTo>
                    <a:pt x="277" y="268"/>
                  </a:lnTo>
                  <a:lnTo>
                    <a:pt x="275" y="268"/>
                  </a:lnTo>
                  <a:lnTo>
                    <a:pt x="274" y="268"/>
                  </a:lnTo>
                  <a:lnTo>
                    <a:pt x="273" y="268"/>
                  </a:lnTo>
                  <a:lnTo>
                    <a:pt x="273" y="269"/>
                  </a:lnTo>
                  <a:lnTo>
                    <a:pt x="273" y="271"/>
                  </a:lnTo>
                  <a:lnTo>
                    <a:pt x="273" y="272"/>
                  </a:lnTo>
                  <a:lnTo>
                    <a:pt x="274" y="273"/>
                  </a:lnTo>
                  <a:lnTo>
                    <a:pt x="274" y="275"/>
                  </a:lnTo>
                  <a:lnTo>
                    <a:pt x="275" y="275"/>
                  </a:lnTo>
                  <a:lnTo>
                    <a:pt x="275" y="276"/>
                  </a:lnTo>
                  <a:lnTo>
                    <a:pt x="275" y="275"/>
                  </a:lnTo>
                  <a:lnTo>
                    <a:pt x="277" y="275"/>
                  </a:lnTo>
                  <a:lnTo>
                    <a:pt x="277" y="276"/>
                  </a:lnTo>
                  <a:lnTo>
                    <a:pt x="277" y="278"/>
                  </a:lnTo>
                  <a:lnTo>
                    <a:pt x="277" y="279"/>
                  </a:lnTo>
                  <a:lnTo>
                    <a:pt x="277" y="281"/>
                  </a:lnTo>
                  <a:lnTo>
                    <a:pt x="277" y="282"/>
                  </a:lnTo>
                  <a:lnTo>
                    <a:pt x="277" y="284"/>
                  </a:lnTo>
                  <a:lnTo>
                    <a:pt x="275" y="284"/>
                  </a:lnTo>
                  <a:lnTo>
                    <a:pt x="277" y="284"/>
                  </a:lnTo>
                  <a:lnTo>
                    <a:pt x="277" y="282"/>
                  </a:lnTo>
                  <a:lnTo>
                    <a:pt x="275" y="282"/>
                  </a:lnTo>
                  <a:lnTo>
                    <a:pt x="274" y="282"/>
                  </a:lnTo>
                  <a:lnTo>
                    <a:pt x="274" y="284"/>
                  </a:lnTo>
                  <a:lnTo>
                    <a:pt x="273" y="284"/>
                  </a:lnTo>
                  <a:lnTo>
                    <a:pt x="271" y="284"/>
                  </a:lnTo>
                  <a:lnTo>
                    <a:pt x="271" y="285"/>
                  </a:lnTo>
                  <a:lnTo>
                    <a:pt x="271" y="286"/>
                  </a:lnTo>
                  <a:lnTo>
                    <a:pt x="270" y="286"/>
                  </a:lnTo>
                  <a:lnTo>
                    <a:pt x="270" y="288"/>
                  </a:lnTo>
                  <a:lnTo>
                    <a:pt x="270" y="289"/>
                  </a:lnTo>
                  <a:lnTo>
                    <a:pt x="271" y="289"/>
                  </a:lnTo>
                  <a:lnTo>
                    <a:pt x="271" y="291"/>
                  </a:lnTo>
                  <a:lnTo>
                    <a:pt x="273" y="291"/>
                  </a:lnTo>
                  <a:lnTo>
                    <a:pt x="273" y="289"/>
                  </a:lnTo>
                  <a:lnTo>
                    <a:pt x="274" y="289"/>
                  </a:lnTo>
                  <a:lnTo>
                    <a:pt x="273" y="289"/>
                  </a:lnTo>
                  <a:lnTo>
                    <a:pt x="274" y="289"/>
                  </a:lnTo>
                  <a:lnTo>
                    <a:pt x="275" y="289"/>
                  </a:lnTo>
                  <a:lnTo>
                    <a:pt x="275" y="288"/>
                  </a:lnTo>
                  <a:lnTo>
                    <a:pt x="277" y="288"/>
                  </a:lnTo>
                  <a:lnTo>
                    <a:pt x="277" y="289"/>
                  </a:lnTo>
                  <a:lnTo>
                    <a:pt x="277" y="288"/>
                  </a:lnTo>
                  <a:lnTo>
                    <a:pt x="277" y="289"/>
                  </a:lnTo>
                  <a:lnTo>
                    <a:pt x="278" y="289"/>
                  </a:lnTo>
                  <a:lnTo>
                    <a:pt x="278" y="291"/>
                  </a:lnTo>
                  <a:lnTo>
                    <a:pt x="279" y="291"/>
                  </a:lnTo>
                  <a:lnTo>
                    <a:pt x="278" y="291"/>
                  </a:lnTo>
                  <a:lnTo>
                    <a:pt x="279" y="291"/>
                  </a:lnTo>
                  <a:lnTo>
                    <a:pt x="279" y="292"/>
                  </a:lnTo>
                  <a:lnTo>
                    <a:pt x="278" y="292"/>
                  </a:lnTo>
                  <a:lnTo>
                    <a:pt x="279" y="292"/>
                  </a:lnTo>
                  <a:lnTo>
                    <a:pt x="281" y="292"/>
                  </a:lnTo>
                  <a:lnTo>
                    <a:pt x="281" y="294"/>
                  </a:lnTo>
                  <a:lnTo>
                    <a:pt x="282" y="294"/>
                  </a:lnTo>
                  <a:lnTo>
                    <a:pt x="282" y="295"/>
                  </a:lnTo>
                  <a:lnTo>
                    <a:pt x="282" y="296"/>
                  </a:lnTo>
                  <a:lnTo>
                    <a:pt x="282" y="298"/>
                  </a:lnTo>
                  <a:lnTo>
                    <a:pt x="282" y="299"/>
                  </a:lnTo>
                  <a:lnTo>
                    <a:pt x="283" y="299"/>
                  </a:lnTo>
                  <a:lnTo>
                    <a:pt x="282" y="299"/>
                  </a:lnTo>
                  <a:lnTo>
                    <a:pt x="283" y="299"/>
                  </a:lnTo>
                  <a:lnTo>
                    <a:pt x="283" y="301"/>
                  </a:lnTo>
                  <a:lnTo>
                    <a:pt x="282" y="301"/>
                  </a:lnTo>
                  <a:lnTo>
                    <a:pt x="283" y="301"/>
                  </a:lnTo>
                  <a:lnTo>
                    <a:pt x="282" y="301"/>
                  </a:lnTo>
                  <a:lnTo>
                    <a:pt x="283" y="301"/>
                  </a:lnTo>
                  <a:lnTo>
                    <a:pt x="283" y="302"/>
                  </a:lnTo>
                  <a:lnTo>
                    <a:pt x="282" y="302"/>
                  </a:lnTo>
                  <a:lnTo>
                    <a:pt x="282" y="304"/>
                  </a:lnTo>
                  <a:lnTo>
                    <a:pt x="283" y="304"/>
                  </a:lnTo>
                  <a:lnTo>
                    <a:pt x="283" y="305"/>
                  </a:lnTo>
                  <a:lnTo>
                    <a:pt x="282" y="305"/>
                  </a:lnTo>
                  <a:lnTo>
                    <a:pt x="281" y="305"/>
                  </a:lnTo>
                  <a:lnTo>
                    <a:pt x="281" y="307"/>
                  </a:lnTo>
                  <a:lnTo>
                    <a:pt x="281" y="308"/>
                  </a:lnTo>
                  <a:lnTo>
                    <a:pt x="282" y="308"/>
                  </a:lnTo>
                  <a:lnTo>
                    <a:pt x="282" y="309"/>
                  </a:lnTo>
                  <a:lnTo>
                    <a:pt x="282" y="311"/>
                  </a:lnTo>
                  <a:lnTo>
                    <a:pt x="282" y="309"/>
                  </a:lnTo>
                  <a:lnTo>
                    <a:pt x="282" y="308"/>
                  </a:lnTo>
                  <a:lnTo>
                    <a:pt x="283" y="308"/>
                  </a:lnTo>
                  <a:lnTo>
                    <a:pt x="283" y="307"/>
                  </a:lnTo>
                  <a:lnTo>
                    <a:pt x="285" y="307"/>
                  </a:lnTo>
                  <a:lnTo>
                    <a:pt x="286" y="307"/>
                  </a:lnTo>
                  <a:lnTo>
                    <a:pt x="286" y="308"/>
                  </a:lnTo>
                  <a:lnTo>
                    <a:pt x="286" y="307"/>
                  </a:lnTo>
                  <a:lnTo>
                    <a:pt x="288" y="307"/>
                  </a:lnTo>
                  <a:lnTo>
                    <a:pt x="286" y="307"/>
                  </a:lnTo>
                  <a:lnTo>
                    <a:pt x="286" y="305"/>
                  </a:lnTo>
                  <a:lnTo>
                    <a:pt x="288" y="305"/>
                  </a:lnTo>
                  <a:lnTo>
                    <a:pt x="288" y="304"/>
                  </a:lnTo>
                  <a:lnTo>
                    <a:pt x="289" y="304"/>
                  </a:lnTo>
                  <a:lnTo>
                    <a:pt x="289" y="302"/>
                  </a:lnTo>
                  <a:lnTo>
                    <a:pt x="290" y="302"/>
                  </a:lnTo>
                  <a:lnTo>
                    <a:pt x="290" y="301"/>
                  </a:lnTo>
                  <a:lnTo>
                    <a:pt x="290" y="299"/>
                  </a:lnTo>
                  <a:lnTo>
                    <a:pt x="289" y="299"/>
                  </a:lnTo>
                  <a:lnTo>
                    <a:pt x="289" y="298"/>
                  </a:lnTo>
                  <a:lnTo>
                    <a:pt x="290" y="298"/>
                  </a:lnTo>
                  <a:lnTo>
                    <a:pt x="292" y="298"/>
                  </a:lnTo>
                  <a:lnTo>
                    <a:pt x="290" y="298"/>
                  </a:lnTo>
                  <a:lnTo>
                    <a:pt x="290" y="296"/>
                  </a:lnTo>
                  <a:lnTo>
                    <a:pt x="292" y="296"/>
                  </a:lnTo>
                  <a:lnTo>
                    <a:pt x="293" y="296"/>
                  </a:lnTo>
                  <a:lnTo>
                    <a:pt x="293" y="295"/>
                  </a:lnTo>
                  <a:lnTo>
                    <a:pt x="292" y="295"/>
                  </a:lnTo>
                  <a:lnTo>
                    <a:pt x="292" y="294"/>
                  </a:lnTo>
                  <a:lnTo>
                    <a:pt x="293" y="294"/>
                  </a:lnTo>
                  <a:lnTo>
                    <a:pt x="294" y="294"/>
                  </a:lnTo>
                  <a:lnTo>
                    <a:pt x="294" y="292"/>
                  </a:lnTo>
                  <a:lnTo>
                    <a:pt x="296" y="292"/>
                  </a:lnTo>
                  <a:lnTo>
                    <a:pt x="294" y="292"/>
                  </a:lnTo>
                  <a:lnTo>
                    <a:pt x="294" y="291"/>
                  </a:lnTo>
                  <a:lnTo>
                    <a:pt x="296" y="291"/>
                  </a:lnTo>
                  <a:lnTo>
                    <a:pt x="297" y="291"/>
                  </a:lnTo>
                  <a:lnTo>
                    <a:pt x="297" y="292"/>
                  </a:lnTo>
                  <a:lnTo>
                    <a:pt x="297" y="294"/>
                  </a:lnTo>
                  <a:lnTo>
                    <a:pt x="297" y="292"/>
                  </a:lnTo>
                  <a:lnTo>
                    <a:pt x="297" y="294"/>
                  </a:lnTo>
                  <a:lnTo>
                    <a:pt x="299" y="294"/>
                  </a:lnTo>
                  <a:lnTo>
                    <a:pt x="300" y="294"/>
                  </a:lnTo>
                  <a:lnTo>
                    <a:pt x="300" y="295"/>
                  </a:lnTo>
                  <a:lnTo>
                    <a:pt x="301" y="295"/>
                  </a:lnTo>
                  <a:lnTo>
                    <a:pt x="301" y="296"/>
                  </a:lnTo>
                  <a:lnTo>
                    <a:pt x="303" y="296"/>
                  </a:lnTo>
                  <a:lnTo>
                    <a:pt x="301" y="296"/>
                  </a:lnTo>
                  <a:lnTo>
                    <a:pt x="301" y="298"/>
                  </a:lnTo>
                  <a:lnTo>
                    <a:pt x="301" y="299"/>
                  </a:lnTo>
                  <a:lnTo>
                    <a:pt x="303" y="299"/>
                  </a:lnTo>
                  <a:lnTo>
                    <a:pt x="303" y="301"/>
                  </a:lnTo>
                  <a:lnTo>
                    <a:pt x="303" y="299"/>
                  </a:lnTo>
                  <a:lnTo>
                    <a:pt x="304" y="299"/>
                  </a:lnTo>
                  <a:lnTo>
                    <a:pt x="305" y="299"/>
                  </a:lnTo>
                  <a:lnTo>
                    <a:pt x="305" y="298"/>
                  </a:lnTo>
                  <a:lnTo>
                    <a:pt x="307" y="298"/>
                  </a:lnTo>
                  <a:lnTo>
                    <a:pt x="308" y="298"/>
                  </a:lnTo>
                  <a:lnTo>
                    <a:pt x="308" y="296"/>
                  </a:lnTo>
                  <a:lnTo>
                    <a:pt x="310" y="296"/>
                  </a:lnTo>
                  <a:lnTo>
                    <a:pt x="308" y="296"/>
                  </a:lnTo>
                  <a:lnTo>
                    <a:pt x="308" y="295"/>
                  </a:lnTo>
                  <a:lnTo>
                    <a:pt x="310" y="295"/>
                  </a:lnTo>
                  <a:lnTo>
                    <a:pt x="311" y="295"/>
                  </a:lnTo>
                  <a:lnTo>
                    <a:pt x="312" y="295"/>
                  </a:lnTo>
                  <a:lnTo>
                    <a:pt x="312" y="296"/>
                  </a:lnTo>
                  <a:lnTo>
                    <a:pt x="314" y="296"/>
                  </a:lnTo>
                  <a:lnTo>
                    <a:pt x="315" y="296"/>
                  </a:lnTo>
                  <a:lnTo>
                    <a:pt x="315" y="295"/>
                  </a:lnTo>
                  <a:lnTo>
                    <a:pt x="316" y="295"/>
                  </a:lnTo>
                  <a:lnTo>
                    <a:pt x="318" y="295"/>
                  </a:lnTo>
                  <a:lnTo>
                    <a:pt x="318" y="294"/>
                  </a:lnTo>
                  <a:lnTo>
                    <a:pt x="318" y="292"/>
                  </a:lnTo>
                  <a:lnTo>
                    <a:pt x="319" y="292"/>
                  </a:lnTo>
                  <a:lnTo>
                    <a:pt x="319" y="291"/>
                  </a:lnTo>
                  <a:lnTo>
                    <a:pt x="320" y="291"/>
                  </a:lnTo>
                  <a:lnTo>
                    <a:pt x="320" y="289"/>
                  </a:lnTo>
                  <a:lnTo>
                    <a:pt x="322" y="289"/>
                  </a:lnTo>
                  <a:lnTo>
                    <a:pt x="322" y="288"/>
                  </a:lnTo>
                  <a:lnTo>
                    <a:pt x="323" y="288"/>
                  </a:lnTo>
                  <a:lnTo>
                    <a:pt x="323" y="286"/>
                  </a:lnTo>
                  <a:lnTo>
                    <a:pt x="323" y="285"/>
                  </a:lnTo>
                  <a:lnTo>
                    <a:pt x="325" y="285"/>
                  </a:lnTo>
                  <a:lnTo>
                    <a:pt x="325" y="284"/>
                  </a:lnTo>
                  <a:lnTo>
                    <a:pt x="325" y="282"/>
                  </a:lnTo>
                  <a:lnTo>
                    <a:pt x="326" y="282"/>
                  </a:lnTo>
                  <a:lnTo>
                    <a:pt x="326" y="281"/>
                  </a:lnTo>
                  <a:lnTo>
                    <a:pt x="326" y="279"/>
                  </a:lnTo>
                  <a:lnTo>
                    <a:pt x="326" y="278"/>
                  </a:lnTo>
                  <a:lnTo>
                    <a:pt x="326" y="276"/>
                  </a:lnTo>
                  <a:lnTo>
                    <a:pt x="327" y="276"/>
                  </a:lnTo>
                  <a:lnTo>
                    <a:pt x="326" y="276"/>
                  </a:lnTo>
                  <a:lnTo>
                    <a:pt x="326" y="275"/>
                  </a:lnTo>
                  <a:lnTo>
                    <a:pt x="327" y="275"/>
                  </a:lnTo>
                  <a:lnTo>
                    <a:pt x="327" y="273"/>
                  </a:lnTo>
                  <a:lnTo>
                    <a:pt x="329" y="273"/>
                  </a:lnTo>
                  <a:lnTo>
                    <a:pt x="329" y="272"/>
                  </a:lnTo>
                  <a:lnTo>
                    <a:pt x="330" y="272"/>
                  </a:lnTo>
                  <a:lnTo>
                    <a:pt x="330" y="271"/>
                  </a:lnTo>
                  <a:lnTo>
                    <a:pt x="330" y="269"/>
                  </a:lnTo>
                  <a:lnTo>
                    <a:pt x="330" y="268"/>
                  </a:lnTo>
                  <a:lnTo>
                    <a:pt x="331" y="268"/>
                  </a:lnTo>
                  <a:lnTo>
                    <a:pt x="331" y="266"/>
                  </a:lnTo>
                  <a:lnTo>
                    <a:pt x="333" y="266"/>
                  </a:lnTo>
                  <a:lnTo>
                    <a:pt x="333" y="265"/>
                  </a:lnTo>
                  <a:lnTo>
                    <a:pt x="333" y="266"/>
                  </a:lnTo>
                  <a:lnTo>
                    <a:pt x="334" y="266"/>
                  </a:lnTo>
                  <a:lnTo>
                    <a:pt x="334" y="268"/>
                  </a:lnTo>
                  <a:lnTo>
                    <a:pt x="334" y="266"/>
                  </a:lnTo>
                  <a:lnTo>
                    <a:pt x="336" y="266"/>
                  </a:lnTo>
                  <a:lnTo>
                    <a:pt x="334" y="266"/>
                  </a:lnTo>
                  <a:lnTo>
                    <a:pt x="336" y="266"/>
                  </a:lnTo>
                  <a:lnTo>
                    <a:pt x="336" y="268"/>
                  </a:lnTo>
                  <a:lnTo>
                    <a:pt x="337" y="268"/>
                  </a:lnTo>
                  <a:lnTo>
                    <a:pt x="338" y="268"/>
                  </a:lnTo>
                  <a:lnTo>
                    <a:pt x="338" y="269"/>
                  </a:lnTo>
                  <a:lnTo>
                    <a:pt x="338" y="271"/>
                  </a:lnTo>
                  <a:lnTo>
                    <a:pt x="337" y="271"/>
                  </a:lnTo>
                  <a:lnTo>
                    <a:pt x="338" y="271"/>
                  </a:lnTo>
                  <a:lnTo>
                    <a:pt x="337" y="271"/>
                  </a:lnTo>
                  <a:lnTo>
                    <a:pt x="337" y="272"/>
                  </a:lnTo>
                  <a:lnTo>
                    <a:pt x="338" y="272"/>
                  </a:lnTo>
                  <a:lnTo>
                    <a:pt x="337" y="272"/>
                  </a:lnTo>
                  <a:lnTo>
                    <a:pt x="337" y="273"/>
                  </a:lnTo>
                  <a:lnTo>
                    <a:pt x="337" y="275"/>
                  </a:lnTo>
                  <a:lnTo>
                    <a:pt x="336" y="275"/>
                  </a:lnTo>
                  <a:lnTo>
                    <a:pt x="337" y="275"/>
                  </a:lnTo>
                  <a:lnTo>
                    <a:pt x="336" y="275"/>
                  </a:lnTo>
                  <a:lnTo>
                    <a:pt x="336" y="276"/>
                  </a:lnTo>
                  <a:lnTo>
                    <a:pt x="337" y="276"/>
                  </a:lnTo>
                  <a:lnTo>
                    <a:pt x="336" y="276"/>
                  </a:lnTo>
                  <a:lnTo>
                    <a:pt x="336" y="278"/>
                  </a:lnTo>
                  <a:lnTo>
                    <a:pt x="337" y="278"/>
                  </a:lnTo>
                  <a:lnTo>
                    <a:pt x="336" y="278"/>
                  </a:lnTo>
                  <a:lnTo>
                    <a:pt x="337" y="278"/>
                  </a:lnTo>
                  <a:lnTo>
                    <a:pt x="336" y="278"/>
                  </a:lnTo>
                  <a:lnTo>
                    <a:pt x="336" y="279"/>
                  </a:lnTo>
                  <a:lnTo>
                    <a:pt x="337" y="279"/>
                  </a:lnTo>
                  <a:lnTo>
                    <a:pt x="336" y="279"/>
                  </a:lnTo>
                  <a:lnTo>
                    <a:pt x="337" y="279"/>
                  </a:lnTo>
                  <a:lnTo>
                    <a:pt x="336" y="279"/>
                  </a:lnTo>
                  <a:lnTo>
                    <a:pt x="336" y="281"/>
                  </a:lnTo>
                  <a:lnTo>
                    <a:pt x="336" y="279"/>
                  </a:lnTo>
                  <a:lnTo>
                    <a:pt x="336" y="281"/>
                  </a:lnTo>
                  <a:lnTo>
                    <a:pt x="336" y="279"/>
                  </a:lnTo>
                  <a:lnTo>
                    <a:pt x="336" y="281"/>
                  </a:lnTo>
                  <a:lnTo>
                    <a:pt x="336" y="279"/>
                  </a:lnTo>
                  <a:lnTo>
                    <a:pt x="334" y="279"/>
                  </a:lnTo>
                  <a:lnTo>
                    <a:pt x="336" y="279"/>
                  </a:lnTo>
                  <a:lnTo>
                    <a:pt x="334" y="279"/>
                  </a:lnTo>
                  <a:lnTo>
                    <a:pt x="333" y="279"/>
                  </a:lnTo>
                  <a:lnTo>
                    <a:pt x="333" y="281"/>
                  </a:lnTo>
                  <a:lnTo>
                    <a:pt x="334" y="281"/>
                  </a:lnTo>
                  <a:lnTo>
                    <a:pt x="333" y="281"/>
                  </a:lnTo>
                  <a:lnTo>
                    <a:pt x="333" y="282"/>
                  </a:lnTo>
                  <a:lnTo>
                    <a:pt x="333" y="284"/>
                  </a:lnTo>
                  <a:lnTo>
                    <a:pt x="333" y="285"/>
                  </a:lnTo>
                  <a:lnTo>
                    <a:pt x="334" y="285"/>
                  </a:lnTo>
                  <a:lnTo>
                    <a:pt x="333" y="285"/>
                  </a:lnTo>
                  <a:lnTo>
                    <a:pt x="334" y="285"/>
                  </a:lnTo>
                  <a:lnTo>
                    <a:pt x="334" y="286"/>
                  </a:lnTo>
                  <a:lnTo>
                    <a:pt x="334" y="285"/>
                  </a:lnTo>
                  <a:lnTo>
                    <a:pt x="334" y="286"/>
                  </a:lnTo>
                  <a:lnTo>
                    <a:pt x="336" y="286"/>
                  </a:lnTo>
                  <a:lnTo>
                    <a:pt x="334" y="286"/>
                  </a:lnTo>
                  <a:lnTo>
                    <a:pt x="336" y="286"/>
                  </a:lnTo>
                  <a:lnTo>
                    <a:pt x="334" y="286"/>
                  </a:lnTo>
                  <a:lnTo>
                    <a:pt x="334" y="288"/>
                  </a:lnTo>
                  <a:lnTo>
                    <a:pt x="333" y="289"/>
                  </a:lnTo>
                  <a:lnTo>
                    <a:pt x="333" y="291"/>
                  </a:lnTo>
                  <a:lnTo>
                    <a:pt x="333" y="292"/>
                  </a:lnTo>
                  <a:lnTo>
                    <a:pt x="333" y="294"/>
                  </a:lnTo>
                  <a:lnTo>
                    <a:pt x="334" y="294"/>
                  </a:lnTo>
                  <a:lnTo>
                    <a:pt x="333" y="294"/>
                  </a:lnTo>
                  <a:lnTo>
                    <a:pt x="334" y="294"/>
                  </a:lnTo>
                  <a:lnTo>
                    <a:pt x="334" y="295"/>
                  </a:lnTo>
                  <a:lnTo>
                    <a:pt x="334" y="296"/>
                  </a:lnTo>
                  <a:lnTo>
                    <a:pt x="334" y="298"/>
                  </a:lnTo>
                  <a:lnTo>
                    <a:pt x="333" y="298"/>
                  </a:lnTo>
                  <a:lnTo>
                    <a:pt x="334" y="298"/>
                  </a:lnTo>
                  <a:lnTo>
                    <a:pt x="333" y="298"/>
                  </a:lnTo>
                  <a:lnTo>
                    <a:pt x="333" y="299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7" name="Freeform 69"/>
            <p:cNvSpPr>
              <a:spLocks/>
            </p:cNvSpPr>
            <p:nvPr/>
          </p:nvSpPr>
          <p:spPr bwMode="auto">
            <a:xfrm>
              <a:off x="5191" y="1745"/>
              <a:ext cx="6" cy="33"/>
            </a:xfrm>
            <a:custGeom>
              <a:avLst/>
              <a:gdLst>
                <a:gd name="T0" fmla="*/ 6 w 6"/>
                <a:gd name="T1" fmla="*/ 0 h 33"/>
                <a:gd name="T2" fmla="*/ 6 w 6"/>
                <a:gd name="T3" fmla="*/ 2 h 33"/>
                <a:gd name="T4" fmla="*/ 6 w 6"/>
                <a:gd name="T5" fmla="*/ 3 h 33"/>
                <a:gd name="T6" fmla="*/ 4 w 6"/>
                <a:gd name="T7" fmla="*/ 3 h 33"/>
                <a:gd name="T8" fmla="*/ 6 w 6"/>
                <a:gd name="T9" fmla="*/ 3 h 33"/>
                <a:gd name="T10" fmla="*/ 4 w 6"/>
                <a:gd name="T11" fmla="*/ 3 h 33"/>
                <a:gd name="T12" fmla="*/ 4 w 6"/>
                <a:gd name="T13" fmla="*/ 5 h 33"/>
                <a:gd name="T14" fmla="*/ 4 w 6"/>
                <a:gd name="T15" fmla="*/ 3 h 33"/>
                <a:gd name="T16" fmla="*/ 4 w 6"/>
                <a:gd name="T17" fmla="*/ 5 h 33"/>
                <a:gd name="T18" fmla="*/ 4 w 6"/>
                <a:gd name="T19" fmla="*/ 6 h 33"/>
                <a:gd name="T20" fmla="*/ 3 w 6"/>
                <a:gd name="T21" fmla="*/ 6 h 33"/>
                <a:gd name="T22" fmla="*/ 3 w 6"/>
                <a:gd name="T23" fmla="*/ 8 h 33"/>
                <a:gd name="T24" fmla="*/ 3 w 6"/>
                <a:gd name="T25" fmla="*/ 9 h 33"/>
                <a:gd name="T26" fmla="*/ 3 w 6"/>
                <a:gd name="T27" fmla="*/ 10 h 33"/>
                <a:gd name="T28" fmla="*/ 2 w 6"/>
                <a:gd name="T29" fmla="*/ 10 h 33"/>
                <a:gd name="T30" fmla="*/ 2 w 6"/>
                <a:gd name="T31" fmla="*/ 12 h 33"/>
                <a:gd name="T32" fmla="*/ 2 w 6"/>
                <a:gd name="T33" fmla="*/ 13 h 33"/>
                <a:gd name="T34" fmla="*/ 0 w 6"/>
                <a:gd name="T35" fmla="*/ 15 h 33"/>
                <a:gd name="T36" fmla="*/ 0 w 6"/>
                <a:gd name="T37" fmla="*/ 16 h 33"/>
                <a:gd name="T38" fmla="*/ 2 w 6"/>
                <a:gd name="T39" fmla="*/ 16 h 33"/>
                <a:gd name="T40" fmla="*/ 2 w 6"/>
                <a:gd name="T41" fmla="*/ 18 h 33"/>
                <a:gd name="T42" fmla="*/ 2 w 6"/>
                <a:gd name="T43" fmla="*/ 19 h 33"/>
                <a:gd name="T44" fmla="*/ 2 w 6"/>
                <a:gd name="T45" fmla="*/ 21 h 33"/>
                <a:gd name="T46" fmla="*/ 2 w 6"/>
                <a:gd name="T47" fmla="*/ 22 h 33"/>
                <a:gd name="T48" fmla="*/ 2 w 6"/>
                <a:gd name="T49" fmla="*/ 23 h 33"/>
                <a:gd name="T50" fmla="*/ 2 w 6"/>
                <a:gd name="T51" fmla="*/ 25 h 33"/>
                <a:gd name="T52" fmla="*/ 2 w 6"/>
                <a:gd name="T53" fmla="*/ 26 h 33"/>
                <a:gd name="T54" fmla="*/ 2 w 6"/>
                <a:gd name="T55" fmla="*/ 28 h 33"/>
                <a:gd name="T56" fmla="*/ 2 w 6"/>
                <a:gd name="T57" fmla="*/ 29 h 33"/>
                <a:gd name="T58" fmla="*/ 2 w 6"/>
                <a:gd name="T59" fmla="*/ 31 h 33"/>
                <a:gd name="T60" fmla="*/ 2 w 6"/>
                <a:gd name="T61" fmla="*/ 32 h 33"/>
                <a:gd name="T62" fmla="*/ 3 w 6"/>
                <a:gd name="T63" fmla="*/ 32 h 33"/>
                <a:gd name="T64" fmla="*/ 3 w 6"/>
                <a:gd name="T6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33">
                  <a:moveTo>
                    <a:pt x="6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3" y="33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8" name="Freeform 70"/>
            <p:cNvSpPr>
              <a:spLocks/>
            </p:cNvSpPr>
            <p:nvPr/>
          </p:nvSpPr>
          <p:spPr bwMode="auto">
            <a:xfrm>
              <a:off x="3284" y="644"/>
              <a:ext cx="819" cy="437"/>
            </a:xfrm>
            <a:custGeom>
              <a:avLst/>
              <a:gdLst>
                <a:gd name="T0" fmla="*/ 280 w 819"/>
                <a:gd name="T1" fmla="*/ 434 h 437"/>
                <a:gd name="T2" fmla="*/ 219 w 819"/>
                <a:gd name="T3" fmla="*/ 358 h 437"/>
                <a:gd name="T4" fmla="*/ 185 w 819"/>
                <a:gd name="T5" fmla="*/ 287 h 437"/>
                <a:gd name="T6" fmla="*/ 162 w 819"/>
                <a:gd name="T7" fmla="*/ 214 h 437"/>
                <a:gd name="T8" fmla="*/ 69 w 819"/>
                <a:gd name="T9" fmla="*/ 237 h 437"/>
                <a:gd name="T10" fmla="*/ 47 w 819"/>
                <a:gd name="T11" fmla="*/ 222 h 437"/>
                <a:gd name="T12" fmla="*/ 56 w 819"/>
                <a:gd name="T13" fmla="*/ 209 h 437"/>
                <a:gd name="T14" fmla="*/ 70 w 819"/>
                <a:gd name="T15" fmla="*/ 181 h 437"/>
                <a:gd name="T16" fmla="*/ 84 w 819"/>
                <a:gd name="T17" fmla="*/ 152 h 437"/>
                <a:gd name="T18" fmla="*/ 96 w 819"/>
                <a:gd name="T19" fmla="*/ 126 h 437"/>
                <a:gd name="T20" fmla="*/ 93 w 819"/>
                <a:gd name="T21" fmla="*/ 106 h 437"/>
                <a:gd name="T22" fmla="*/ 79 w 819"/>
                <a:gd name="T23" fmla="*/ 97 h 437"/>
                <a:gd name="T24" fmla="*/ 66 w 819"/>
                <a:gd name="T25" fmla="*/ 103 h 437"/>
                <a:gd name="T26" fmla="*/ 49 w 819"/>
                <a:gd name="T27" fmla="*/ 94 h 437"/>
                <a:gd name="T28" fmla="*/ 27 w 819"/>
                <a:gd name="T29" fmla="*/ 88 h 437"/>
                <a:gd name="T30" fmla="*/ 14 w 819"/>
                <a:gd name="T31" fmla="*/ 84 h 437"/>
                <a:gd name="T32" fmla="*/ 11 w 819"/>
                <a:gd name="T33" fmla="*/ 65 h 437"/>
                <a:gd name="T34" fmla="*/ 32 w 819"/>
                <a:gd name="T35" fmla="*/ 38 h 437"/>
                <a:gd name="T36" fmla="*/ 64 w 819"/>
                <a:gd name="T37" fmla="*/ 16 h 437"/>
                <a:gd name="T38" fmla="*/ 103 w 819"/>
                <a:gd name="T39" fmla="*/ 0 h 437"/>
                <a:gd name="T40" fmla="*/ 143 w 819"/>
                <a:gd name="T41" fmla="*/ 8 h 437"/>
                <a:gd name="T42" fmla="*/ 178 w 819"/>
                <a:gd name="T43" fmla="*/ 31 h 437"/>
                <a:gd name="T44" fmla="*/ 218 w 819"/>
                <a:gd name="T45" fmla="*/ 60 h 437"/>
                <a:gd name="T46" fmla="*/ 260 w 819"/>
                <a:gd name="T47" fmla="*/ 93 h 437"/>
                <a:gd name="T48" fmla="*/ 269 w 819"/>
                <a:gd name="T49" fmla="*/ 124 h 437"/>
                <a:gd name="T50" fmla="*/ 303 w 819"/>
                <a:gd name="T51" fmla="*/ 139 h 437"/>
                <a:gd name="T52" fmla="*/ 337 w 819"/>
                <a:gd name="T53" fmla="*/ 133 h 437"/>
                <a:gd name="T54" fmla="*/ 373 w 819"/>
                <a:gd name="T55" fmla="*/ 143 h 437"/>
                <a:gd name="T56" fmla="*/ 401 w 819"/>
                <a:gd name="T57" fmla="*/ 162 h 437"/>
                <a:gd name="T58" fmla="*/ 444 w 819"/>
                <a:gd name="T59" fmla="*/ 166 h 437"/>
                <a:gd name="T60" fmla="*/ 474 w 819"/>
                <a:gd name="T61" fmla="*/ 163 h 437"/>
                <a:gd name="T62" fmla="*/ 500 w 819"/>
                <a:gd name="T63" fmla="*/ 162 h 437"/>
                <a:gd name="T64" fmla="*/ 526 w 819"/>
                <a:gd name="T65" fmla="*/ 172 h 437"/>
                <a:gd name="T66" fmla="*/ 549 w 819"/>
                <a:gd name="T67" fmla="*/ 175 h 437"/>
                <a:gd name="T68" fmla="*/ 584 w 819"/>
                <a:gd name="T69" fmla="*/ 192 h 437"/>
                <a:gd name="T70" fmla="*/ 633 w 819"/>
                <a:gd name="T71" fmla="*/ 195 h 437"/>
                <a:gd name="T72" fmla="*/ 666 w 819"/>
                <a:gd name="T73" fmla="*/ 199 h 437"/>
                <a:gd name="T74" fmla="*/ 692 w 819"/>
                <a:gd name="T75" fmla="*/ 219 h 437"/>
                <a:gd name="T76" fmla="*/ 695 w 819"/>
                <a:gd name="T77" fmla="*/ 243 h 437"/>
                <a:gd name="T78" fmla="*/ 719 w 819"/>
                <a:gd name="T79" fmla="*/ 244 h 437"/>
                <a:gd name="T80" fmla="*/ 743 w 819"/>
                <a:gd name="T81" fmla="*/ 241 h 437"/>
                <a:gd name="T82" fmla="*/ 762 w 819"/>
                <a:gd name="T83" fmla="*/ 241 h 437"/>
                <a:gd name="T84" fmla="*/ 788 w 819"/>
                <a:gd name="T85" fmla="*/ 251 h 437"/>
                <a:gd name="T86" fmla="*/ 807 w 819"/>
                <a:gd name="T87" fmla="*/ 251 h 437"/>
                <a:gd name="T88" fmla="*/ 806 w 819"/>
                <a:gd name="T89" fmla="*/ 268 h 437"/>
                <a:gd name="T90" fmla="*/ 767 w 819"/>
                <a:gd name="T91" fmla="*/ 260 h 437"/>
                <a:gd name="T92" fmla="*/ 732 w 819"/>
                <a:gd name="T93" fmla="*/ 290 h 437"/>
                <a:gd name="T94" fmla="*/ 676 w 819"/>
                <a:gd name="T95" fmla="*/ 315 h 437"/>
                <a:gd name="T96" fmla="*/ 660 w 819"/>
                <a:gd name="T97" fmla="*/ 346 h 437"/>
                <a:gd name="T98" fmla="*/ 666 w 819"/>
                <a:gd name="T99" fmla="*/ 378 h 437"/>
                <a:gd name="T100" fmla="*/ 660 w 819"/>
                <a:gd name="T101" fmla="*/ 392 h 437"/>
                <a:gd name="T102" fmla="*/ 647 w 819"/>
                <a:gd name="T103" fmla="*/ 398 h 437"/>
                <a:gd name="T104" fmla="*/ 632 w 819"/>
                <a:gd name="T105" fmla="*/ 402 h 437"/>
                <a:gd name="T106" fmla="*/ 618 w 819"/>
                <a:gd name="T107" fmla="*/ 414 h 437"/>
                <a:gd name="T108" fmla="*/ 599 w 819"/>
                <a:gd name="T109" fmla="*/ 423 h 437"/>
                <a:gd name="T110" fmla="*/ 578 w 819"/>
                <a:gd name="T111" fmla="*/ 424 h 437"/>
                <a:gd name="T112" fmla="*/ 558 w 819"/>
                <a:gd name="T113" fmla="*/ 426 h 437"/>
                <a:gd name="T114" fmla="*/ 540 w 819"/>
                <a:gd name="T115" fmla="*/ 427 h 437"/>
                <a:gd name="T116" fmla="*/ 517 w 819"/>
                <a:gd name="T117" fmla="*/ 426 h 437"/>
                <a:gd name="T118" fmla="*/ 497 w 819"/>
                <a:gd name="T119" fmla="*/ 43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9" h="437">
                  <a:moveTo>
                    <a:pt x="319" y="371"/>
                  </a:moveTo>
                  <a:lnTo>
                    <a:pt x="318" y="371"/>
                  </a:lnTo>
                  <a:lnTo>
                    <a:pt x="317" y="371"/>
                  </a:lnTo>
                  <a:lnTo>
                    <a:pt x="317" y="372"/>
                  </a:lnTo>
                  <a:lnTo>
                    <a:pt x="308" y="382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7" y="385"/>
                  </a:lnTo>
                  <a:lnTo>
                    <a:pt x="307" y="387"/>
                  </a:lnTo>
                  <a:lnTo>
                    <a:pt x="306" y="387"/>
                  </a:lnTo>
                  <a:lnTo>
                    <a:pt x="306" y="398"/>
                  </a:lnTo>
                  <a:lnTo>
                    <a:pt x="291" y="411"/>
                  </a:lnTo>
                  <a:lnTo>
                    <a:pt x="285" y="413"/>
                  </a:lnTo>
                  <a:lnTo>
                    <a:pt x="284" y="414"/>
                  </a:lnTo>
                  <a:lnTo>
                    <a:pt x="281" y="433"/>
                  </a:lnTo>
                  <a:lnTo>
                    <a:pt x="280" y="437"/>
                  </a:lnTo>
                  <a:lnTo>
                    <a:pt x="280" y="434"/>
                  </a:lnTo>
                  <a:lnTo>
                    <a:pt x="275" y="427"/>
                  </a:lnTo>
                  <a:lnTo>
                    <a:pt x="273" y="421"/>
                  </a:lnTo>
                  <a:lnTo>
                    <a:pt x="270" y="413"/>
                  </a:lnTo>
                  <a:lnTo>
                    <a:pt x="267" y="415"/>
                  </a:lnTo>
                  <a:lnTo>
                    <a:pt x="243" y="431"/>
                  </a:lnTo>
                  <a:lnTo>
                    <a:pt x="227" y="427"/>
                  </a:lnTo>
                  <a:lnTo>
                    <a:pt x="215" y="421"/>
                  </a:lnTo>
                  <a:lnTo>
                    <a:pt x="214" y="421"/>
                  </a:lnTo>
                  <a:lnTo>
                    <a:pt x="208" y="420"/>
                  </a:lnTo>
                  <a:lnTo>
                    <a:pt x="210" y="405"/>
                  </a:lnTo>
                  <a:lnTo>
                    <a:pt x="211" y="402"/>
                  </a:lnTo>
                  <a:lnTo>
                    <a:pt x="214" y="394"/>
                  </a:lnTo>
                  <a:lnTo>
                    <a:pt x="214" y="388"/>
                  </a:lnTo>
                  <a:lnTo>
                    <a:pt x="215" y="381"/>
                  </a:lnTo>
                  <a:lnTo>
                    <a:pt x="218" y="374"/>
                  </a:lnTo>
                  <a:lnTo>
                    <a:pt x="218" y="364"/>
                  </a:lnTo>
                  <a:lnTo>
                    <a:pt x="219" y="358"/>
                  </a:lnTo>
                  <a:lnTo>
                    <a:pt x="218" y="353"/>
                  </a:lnTo>
                  <a:lnTo>
                    <a:pt x="219" y="349"/>
                  </a:lnTo>
                  <a:lnTo>
                    <a:pt x="218" y="345"/>
                  </a:lnTo>
                  <a:lnTo>
                    <a:pt x="217" y="341"/>
                  </a:lnTo>
                  <a:lnTo>
                    <a:pt x="215" y="336"/>
                  </a:lnTo>
                  <a:lnTo>
                    <a:pt x="212" y="333"/>
                  </a:lnTo>
                  <a:lnTo>
                    <a:pt x="211" y="325"/>
                  </a:lnTo>
                  <a:lnTo>
                    <a:pt x="208" y="320"/>
                  </a:lnTo>
                  <a:lnTo>
                    <a:pt x="204" y="317"/>
                  </a:lnTo>
                  <a:lnTo>
                    <a:pt x="200" y="315"/>
                  </a:lnTo>
                  <a:lnTo>
                    <a:pt x="196" y="312"/>
                  </a:lnTo>
                  <a:lnTo>
                    <a:pt x="195" y="309"/>
                  </a:lnTo>
                  <a:lnTo>
                    <a:pt x="192" y="305"/>
                  </a:lnTo>
                  <a:lnTo>
                    <a:pt x="190" y="300"/>
                  </a:lnTo>
                  <a:lnTo>
                    <a:pt x="189" y="294"/>
                  </a:lnTo>
                  <a:lnTo>
                    <a:pt x="188" y="290"/>
                  </a:lnTo>
                  <a:lnTo>
                    <a:pt x="185" y="287"/>
                  </a:lnTo>
                  <a:lnTo>
                    <a:pt x="185" y="286"/>
                  </a:lnTo>
                  <a:lnTo>
                    <a:pt x="182" y="283"/>
                  </a:lnTo>
                  <a:lnTo>
                    <a:pt x="181" y="279"/>
                  </a:lnTo>
                  <a:lnTo>
                    <a:pt x="181" y="277"/>
                  </a:lnTo>
                  <a:lnTo>
                    <a:pt x="180" y="274"/>
                  </a:lnTo>
                  <a:lnTo>
                    <a:pt x="180" y="270"/>
                  </a:lnTo>
                  <a:lnTo>
                    <a:pt x="182" y="267"/>
                  </a:lnTo>
                  <a:lnTo>
                    <a:pt x="182" y="263"/>
                  </a:lnTo>
                  <a:lnTo>
                    <a:pt x="184" y="258"/>
                  </a:lnTo>
                  <a:lnTo>
                    <a:pt x="178" y="254"/>
                  </a:lnTo>
                  <a:lnTo>
                    <a:pt x="174" y="248"/>
                  </a:lnTo>
                  <a:lnTo>
                    <a:pt x="170" y="243"/>
                  </a:lnTo>
                  <a:lnTo>
                    <a:pt x="164" y="238"/>
                  </a:lnTo>
                  <a:lnTo>
                    <a:pt x="159" y="232"/>
                  </a:lnTo>
                  <a:lnTo>
                    <a:pt x="158" y="227"/>
                  </a:lnTo>
                  <a:lnTo>
                    <a:pt x="158" y="219"/>
                  </a:lnTo>
                  <a:lnTo>
                    <a:pt x="162" y="214"/>
                  </a:lnTo>
                  <a:lnTo>
                    <a:pt x="163" y="211"/>
                  </a:lnTo>
                  <a:lnTo>
                    <a:pt x="155" y="209"/>
                  </a:lnTo>
                  <a:lnTo>
                    <a:pt x="149" y="208"/>
                  </a:lnTo>
                  <a:lnTo>
                    <a:pt x="141" y="208"/>
                  </a:lnTo>
                  <a:lnTo>
                    <a:pt x="132" y="211"/>
                  </a:lnTo>
                  <a:lnTo>
                    <a:pt x="127" y="211"/>
                  </a:lnTo>
                  <a:lnTo>
                    <a:pt x="114" y="211"/>
                  </a:lnTo>
                  <a:lnTo>
                    <a:pt x="103" y="211"/>
                  </a:lnTo>
                  <a:lnTo>
                    <a:pt x="97" y="212"/>
                  </a:lnTo>
                  <a:lnTo>
                    <a:pt x="90" y="214"/>
                  </a:lnTo>
                  <a:lnTo>
                    <a:pt x="85" y="219"/>
                  </a:lnTo>
                  <a:lnTo>
                    <a:pt x="84" y="227"/>
                  </a:lnTo>
                  <a:lnTo>
                    <a:pt x="82" y="232"/>
                  </a:lnTo>
                  <a:lnTo>
                    <a:pt x="81" y="235"/>
                  </a:lnTo>
                  <a:lnTo>
                    <a:pt x="77" y="234"/>
                  </a:lnTo>
                  <a:lnTo>
                    <a:pt x="75" y="241"/>
                  </a:lnTo>
                  <a:lnTo>
                    <a:pt x="69" y="237"/>
                  </a:lnTo>
                  <a:lnTo>
                    <a:pt x="69" y="235"/>
                  </a:lnTo>
                  <a:lnTo>
                    <a:pt x="67" y="237"/>
                  </a:lnTo>
                  <a:lnTo>
                    <a:pt x="66" y="237"/>
                  </a:lnTo>
                  <a:lnTo>
                    <a:pt x="66" y="238"/>
                  </a:lnTo>
                  <a:lnTo>
                    <a:pt x="64" y="238"/>
                  </a:lnTo>
                  <a:lnTo>
                    <a:pt x="64" y="240"/>
                  </a:lnTo>
                  <a:lnTo>
                    <a:pt x="64" y="241"/>
                  </a:lnTo>
                  <a:lnTo>
                    <a:pt x="63" y="243"/>
                  </a:lnTo>
                  <a:lnTo>
                    <a:pt x="59" y="235"/>
                  </a:lnTo>
                  <a:lnTo>
                    <a:pt x="58" y="234"/>
                  </a:lnTo>
                  <a:lnTo>
                    <a:pt x="58" y="232"/>
                  </a:lnTo>
                  <a:lnTo>
                    <a:pt x="56" y="231"/>
                  </a:lnTo>
                  <a:lnTo>
                    <a:pt x="55" y="222"/>
                  </a:lnTo>
                  <a:lnTo>
                    <a:pt x="53" y="222"/>
                  </a:lnTo>
                  <a:lnTo>
                    <a:pt x="51" y="222"/>
                  </a:lnTo>
                  <a:lnTo>
                    <a:pt x="48" y="222"/>
                  </a:lnTo>
                  <a:lnTo>
                    <a:pt x="47" y="222"/>
                  </a:lnTo>
                  <a:lnTo>
                    <a:pt x="47" y="221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8"/>
                  </a:lnTo>
                  <a:lnTo>
                    <a:pt x="45" y="217"/>
                  </a:lnTo>
                  <a:lnTo>
                    <a:pt x="45" y="215"/>
                  </a:lnTo>
                  <a:lnTo>
                    <a:pt x="47" y="215"/>
                  </a:lnTo>
                  <a:lnTo>
                    <a:pt x="47" y="214"/>
                  </a:lnTo>
                  <a:lnTo>
                    <a:pt x="48" y="214"/>
                  </a:lnTo>
                  <a:lnTo>
                    <a:pt x="49" y="214"/>
                  </a:lnTo>
                  <a:lnTo>
                    <a:pt x="51" y="212"/>
                  </a:lnTo>
                  <a:lnTo>
                    <a:pt x="52" y="212"/>
                  </a:lnTo>
                  <a:lnTo>
                    <a:pt x="53" y="212"/>
                  </a:lnTo>
                  <a:lnTo>
                    <a:pt x="53" y="211"/>
                  </a:lnTo>
                  <a:lnTo>
                    <a:pt x="55" y="211"/>
                  </a:lnTo>
                  <a:lnTo>
                    <a:pt x="55" y="209"/>
                  </a:lnTo>
                  <a:lnTo>
                    <a:pt x="56" y="209"/>
                  </a:lnTo>
                  <a:lnTo>
                    <a:pt x="56" y="208"/>
                  </a:lnTo>
                  <a:lnTo>
                    <a:pt x="58" y="208"/>
                  </a:lnTo>
                  <a:lnTo>
                    <a:pt x="59" y="207"/>
                  </a:lnTo>
                  <a:lnTo>
                    <a:pt x="59" y="205"/>
                  </a:lnTo>
                  <a:lnTo>
                    <a:pt x="60" y="204"/>
                  </a:lnTo>
                  <a:lnTo>
                    <a:pt x="62" y="202"/>
                  </a:lnTo>
                  <a:lnTo>
                    <a:pt x="62" y="201"/>
                  </a:lnTo>
                  <a:lnTo>
                    <a:pt x="63" y="199"/>
                  </a:lnTo>
                  <a:lnTo>
                    <a:pt x="63" y="196"/>
                  </a:lnTo>
                  <a:lnTo>
                    <a:pt x="64" y="195"/>
                  </a:lnTo>
                  <a:lnTo>
                    <a:pt x="66" y="192"/>
                  </a:lnTo>
                  <a:lnTo>
                    <a:pt x="66" y="191"/>
                  </a:lnTo>
                  <a:lnTo>
                    <a:pt x="67" y="189"/>
                  </a:lnTo>
                  <a:lnTo>
                    <a:pt x="67" y="188"/>
                  </a:lnTo>
                  <a:lnTo>
                    <a:pt x="69" y="185"/>
                  </a:lnTo>
                  <a:lnTo>
                    <a:pt x="70" y="182"/>
                  </a:lnTo>
                  <a:lnTo>
                    <a:pt x="70" y="181"/>
                  </a:lnTo>
                  <a:lnTo>
                    <a:pt x="71" y="181"/>
                  </a:lnTo>
                  <a:lnTo>
                    <a:pt x="71" y="179"/>
                  </a:lnTo>
                  <a:lnTo>
                    <a:pt x="71" y="178"/>
                  </a:lnTo>
                  <a:lnTo>
                    <a:pt x="73" y="176"/>
                  </a:lnTo>
                  <a:lnTo>
                    <a:pt x="74" y="173"/>
                  </a:lnTo>
                  <a:lnTo>
                    <a:pt x="75" y="170"/>
                  </a:lnTo>
                  <a:lnTo>
                    <a:pt x="75" y="169"/>
                  </a:lnTo>
                  <a:lnTo>
                    <a:pt x="77" y="168"/>
                  </a:lnTo>
                  <a:lnTo>
                    <a:pt x="77" y="166"/>
                  </a:lnTo>
                  <a:lnTo>
                    <a:pt x="78" y="165"/>
                  </a:lnTo>
                  <a:lnTo>
                    <a:pt x="78" y="163"/>
                  </a:lnTo>
                  <a:lnTo>
                    <a:pt x="79" y="163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81" y="158"/>
                  </a:lnTo>
                  <a:lnTo>
                    <a:pt x="82" y="155"/>
                  </a:lnTo>
                  <a:lnTo>
                    <a:pt x="84" y="152"/>
                  </a:lnTo>
                  <a:lnTo>
                    <a:pt x="85" y="150"/>
                  </a:lnTo>
                  <a:lnTo>
                    <a:pt x="85" y="149"/>
                  </a:lnTo>
                  <a:lnTo>
                    <a:pt x="86" y="147"/>
                  </a:lnTo>
                  <a:lnTo>
                    <a:pt x="86" y="146"/>
                  </a:lnTo>
                  <a:lnTo>
                    <a:pt x="88" y="145"/>
                  </a:lnTo>
                  <a:lnTo>
                    <a:pt x="88" y="143"/>
                  </a:lnTo>
                  <a:lnTo>
                    <a:pt x="89" y="142"/>
                  </a:lnTo>
                  <a:lnTo>
                    <a:pt x="89" y="140"/>
                  </a:lnTo>
                  <a:lnTo>
                    <a:pt x="90" y="139"/>
                  </a:lnTo>
                  <a:lnTo>
                    <a:pt x="90" y="137"/>
                  </a:lnTo>
                  <a:lnTo>
                    <a:pt x="90" y="136"/>
                  </a:lnTo>
                  <a:lnTo>
                    <a:pt x="92" y="134"/>
                  </a:lnTo>
                  <a:lnTo>
                    <a:pt x="92" y="133"/>
                  </a:lnTo>
                  <a:lnTo>
                    <a:pt x="93" y="130"/>
                  </a:lnTo>
                  <a:lnTo>
                    <a:pt x="95" y="129"/>
                  </a:lnTo>
                  <a:lnTo>
                    <a:pt x="95" y="127"/>
                  </a:lnTo>
                  <a:lnTo>
                    <a:pt x="96" y="126"/>
                  </a:lnTo>
                  <a:lnTo>
                    <a:pt x="97" y="123"/>
                  </a:lnTo>
                  <a:lnTo>
                    <a:pt x="99" y="120"/>
                  </a:lnTo>
                  <a:lnTo>
                    <a:pt x="99" y="119"/>
                  </a:lnTo>
                  <a:lnTo>
                    <a:pt x="100" y="117"/>
                  </a:lnTo>
                  <a:lnTo>
                    <a:pt x="100" y="116"/>
                  </a:lnTo>
                  <a:lnTo>
                    <a:pt x="101" y="114"/>
                  </a:lnTo>
                  <a:lnTo>
                    <a:pt x="101" y="113"/>
                  </a:lnTo>
                  <a:lnTo>
                    <a:pt x="101" y="111"/>
                  </a:lnTo>
                  <a:lnTo>
                    <a:pt x="100" y="111"/>
                  </a:lnTo>
                  <a:lnTo>
                    <a:pt x="100" y="110"/>
                  </a:lnTo>
                  <a:lnTo>
                    <a:pt x="99" y="110"/>
                  </a:lnTo>
                  <a:lnTo>
                    <a:pt x="97" y="110"/>
                  </a:lnTo>
                  <a:lnTo>
                    <a:pt x="96" y="109"/>
                  </a:lnTo>
                  <a:lnTo>
                    <a:pt x="95" y="109"/>
                  </a:lnTo>
                  <a:lnTo>
                    <a:pt x="95" y="107"/>
                  </a:lnTo>
                  <a:lnTo>
                    <a:pt x="93" y="107"/>
                  </a:lnTo>
                  <a:lnTo>
                    <a:pt x="93" y="106"/>
                  </a:lnTo>
                  <a:lnTo>
                    <a:pt x="93" y="104"/>
                  </a:lnTo>
                  <a:lnTo>
                    <a:pt x="93" y="103"/>
                  </a:lnTo>
                  <a:lnTo>
                    <a:pt x="92" y="101"/>
                  </a:lnTo>
                  <a:lnTo>
                    <a:pt x="93" y="100"/>
                  </a:lnTo>
                  <a:lnTo>
                    <a:pt x="92" y="98"/>
                  </a:lnTo>
                  <a:lnTo>
                    <a:pt x="92" y="97"/>
                  </a:lnTo>
                  <a:lnTo>
                    <a:pt x="90" y="97"/>
                  </a:lnTo>
                  <a:lnTo>
                    <a:pt x="90" y="96"/>
                  </a:lnTo>
                  <a:lnTo>
                    <a:pt x="89" y="96"/>
                  </a:lnTo>
                  <a:lnTo>
                    <a:pt x="88" y="96"/>
                  </a:lnTo>
                  <a:lnTo>
                    <a:pt x="88" y="97"/>
                  </a:lnTo>
                  <a:lnTo>
                    <a:pt x="86" y="97"/>
                  </a:lnTo>
                  <a:lnTo>
                    <a:pt x="85" y="97"/>
                  </a:lnTo>
                  <a:lnTo>
                    <a:pt x="84" y="97"/>
                  </a:lnTo>
                  <a:lnTo>
                    <a:pt x="82" y="97"/>
                  </a:lnTo>
                  <a:lnTo>
                    <a:pt x="81" y="97"/>
                  </a:lnTo>
                  <a:lnTo>
                    <a:pt x="79" y="97"/>
                  </a:lnTo>
                  <a:lnTo>
                    <a:pt x="79" y="98"/>
                  </a:lnTo>
                  <a:lnTo>
                    <a:pt x="78" y="98"/>
                  </a:lnTo>
                  <a:lnTo>
                    <a:pt x="78" y="100"/>
                  </a:lnTo>
                  <a:lnTo>
                    <a:pt x="78" y="101"/>
                  </a:lnTo>
                  <a:lnTo>
                    <a:pt x="77" y="101"/>
                  </a:lnTo>
                  <a:lnTo>
                    <a:pt x="77" y="103"/>
                  </a:lnTo>
                  <a:lnTo>
                    <a:pt x="75" y="103"/>
                  </a:lnTo>
                  <a:lnTo>
                    <a:pt x="75" y="104"/>
                  </a:lnTo>
                  <a:lnTo>
                    <a:pt x="74" y="104"/>
                  </a:lnTo>
                  <a:lnTo>
                    <a:pt x="73" y="104"/>
                  </a:lnTo>
                  <a:lnTo>
                    <a:pt x="73" y="106"/>
                  </a:lnTo>
                  <a:lnTo>
                    <a:pt x="71" y="106"/>
                  </a:lnTo>
                  <a:lnTo>
                    <a:pt x="71" y="104"/>
                  </a:lnTo>
                  <a:lnTo>
                    <a:pt x="70" y="104"/>
                  </a:lnTo>
                  <a:lnTo>
                    <a:pt x="69" y="104"/>
                  </a:lnTo>
                  <a:lnTo>
                    <a:pt x="67" y="104"/>
                  </a:lnTo>
                  <a:lnTo>
                    <a:pt x="66" y="103"/>
                  </a:lnTo>
                  <a:lnTo>
                    <a:pt x="64" y="103"/>
                  </a:lnTo>
                  <a:lnTo>
                    <a:pt x="64" y="101"/>
                  </a:lnTo>
                  <a:lnTo>
                    <a:pt x="63" y="101"/>
                  </a:lnTo>
                  <a:lnTo>
                    <a:pt x="62" y="101"/>
                  </a:lnTo>
                  <a:lnTo>
                    <a:pt x="62" y="100"/>
                  </a:lnTo>
                  <a:lnTo>
                    <a:pt x="60" y="100"/>
                  </a:lnTo>
                  <a:lnTo>
                    <a:pt x="60" y="98"/>
                  </a:lnTo>
                  <a:lnTo>
                    <a:pt x="59" y="98"/>
                  </a:lnTo>
                  <a:lnTo>
                    <a:pt x="58" y="97"/>
                  </a:lnTo>
                  <a:lnTo>
                    <a:pt x="56" y="97"/>
                  </a:lnTo>
                  <a:lnTo>
                    <a:pt x="56" y="96"/>
                  </a:lnTo>
                  <a:lnTo>
                    <a:pt x="55" y="96"/>
                  </a:lnTo>
                  <a:lnTo>
                    <a:pt x="53" y="96"/>
                  </a:lnTo>
                  <a:lnTo>
                    <a:pt x="52" y="96"/>
                  </a:lnTo>
                  <a:lnTo>
                    <a:pt x="51" y="96"/>
                  </a:lnTo>
                  <a:lnTo>
                    <a:pt x="51" y="94"/>
                  </a:lnTo>
                  <a:lnTo>
                    <a:pt x="49" y="94"/>
                  </a:lnTo>
                  <a:lnTo>
                    <a:pt x="48" y="94"/>
                  </a:lnTo>
                  <a:lnTo>
                    <a:pt x="47" y="93"/>
                  </a:lnTo>
                  <a:lnTo>
                    <a:pt x="45" y="93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1" y="91"/>
                  </a:lnTo>
                  <a:lnTo>
                    <a:pt x="40" y="91"/>
                  </a:lnTo>
                  <a:lnTo>
                    <a:pt x="38" y="90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4" y="90"/>
                  </a:lnTo>
                  <a:lnTo>
                    <a:pt x="33" y="90"/>
                  </a:lnTo>
                  <a:lnTo>
                    <a:pt x="32" y="90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6" y="88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8"/>
                  </a:lnTo>
                  <a:lnTo>
                    <a:pt x="23" y="88"/>
                  </a:lnTo>
                  <a:lnTo>
                    <a:pt x="22" y="88"/>
                  </a:lnTo>
                  <a:lnTo>
                    <a:pt x="22" y="87"/>
                  </a:lnTo>
                  <a:lnTo>
                    <a:pt x="21" y="87"/>
                  </a:lnTo>
                  <a:lnTo>
                    <a:pt x="22" y="87"/>
                  </a:lnTo>
                  <a:lnTo>
                    <a:pt x="22" y="85"/>
                  </a:lnTo>
                  <a:lnTo>
                    <a:pt x="21" y="85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8" y="87"/>
                  </a:lnTo>
                  <a:lnTo>
                    <a:pt x="16" y="85"/>
                  </a:lnTo>
                  <a:lnTo>
                    <a:pt x="15" y="84"/>
                  </a:lnTo>
                  <a:lnTo>
                    <a:pt x="14" y="84"/>
                  </a:lnTo>
                  <a:lnTo>
                    <a:pt x="14" y="83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1" y="81"/>
                  </a:lnTo>
                  <a:lnTo>
                    <a:pt x="10" y="81"/>
                  </a:lnTo>
                  <a:lnTo>
                    <a:pt x="8" y="81"/>
                  </a:lnTo>
                  <a:lnTo>
                    <a:pt x="8" y="83"/>
                  </a:lnTo>
                  <a:lnTo>
                    <a:pt x="0" y="81"/>
                  </a:lnTo>
                  <a:lnTo>
                    <a:pt x="1" y="78"/>
                  </a:lnTo>
                  <a:lnTo>
                    <a:pt x="4" y="77"/>
                  </a:lnTo>
                  <a:lnTo>
                    <a:pt x="6" y="75"/>
                  </a:lnTo>
                  <a:lnTo>
                    <a:pt x="7" y="74"/>
                  </a:lnTo>
                  <a:lnTo>
                    <a:pt x="8" y="73"/>
                  </a:lnTo>
                  <a:lnTo>
                    <a:pt x="8" y="70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2" y="64"/>
                  </a:lnTo>
                  <a:lnTo>
                    <a:pt x="12" y="61"/>
                  </a:lnTo>
                  <a:lnTo>
                    <a:pt x="14" y="60"/>
                  </a:lnTo>
                  <a:lnTo>
                    <a:pt x="15" y="58"/>
                  </a:lnTo>
                  <a:lnTo>
                    <a:pt x="15" y="57"/>
                  </a:lnTo>
                  <a:lnTo>
                    <a:pt x="16" y="55"/>
                  </a:lnTo>
                  <a:lnTo>
                    <a:pt x="18" y="54"/>
                  </a:lnTo>
                  <a:lnTo>
                    <a:pt x="18" y="51"/>
                  </a:lnTo>
                  <a:lnTo>
                    <a:pt x="19" y="48"/>
                  </a:lnTo>
                  <a:lnTo>
                    <a:pt x="22" y="45"/>
                  </a:lnTo>
                  <a:lnTo>
                    <a:pt x="23" y="42"/>
                  </a:lnTo>
                  <a:lnTo>
                    <a:pt x="25" y="41"/>
                  </a:lnTo>
                  <a:lnTo>
                    <a:pt x="26" y="41"/>
                  </a:lnTo>
                  <a:lnTo>
                    <a:pt x="27" y="39"/>
                  </a:lnTo>
                  <a:lnTo>
                    <a:pt x="29" y="39"/>
                  </a:lnTo>
                  <a:lnTo>
                    <a:pt x="30" y="39"/>
                  </a:lnTo>
                  <a:lnTo>
                    <a:pt x="32" y="38"/>
                  </a:lnTo>
                  <a:lnTo>
                    <a:pt x="36" y="38"/>
                  </a:lnTo>
                  <a:lnTo>
                    <a:pt x="37" y="38"/>
                  </a:lnTo>
                  <a:lnTo>
                    <a:pt x="38" y="38"/>
                  </a:lnTo>
                  <a:lnTo>
                    <a:pt x="40" y="39"/>
                  </a:lnTo>
                  <a:lnTo>
                    <a:pt x="41" y="39"/>
                  </a:lnTo>
                  <a:lnTo>
                    <a:pt x="42" y="38"/>
                  </a:lnTo>
                  <a:lnTo>
                    <a:pt x="44" y="36"/>
                  </a:lnTo>
                  <a:lnTo>
                    <a:pt x="45" y="32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9" y="26"/>
                  </a:lnTo>
                  <a:lnTo>
                    <a:pt x="52" y="25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60" y="21"/>
                  </a:lnTo>
                  <a:lnTo>
                    <a:pt x="62" y="19"/>
                  </a:lnTo>
                  <a:lnTo>
                    <a:pt x="64" y="16"/>
                  </a:lnTo>
                  <a:lnTo>
                    <a:pt x="67" y="15"/>
                  </a:lnTo>
                  <a:lnTo>
                    <a:pt x="70" y="15"/>
                  </a:lnTo>
                  <a:lnTo>
                    <a:pt x="71" y="12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81" y="3"/>
                  </a:lnTo>
                  <a:lnTo>
                    <a:pt x="84" y="3"/>
                  </a:lnTo>
                  <a:lnTo>
                    <a:pt x="85" y="3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3" y="5"/>
                  </a:lnTo>
                  <a:lnTo>
                    <a:pt x="95" y="5"/>
                  </a:lnTo>
                  <a:lnTo>
                    <a:pt x="96" y="3"/>
                  </a:lnTo>
                  <a:lnTo>
                    <a:pt x="99" y="3"/>
                  </a:lnTo>
                  <a:lnTo>
                    <a:pt x="100" y="2"/>
                  </a:lnTo>
                  <a:lnTo>
                    <a:pt x="101" y="0"/>
                  </a:lnTo>
                  <a:lnTo>
                    <a:pt x="103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2" y="2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16" y="3"/>
                  </a:lnTo>
                  <a:lnTo>
                    <a:pt x="118" y="3"/>
                  </a:lnTo>
                  <a:lnTo>
                    <a:pt x="121" y="3"/>
                  </a:lnTo>
                  <a:lnTo>
                    <a:pt x="122" y="3"/>
                  </a:lnTo>
                  <a:lnTo>
                    <a:pt x="125" y="3"/>
                  </a:lnTo>
                  <a:lnTo>
                    <a:pt x="126" y="3"/>
                  </a:lnTo>
                  <a:lnTo>
                    <a:pt x="127" y="2"/>
                  </a:lnTo>
                  <a:lnTo>
                    <a:pt x="129" y="2"/>
                  </a:lnTo>
                  <a:lnTo>
                    <a:pt x="132" y="3"/>
                  </a:lnTo>
                  <a:lnTo>
                    <a:pt x="136" y="5"/>
                  </a:lnTo>
                  <a:lnTo>
                    <a:pt x="143" y="8"/>
                  </a:lnTo>
                  <a:lnTo>
                    <a:pt x="147" y="9"/>
                  </a:lnTo>
                  <a:lnTo>
                    <a:pt x="151" y="9"/>
                  </a:lnTo>
                  <a:lnTo>
                    <a:pt x="152" y="11"/>
                  </a:lnTo>
                  <a:lnTo>
                    <a:pt x="155" y="12"/>
                  </a:lnTo>
                  <a:lnTo>
                    <a:pt x="156" y="12"/>
                  </a:lnTo>
                  <a:lnTo>
                    <a:pt x="158" y="16"/>
                  </a:lnTo>
                  <a:lnTo>
                    <a:pt x="160" y="21"/>
                  </a:lnTo>
                  <a:lnTo>
                    <a:pt x="162" y="24"/>
                  </a:lnTo>
                  <a:lnTo>
                    <a:pt x="163" y="26"/>
                  </a:lnTo>
                  <a:lnTo>
                    <a:pt x="164" y="26"/>
                  </a:lnTo>
                  <a:lnTo>
                    <a:pt x="167" y="28"/>
                  </a:lnTo>
                  <a:lnTo>
                    <a:pt x="171" y="32"/>
                  </a:lnTo>
                  <a:lnTo>
                    <a:pt x="174" y="32"/>
                  </a:lnTo>
                  <a:lnTo>
                    <a:pt x="175" y="32"/>
                  </a:lnTo>
                  <a:lnTo>
                    <a:pt x="177" y="32"/>
                  </a:lnTo>
                  <a:lnTo>
                    <a:pt x="178" y="32"/>
                  </a:lnTo>
                  <a:lnTo>
                    <a:pt x="178" y="31"/>
                  </a:lnTo>
                  <a:lnTo>
                    <a:pt x="181" y="31"/>
                  </a:lnTo>
                  <a:lnTo>
                    <a:pt x="184" y="32"/>
                  </a:lnTo>
                  <a:lnTo>
                    <a:pt x="186" y="32"/>
                  </a:lnTo>
                  <a:lnTo>
                    <a:pt x="189" y="34"/>
                  </a:lnTo>
                  <a:lnTo>
                    <a:pt x="192" y="36"/>
                  </a:lnTo>
                  <a:lnTo>
                    <a:pt x="193" y="38"/>
                  </a:lnTo>
                  <a:lnTo>
                    <a:pt x="193" y="39"/>
                  </a:lnTo>
                  <a:lnTo>
                    <a:pt x="196" y="41"/>
                  </a:lnTo>
                  <a:lnTo>
                    <a:pt x="200" y="44"/>
                  </a:lnTo>
                  <a:lnTo>
                    <a:pt x="201" y="45"/>
                  </a:lnTo>
                  <a:lnTo>
                    <a:pt x="203" y="45"/>
                  </a:lnTo>
                  <a:lnTo>
                    <a:pt x="204" y="47"/>
                  </a:lnTo>
                  <a:lnTo>
                    <a:pt x="206" y="48"/>
                  </a:lnTo>
                  <a:lnTo>
                    <a:pt x="214" y="54"/>
                  </a:lnTo>
                  <a:lnTo>
                    <a:pt x="215" y="54"/>
                  </a:lnTo>
                  <a:lnTo>
                    <a:pt x="217" y="57"/>
                  </a:lnTo>
                  <a:lnTo>
                    <a:pt x="218" y="60"/>
                  </a:lnTo>
                  <a:lnTo>
                    <a:pt x="221" y="60"/>
                  </a:lnTo>
                  <a:lnTo>
                    <a:pt x="223" y="61"/>
                  </a:lnTo>
                  <a:lnTo>
                    <a:pt x="226" y="64"/>
                  </a:lnTo>
                  <a:lnTo>
                    <a:pt x="229" y="67"/>
                  </a:lnTo>
                  <a:lnTo>
                    <a:pt x="234" y="70"/>
                  </a:lnTo>
                  <a:lnTo>
                    <a:pt x="236" y="71"/>
                  </a:lnTo>
                  <a:lnTo>
                    <a:pt x="238" y="71"/>
                  </a:lnTo>
                  <a:lnTo>
                    <a:pt x="241" y="71"/>
                  </a:lnTo>
                  <a:lnTo>
                    <a:pt x="247" y="74"/>
                  </a:lnTo>
                  <a:lnTo>
                    <a:pt x="248" y="75"/>
                  </a:lnTo>
                  <a:lnTo>
                    <a:pt x="248" y="78"/>
                  </a:lnTo>
                  <a:lnTo>
                    <a:pt x="249" y="80"/>
                  </a:lnTo>
                  <a:lnTo>
                    <a:pt x="251" y="83"/>
                  </a:lnTo>
                  <a:lnTo>
                    <a:pt x="255" y="85"/>
                  </a:lnTo>
                  <a:lnTo>
                    <a:pt x="256" y="88"/>
                  </a:lnTo>
                  <a:lnTo>
                    <a:pt x="258" y="90"/>
                  </a:lnTo>
                  <a:lnTo>
                    <a:pt x="260" y="93"/>
                  </a:lnTo>
                  <a:lnTo>
                    <a:pt x="263" y="96"/>
                  </a:lnTo>
                  <a:lnTo>
                    <a:pt x="266" y="97"/>
                  </a:lnTo>
                  <a:lnTo>
                    <a:pt x="266" y="98"/>
                  </a:lnTo>
                  <a:lnTo>
                    <a:pt x="267" y="103"/>
                  </a:lnTo>
                  <a:lnTo>
                    <a:pt x="266" y="104"/>
                  </a:lnTo>
                  <a:lnTo>
                    <a:pt x="266" y="106"/>
                  </a:lnTo>
                  <a:lnTo>
                    <a:pt x="266" y="107"/>
                  </a:lnTo>
                  <a:lnTo>
                    <a:pt x="264" y="109"/>
                  </a:lnTo>
                  <a:lnTo>
                    <a:pt x="264" y="110"/>
                  </a:lnTo>
                  <a:lnTo>
                    <a:pt x="264" y="111"/>
                  </a:lnTo>
                  <a:lnTo>
                    <a:pt x="264" y="113"/>
                  </a:lnTo>
                  <a:lnTo>
                    <a:pt x="264" y="116"/>
                  </a:lnTo>
                  <a:lnTo>
                    <a:pt x="264" y="117"/>
                  </a:lnTo>
                  <a:lnTo>
                    <a:pt x="266" y="119"/>
                  </a:lnTo>
                  <a:lnTo>
                    <a:pt x="267" y="122"/>
                  </a:lnTo>
                  <a:lnTo>
                    <a:pt x="267" y="123"/>
                  </a:lnTo>
                  <a:lnTo>
                    <a:pt x="269" y="124"/>
                  </a:lnTo>
                  <a:lnTo>
                    <a:pt x="271" y="126"/>
                  </a:lnTo>
                  <a:lnTo>
                    <a:pt x="273" y="126"/>
                  </a:lnTo>
                  <a:lnTo>
                    <a:pt x="275" y="127"/>
                  </a:lnTo>
                  <a:lnTo>
                    <a:pt x="277" y="127"/>
                  </a:lnTo>
                  <a:lnTo>
                    <a:pt x="277" y="129"/>
                  </a:lnTo>
                  <a:lnTo>
                    <a:pt x="278" y="130"/>
                  </a:lnTo>
                  <a:lnTo>
                    <a:pt x="280" y="132"/>
                  </a:lnTo>
                  <a:lnTo>
                    <a:pt x="280" y="133"/>
                  </a:lnTo>
                  <a:lnTo>
                    <a:pt x="282" y="134"/>
                  </a:lnTo>
                  <a:lnTo>
                    <a:pt x="288" y="137"/>
                  </a:lnTo>
                  <a:lnTo>
                    <a:pt x="291" y="140"/>
                  </a:lnTo>
                  <a:lnTo>
                    <a:pt x="292" y="140"/>
                  </a:lnTo>
                  <a:lnTo>
                    <a:pt x="295" y="142"/>
                  </a:lnTo>
                  <a:lnTo>
                    <a:pt x="297" y="140"/>
                  </a:lnTo>
                  <a:lnTo>
                    <a:pt x="299" y="140"/>
                  </a:lnTo>
                  <a:lnTo>
                    <a:pt x="301" y="140"/>
                  </a:lnTo>
                  <a:lnTo>
                    <a:pt x="303" y="139"/>
                  </a:lnTo>
                  <a:lnTo>
                    <a:pt x="306" y="139"/>
                  </a:lnTo>
                  <a:lnTo>
                    <a:pt x="308" y="139"/>
                  </a:lnTo>
                  <a:lnTo>
                    <a:pt x="310" y="139"/>
                  </a:lnTo>
                  <a:lnTo>
                    <a:pt x="311" y="137"/>
                  </a:lnTo>
                  <a:lnTo>
                    <a:pt x="314" y="137"/>
                  </a:lnTo>
                  <a:lnTo>
                    <a:pt x="315" y="137"/>
                  </a:lnTo>
                  <a:lnTo>
                    <a:pt x="317" y="137"/>
                  </a:lnTo>
                  <a:lnTo>
                    <a:pt x="318" y="139"/>
                  </a:lnTo>
                  <a:lnTo>
                    <a:pt x="321" y="139"/>
                  </a:lnTo>
                  <a:lnTo>
                    <a:pt x="323" y="139"/>
                  </a:lnTo>
                  <a:lnTo>
                    <a:pt x="325" y="139"/>
                  </a:lnTo>
                  <a:lnTo>
                    <a:pt x="327" y="139"/>
                  </a:lnTo>
                  <a:lnTo>
                    <a:pt x="330" y="137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4" y="134"/>
                  </a:lnTo>
                  <a:lnTo>
                    <a:pt x="337" y="133"/>
                  </a:lnTo>
                  <a:lnTo>
                    <a:pt x="338" y="133"/>
                  </a:lnTo>
                  <a:lnTo>
                    <a:pt x="340" y="133"/>
                  </a:lnTo>
                  <a:lnTo>
                    <a:pt x="341" y="133"/>
                  </a:lnTo>
                  <a:lnTo>
                    <a:pt x="344" y="133"/>
                  </a:lnTo>
                  <a:lnTo>
                    <a:pt x="345" y="134"/>
                  </a:lnTo>
                  <a:lnTo>
                    <a:pt x="347" y="134"/>
                  </a:lnTo>
                  <a:lnTo>
                    <a:pt x="349" y="136"/>
                  </a:lnTo>
                  <a:lnTo>
                    <a:pt x="352" y="137"/>
                  </a:lnTo>
                  <a:lnTo>
                    <a:pt x="355" y="137"/>
                  </a:lnTo>
                  <a:lnTo>
                    <a:pt x="356" y="136"/>
                  </a:lnTo>
                  <a:lnTo>
                    <a:pt x="359" y="137"/>
                  </a:lnTo>
                  <a:lnTo>
                    <a:pt x="362" y="137"/>
                  </a:lnTo>
                  <a:lnTo>
                    <a:pt x="363" y="139"/>
                  </a:lnTo>
                  <a:lnTo>
                    <a:pt x="364" y="139"/>
                  </a:lnTo>
                  <a:lnTo>
                    <a:pt x="367" y="140"/>
                  </a:lnTo>
                  <a:lnTo>
                    <a:pt x="370" y="142"/>
                  </a:lnTo>
                  <a:lnTo>
                    <a:pt x="373" y="143"/>
                  </a:lnTo>
                  <a:lnTo>
                    <a:pt x="377" y="143"/>
                  </a:lnTo>
                  <a:lnTo>
                    <a:pt x="378" y="145"/>
                  </a:lnTo>
                  <a:lnTo>
                    <a:pt x="380" y="145"/>
                  </a:lnTo>
                  <a:lnTo>
                    <a:pt x="381" y="146"/>
                  </a:lnTo>
                  <a:lnTo>
                    <a:pt x="382" y="146"/>
                  </a:lnTo>
                  <a:lnTo>
                    <a:pt x="384" y="147"/>
                  </a:lnTo>
                  <a:lnTo>
                    <a:pt x="384" y="149"/>
                  </a:lnTo>
                  <a:lnTo>
                    <a:pt x="384" y="150"/>
                  </a:lnTo>
                  <a:lnTo>
                    <a:pt x="385" y="152"/>
                  </a:lnTo>
                  <a:lnTo>
                    <a:pt x="388" y="153"/>
                  </a:lnTo>
                  <a:lnTo>
                    <a:pt x="391" y="155"/>
                  </a:lnTo>
                  <a:lnTo>
                    <a:pt x="393" y="156"/>
                  </a:lnTo>
                  <a:lnTo>
                    <a:pt x="396" y="159"/>
                  </a:lnTo>
                  <a:lnTo>
                    <a:pt x="397" y="159"/>
                  </a:lnTo>
                  <a:lnTo>
                    <a:pt x="399" y="159"/>
                  </a:lnTo>
                  <a:lnTo>
                    <a:pt x="400" y="160"/>
                  </a:lnTo>
                  <a:lnTo>
                    <a:pt x="401" y="162"/>
                  </a:lnTo>
                  <a:lnTo>
                    <a:pt x="404" y="162"/>
                  </a:lnTo>
                  <a:lnTo>
                    <a:pt x="406" y="160"/>
                  </a:lnTo>
                  <a:lnTo>
                    <a:pt x="407" y="160"/>
                  </a:lnTo>
                  <a:lnTo>
                    <a:pt x="407" y="159"/>
                  </a:lnTo>
                  <a:lnTo>
                    <a:pt x="408" y="158"/>
                  </a:lnTo>
                  <a:lnTo>
                    <a:pt x="410" y="153"/>
                  </a:lnTo>
                  <a:lnTo>
                    <a:pt x="414" y="152"/>
                  </a:lnTo>
                  <a:lnTo>
                    <a:pt x="418" y="153"/>
                  </a:lnTo>
                  <a:lnTo>
                    <a:pt x="421" y="159"/>
                  </a:lnTo>
                  <a:lnTo>
                    <a:pt x="422" y="159"/>
                  </a:lnTo>
                  <a:lnTo>
                    <a:pt x="423" y="160"/>
                  </a:lnTo>
                  <a:lnTo>
                    <a:pt x="426" y="162"/>
                  </a:lnTo>
                  <a:lnTo>
                    <a:pt x="429" y="163"/>
                  </a:lnTo>
                  <a:lnTo>
                    <a:pt x="434" y="165"/>
                  </a:lnTo>
                  <a:lnTo>
                    <a:pt x="438" y="166"/>
                  </a:lnTo>
                  <a:lnTo>
                    <a:pt x="441" y="166"/>
                  </a:lnTo>
                  <a:lnTo>
                    <a:pt x="444" y="166"/>
                  </a:lnTo>
                  <a:lnTo>
                    <a:pt x="445" y="166"/>
                  </a:lnTo>
                  <a:lnTo>
                    <a:pt x="447" y="165"/>
                  </a:lnTo>
                  <a:lnTo>
                    <a:pt x="448" y="165"/>
                  </a:lnTo>
                  <a:lnTo>
                    <a:pt x="449" y="166"/>
                  </a:lnTo>
                  <a:lnTo>
                    <a:pt x="451" y="166"/>
                  </a:lnTo>
                  <a:lnTo>
                    <a:pt x="454" y="168"/>
                  </a:lnTo>
                  <a:lnTo>
                    <a:pt x="459" y="169"/>
                  </a:lnTo>
                  <a:lnTo>
                    <a:pt x="462" y="169"/>
                  </a:lnTo>
                  <a:lnTo>
                    <a:pt x="463" y="169"/>
                  </a:lnTo>
                  <a:lnTo>
                    <a:pt x="465" y="169"/>
                  </a:lnTo>
                  <a:lnTo>
                    <a:pt x="466" y="170"/>
                  </a:lnTo>
                  <a:lnTo>
                    <a:pt x="469" y="169"/>
                  </a:lnTo>
                  <a:lnTo>
                    <a:pt x="469" y="168"/>
                  </a:lnTo>
                  <a:lnTo>
                    <a:pt x="470" y="168"/>
                  </a:lnTo>
                  <a:lnTo>
                    <a:pt x="471" y="166"/>
                  </a:lnTo>
                  <a:lnTo>
                    <a:pt x="473" y="166"/>
                  </a:lnTo>
                  <a:lnTo>
                    <a:pt x="474" y="163"/>
                  </a:lnTo>
                  <a:lnTo>
                    <a:pt x="475" y="163"/>
                  </a:lnTo>
                  <a:lnTo>
                    <a:pt x="477" y="163"/>
                  </a:lnTo>
                  <a:lnTo>
                    <a:pt x="478" y="162"/>
                  </a:lnTo>
                  <a:lnTo>
                    <a:pt x="480" y="160"/>
                  </a:lnTo>
                  <a:lnTo>
                    <a:pt x="481" y="159"/>
                  </a:lnTo>
                  <a:lnTo>
                    <a:pt x="482" y="159"/>
                  </a:lnTo>
                  <a:lnTo>
                    <a:pt x="484" y="160"/>
                  </a:lnTo>
                  <a:lnTo>
                    <a:pt x="485" y="160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9"/>
                  </a:lnTo>
                  <a:lnTo>
                    <a:pt x="492" y="159"/>
                  </a:lnTo>
                  <a:lnTo>
                    <a:pt x="493" y="159"/>
                  </a:lnTo>
                  <a:lnTo>
                    <a:pt x="495" y="159"/>
                  </a:lnTo>
                  <a:lnTo>
                    <a:pt x="496" y="159"/>
                  </a:lnTo>
                  <a:lnTo>
                    <a:pt x="499" y="160"/>
                  </a:lnTo>
                  <a:lnTo>
                    <a:pt x="500" y="162"/>
                  </a:lnTo>
                  <a:lnTo>
                    <a:pt x="500" y="163"/>
                  </a:lnTo>
                  <a:lnTo>
                    <a:pt x="502" y="163"/>
                  </a:lnTo>
                  <a:lnTo>
                    <a:pt x="502" y="165"/>
                  </a:lnTo>
                  <a:lnTo>
                    <a:pt x="503" y="165"/>
                  </a:lnTo>
                  <a:lnTo>
                    <a:pt x="506" y="165"/>
                  </a:lnTo>
                  <a:lnTo>
                    <a:pt x="507" y="165"/>
                  </a:lnTo>
                  <a:lnTo>
                    <a:pt x="508" y="165"/>
                  </a:lnTo>
                  <a:lnTo>
                    <a:pt x="510" y="166"/>
                  </a:lnTo>
                  <a:lnTo>
                    <a:pt x="511" y="166"/>
                  </a:lnTo>
                  <a:lnTo>
                    <a:pt x="514" y="168"/>
                  </a:lnTo>
                  <a:lnTo>
                    <a:pt x="515" y="169"/>
                  </a:lnTo>
                  <a:lnTo>
                    <a:pt x="517" y="170"/>
                  </a:lnTo>
                  <a:lnTo>
                    <a:pt x="518" y="170"/>
                  </a:lnTo>
                  <a:lnTo>
                    <a:pt x="521" y="170"/>
                  </a:lnTo>
                  <a:lnTo>
                    <a:pt x="522" y="170"/>
                  </a:lnTo>
                  <a:lnTo>
                    <a:pt x="523" y="170"/>
                  </a:lnTo>
                  <a:lnTo>
                    <a:pt x="526" y="172"/>
                  </a:lnTo>
                  <a:lnTo>
                    <a:pt x="528" y="172"/>
                  </a:lnTo>
                  <a:lnTo>
                    <a:pt x="530" y="172"/>
                  </a:lnTo>
                  <a:lnTo>
                    <a:pt x="532" y="172"/>
                  </a:lnTo>
                  <a:lnTo>
                    <a:pt x="533" y="172"/>
                  </a:lnTo>
                  <a:lnTo>
                    <a:pt x="534" y="173"/>
                  </a:lnTo>
                  <a:lnTo>
                    <a:pt x="536" y="173"/>
                  </a:lnTo>
                  <a:lnTo>
                    <a:pt x="537" y="173"/>
                  </a:lnTo>
                  <a:lnTo>
                    <a:pt x="539" y="173"/>
                  </a:lnTo>
                  <a:lnTo>
                    <a:pt x="540" y="172"/>
                  </a:lnTo>
                  <a:lnTo>
                    <a:pt x="541" y="172"/>
                  </a:lnTo>
                  <a:lnTo>
                    <a:pt x="543" y="170"/>
                  </a:lnTo>
                  <a:lnTo>
                    <a:pt x="545" y="170"/>
                  </a:lnTo>
                  <a:lnTo>
                    <a:pt x="545" y="172"/>
                  </a:lnTo>
                  <a:lnTo>
                    <a:pt x="547" y="172"/>
                  </a:lnTo>
                  <a:lnTo>
                    <a:pt x="548" y="173"/>
                  </a:lnTo>
                  <a:lnTo>
                    <a:pt x="549" y="173"/>
                  </a:lnTo>
                  <a:lnTo>
                    <a:pt x="549" y="175"/>
                  </a:lnTo>
                  <a:lnTo>
                    <a:pt x="551" y="175"/>
                  </a:lnTo>
                  <a:lnTo>
                    <a:pt x="552" y="175"/>
                  </a:lnTo>
                  <a:lnTo>
                    <a:pt x="554" y="175"/>
                  </a:lnTo>
                  <a:lnTo>
                    <a:pt x="555" y="175"/>
                  </a:lnTo>
                  <a:lnTo>
                    <a:pt x="556" y="176"/>
                  </a:lnTo>
                  <a:lnTo>
                    <a:pt x="558" y="176"/>
                  </a:lnTo>
                  <a:lnTo>
                    <a:pt x="562" y="176"/>
                  </a:lnTo>
                  <a:lnTo>
                    <a:pt x="563" y="178"/>
                  </a:lnTo>
                  <a:lnTo>
                    <a:pt x="567" y="179"/>
                  </a:lnTo>
                  <a:lnTo>
                    <a:pt x="569" y="182"/>
                  </a:lnTo>
                  <a:lnTo>
                    <a:pt x="571" y="185"/>
                  </a:lnTo>
                  <a:lnTo>
                    <a:pt x="573" y="186"/>
                  </a:lnTo>
                  <a:lnTo>
                    <a:pt x="577" y="189"/>
                  </a:lnTo>
                  <a:lnTo>
                    <a:pt x="578" y="189"/>
                  </a:lnTo>
                  <a:lnTo>
                    <a:pt x="581" y="191"/>
                  </a:lnTo>
                  <a:lnTo>
                    <a:pt x="582" y="192"/>
                  </a:lnTo>
                  <a:lnTo>
                    <a:pt x="584" y="192"/>
                  </a:lnTo>
                  <a:lnTo>
                    <a:pt x="586" y="192"/>
                  </a:lnTo>
                  <a:lnTo>
                    <a:pt x="588" y="192"/>
                  </a:lnTo>
                  <a:lnTo>
                    <a:pt x="593" y="195"/>
                  </a:lnTo>
                  <a:lnTo>
                    <a:pt x="599" y="195"/>
                  </a:lnTo>
                  <a:lnTo>
                    <a:pt x="604" y="194"/>
                  </a:lnTo>
                  <a:lnTo>
                    <a:pt x="610" y="194"/>
                  </a:lnTo>
                  <a:lnTo>
                    <a:pt x="612" y="194"/>
                  </a:lnTo>
                  <a:lnTo>
                    <a:pt x="614" y="194"/>
                  </a:lnTo>
                  <a:lnTo>
                    <a:pt x="615" y="194"/>
                  </a:lnTo>
                  <a:lnTo>
                    <a:pt x="618" y="192"/>
                  </a:lnTo>
                  <a:lnTo>
                    <a:pt x="623" y="192"/>
                  </a:lnTo>
                  <a:lnTo>
                    <a:pt x="626" y="194"/>
                  </a:lnTo>
                  <a:lnTo>
                    <a:pt x="628" y="194"/>
                  </a:lnTo>
                  <a:lnTo>
                    <a:pt x="629" y="194"/>
                  </a:lnTo>
                  <a:lnTo>
                    <a:pt x="630" y="194"/>
                  </a:lnTo>
                  <a:lnTo>
                    <a:pt x="632" y="194"/>
                  </a:lnTo>
                  <a:lnTo>
                    <a:pt x="633" y="195"/>
                  </a:lnTo>
                  <a:lnTo>
                    <a:pt x="634" y="195"/>
                  </a:lnTo>
                  <a:lnTo>
                    <a:pt x="637" y="192"/>
                  </a:lnTo>
                  <a:lnTo>
                    <a:pt x="639" y="192"/>
                  </a:lnTo>
                  <a:lnTo>
                    <a:pt x="643" y="191"/>
                  </a:lnTo>
                  <a:lnTo>
                    <a:pt x="644" y="191"/>
                  </a:lnTo>
                  <a:lnTo>
                    <a:pt x="647" y="192"/>
                  </a:lnTo>
                  <a:lnTo>
                    <a:pt x="649" y="194"/>
                  </a:lnTo>
                  <a:lnTo>
                    <a:pt x="652" y="194"/>
                  </a:lnTo>
                  <a:lnTo>
                    <a:pt x="655" y="192"/>
                  </a:lnTo>
                  <a:lnTo>
                    <a:pt x="656" y="192"/>
                  </a:lnTo>
                  <a:lnTo>
                    <a:pt x="658" y="192"/>
                  </a:lnTo>
                  <a:lnTo>
                    <a:pt x="659" y="194"/>
                  </a:lnTo>
                  <a:lnTo>
                    <a:pt x="660" y="195"/>
                  </a:lnTo>
                  <a:lnTo>
                    <a:pt x="663" y="194"/>
                  </a:lnTo>
                  <a:lnTo>
                    <a:pt x="663" y="192"/>
                  </a:lnTo>
                  <a:lnTo>
                    <a:pt x="665" y="194"/>
                  </a:lnTo>
                  <a:lnTo>
                    <a:pt x="666" y="199"/>
                  </a:lnTo>
                  <a:lnTo>
                    <a:pt x="667" y="199"/>
                  </a:lnTo>
                  <a:lnTo>
                    <a:pt x="669" y="201"/>
                  </a:lnTo>
                  <a:lnTo>
                    <a:pt x="671" y="196"/>
                  </a:lnTo>
                  <a:lnTo>
                    <a:pt x="673" y="196"/>
                  </a:lnTo>
                  <a:lnTo>
                    <a:pt x="674" y="201"/>
                  </a:lnTo>
                  <a:lnTo>
                    <a:pt x="676" y="202"/>
                  </a:lnTo>
                  <a:lnTo>
                    <a:pt x="678" y="202"/>
                  </a:lnTo>
                  <a:lnTo>
                    <a:pt x="681" y="208"/>
                  </a:lnTo>
                  <a:lnTo>
                    <a:pt x="681" y="211"/>
                  </a:lnTo>
                  <a:lnTo>
                    <a:pt x="684" y="211"/>
                  </a:lnTo>
                  <a:lnTo>
                    <a:pt x="685" y="209"/>
                  </a:lnTo>
                  <a:lnTo>
                    <a:pt x="686" y="211"/>
                  </a:lnTo>
                  <a:lnTo>
                    <a:pt x="688" y="212"/>
                  </a:lnTo>
                  <a:lnTo>
                    <a:pt x="689" y="212"/>
                  </a:lnTo>
                  <a:lnTo>
                    <a:pt x="695" y="218"/>
                  </a:lnTo>
                  <a:lnTo>
                    <a:pt x="693" y="218"/>
                  </a:lnTo>
                  <a:lnTo>
                    <a:pt x="692" y="219"/>
                  </a:lnTo>
                  <a:lnTo>
                    <a:pt x="689" y="222"/>
                  </a:lnTo>
                  <a:lnTo>
                    <a:pt x="689" y="225"/>
                  </a:lnTo>
                  <a:lnTo>
                    <a:pt x="688" y="228"/>
                  </a:lnTo>
                  <a:lnTo>
                    <a:pt x="688" y="231"/>
                  </a:lnTo>
                  <a:lnTo>
                    <a:pt x="688" y="232"/>
                  </a:lnTo>
                  <a:lnTo>
                    <a:pt x="688" y="234"/>
                  </a:lnTo>
                  <a:lnTo>
                    <a:pt x="685" y="234"/>
                  </a:lnTo>
                  <a:lnTo>
                    <a:pt x="685" y="238"/>
                  </a:lnTo>
                  <a:lnTo>
                    <a:pt x="686" y="238"/>
                  </a:lnTo>
                  <a:lnTo>
                    <a:pt x="686" y="240"/>
                  </a:lnTo>
                  <a:lnTo>
                    <a:pt x="686" y="241"/>
                  </a:lnTo>
                  <a:lnTo>
                    <a:pt x="689" y="243"/>
                  </a:lnTo>
                  <a:lnTo>
                    <a:pt x="691" y="244"/>
                  </a:lnTo>
                  <a:lnTo>
                    <a:pt x="692" y="243"/>
                  </a:lnTo>
                  <a:lnTo>
                    <a:pt x="692" y="244"/>
                  </a:lnTo>
                  <a:lnTo>
                    <a:pt x="693" y="244"/>
                  </a:lnTo>
                  <a:lnTo>
                    <a:pt x="695" y="243"/>
                  </a:lnTo>
                  <a:lnTo>
                    <a:pt x="696" y="243"/>
                  </a:lnTo>
                  <a:lnTo>
                    <a:pt x="697" y="244"/>
                  </a:lnTo>
                  <a:lnTo>
                    <a:pt x="699" y="245"/>
                  </a:lnTo>
                  <a:lnTo>
                    <a:pt x="700" y="245"/>
                  </a:lnTo>
                  <a:lnTo>
                    <a:pt x="702" y="245"/>
                  </a:lnTo>
                  <a:lnTo>
                    <a:pt x="703" y="244"/>
                  </a:lnTo>
                  <a:lnTo>
                    <a:pt x="704" y="245"/>
                  </a:lnTo>
                  <a:lnTo>
                    <a:pt x="704" y="247"/>
                  </a:lnTo>
                  <a:lnTo>
                    <a:pt x="706" y="247"/>
                  </a:lnTo>
                  <a:lnTo>
                    <a:pt x="708" y="245"/>
                  </a:lnTo>
                  <a:lnTo>
                    <a:pt x="711" y="244"/>
                  </a:lnTo>
                  <a:lnTo>
                    <a:pt x="713" y="244"/>
                  </a:lnTo>
                  <a:lnTo>
                    <a:pt x="715" y="244"/>
                  </a:lnTo>
                  <a:lnTo>
                    <a:pt x="717" y="243"/>
                  </a:lnTo>
                  <a:lnTo>
                    <a:pt x="718" y="243"/>
                  </a:lnTo>
                  <a:lnTo>
                    <a:pt x="719" y="243"/>
                  </a:lnTo>
                  <a:lnTo>
                    <a:pt x="719" y="244"/>
                  </a:lnTo>
                  <a:lnTo>
                    <a:pt x="721" y="244"/>
                  </a:lnTo>
                  <a:lnTo>
                    <a:pt x="721" y="245"/>
                  </a:lnTo>
                  <a:lnTo>
                    <a:pt x="721" y="247"/>
                  </a:lnTo>
                  <a:lnTo>
                    <a:pt x="722" y="247"/>
                  </a:lnTo>
                  <a:lnTo>
                    <a:pt x="725" y="244"/>
                  </a:lnTo>
                  <a:lnTo>
                    <a:pt x="726" y="244"/>
                  </a:lnTo>
                  <a:lnTo>
                    <a:pt x="728" y="243"/>
                  </a:lnTo>
                  <a:lnTo>
                    <a:pt x="729" y="243"/>
                  </a:lnTo>
                  <a:lnTo>
                    <a:pt x="730" y="243"/>
                  </a:lnTo>
                  <a:lnTo>
                    <a:pt x="733" y="243"/>
                  </a:lnTo>
                  <a:lnTo>
                    <a:pt x="734" y="244"/>
                  </a:lnTo>
                  <a:lnTo>
                    <a:pt x="736" y="243"/>
                  </a:lnTo>
                  <a:lnTo>
                    <a:pt x="737" y="243"/>
                  </a:lnTo>
                  <a:lnTo>
                    <a:pt x="737" y="244"/>
                  </a:lnTo>
                  <a:lnTo>
                    <a:pt x="740" y="243"/>
                  </a:lnTo>
                  <a:lnTo>
                    <a:pt x="741" y="241"/>
                  </a:lnTo>
                  <a:lnTo>
                    <a:pt x="743" y="241"/>
                  </a:lnTo>
                  <a:lnTo>
                    <a:pt x="743" y="240"/>
                  </a:lnTo>
                  <a:lnTo>
                    <a:pt x="744" y="240"/>
                  </a:lnTo>
                  <a:lnTo>
                    <a:pt x="745" y="241"/>
                  </a:lnTo>
                  <a:lnTo>
                    <a:pt x="747" y="241"/>
                  </a:lnTo>
                  <a:lnTo>
                    <a:pt x="748" y="241"/>
                  </a:lnTo>
                  <a:lnTo>
                    <a:pt x="750" y="241"/>
                  </a:lnTo>
                  <a:lnTo>
                    <a:pt x="751" y="240"/>
                  </a:lnTo>
                  <a:lnTo>
                    <a:pt x="752" y="240"/>
                  </a:lnTo>
                  <a:lnTo>
                    <a:pt x="751" y="244"/>
                  </a:lnTo>
                  <a:lnTo>
                    <a:pt x="751" y="245"/>
                  </a:lnTo>
                  <a:lnTo>
                    <a:pt x="752" y="245"/>
                  </a:lnTo>
                  <a:lnTo>
                    <a:pt x="754" y="245"/>
                  </a:lnTo>
                  <a:lnTo>
                    <a:pt x="756" y="245"/>
                  </a:lnTo>
                  <a:lnTo>
                    <a:pt x="758" y="244"/>
                  </a:lnTo>
                  <a:lnTo>
                    <a:pt x="759" y="244"/>
                  </a:lnTo>
                  <a:lnTo>
                    <a:pt x="760" y="241"/>
                  </a:lnTo>
                  <a:lnTo>
                    <a:pt x="762" y="241"/>
                  </a:lnTo>
                  <a:lnTo>
                    <a:pt x="767" y="244"/>
                  </a:lnTo>
                  <a:lnTo>
                    <a:pt x="769" y="244"/>
                  </a:lnTo>
                  <a:lnTo>
                    <a:pt x="769" y="245"/>
                  </a:lnTo>
                  <a:lnTo>
                    <a:pt x="770" y="245"/>
                  </a:lnTo>
                  <a:lnTo>
                    <a:pt x="771" y="247"/>
                  </a:lnTo>
                  <a:lnTo>
                    <a:pt x="774" y="247"/>
                  </a:lnTo>
                  <a:lnTo>
                    <a:pt x="776" y="247"/>
                  </a:lnTo>
                  <a:lnTo>
                    <a:pt x="777" y="248"/>
                  </a:lnTo>
                  <a:lnTo>
                    <a:pt x="778" y="247"/>
                  </a:lnTo>
                  <a:lnTo>
                    <a:pt x="780" y="248"/>
                  </a:lnTo>
                  <a:lnTo>
                    <a:pt x="781" y="247"/>
                  </a:lnTo>
                  <a:lnTo>
                    <a:pt x="782" y="247"/>
                  </a:lnTo>
                  <a:lnTo>
                    <a:pt x="781" y="248"/>
                  </a:lnTo>
                  <a:lnTo>
                    <a:pt x="782" y="250"/>
                  </a:lnTo>
                  <a:lnTo>
                    <a:pt x="784" y="248"/>
                  </a:lnTo>
                  <a:lnTo>
                    <a:pt x="785" y="251"/>
                  </a:lnTo>
                  <a:lnTo>
                    <a:pt x="788" y="251"/>
                  </a:lnTo>
                  <a:lnTo>
                    <a:pt x="789" y="253"/>
                  </a:lnTo>
                  <a:lnTo>
                    <a:pt x="789" y="254"/>
                  </a:lnTo>
                  <a:lnTo>
                    <a:pt x="791" y="254"/>
                  </a:lnTo>
                  <a:lnTo>
                    <a:pt x="792" y="254"/>
                  </a:lnTo>
                  <a:lnTo>
                    <a:pt x="792" y="253"/>
                  </a:lnTo>
                  <a:lnTo>
                    <a:pt x="793" y="253"/>
                  </a:lnTo>
                  <a:lnTo>
                    <a:pt x="795" y="253"/>
                  </a:lnTo>
                  <a:lnTo>
                    <a:pt x="796" y="250"/>
                  </a:lnTo>
                  <a:lnTo>
                    <a:pt x="796" y="248"/>
                  </a:lnTo>
                  <a:lnTo>
                    <a:pt x="797" y="248"/>
                  </a:lnTo>
                  <a:lnTo>
                    <a:pt x="800" y="248"/>
                  </a:lnTo>
                  <a:lnTo>
                    <a:pt x="802" y="250"/>
                  </a:lnTo>
                  <a:lnTo>
                    <a:pt x="803" y="250"/>
                  </a:lnTo>
                  <a:lnTo>
                    <a:pt x="804" y="248"/>
                  </a:lnTo>
                  <a:lnTo>
                    <a:pt x="806" y="248"/>
                  </a:lnTo>
                  <a:lnTo>
                    <a:pt x="806" y="250"/>
                  </a:lnTo>
                  <a:lnTo>
                    <a:pt x="807" y="251"/>
                  </a:lnTo>
                  <a:lnTo>
                    <a:pt x="810" y="251"/>
                  </a:lnTo>
                  <a:lnTo>
                    <a:pt x="815" y="251"/>
                  </a:lnTo>
                  <a:lnTo>
                    <a:pt x="817" y="251"/>
                  </a:lnTo>
                  <a:lnTo>
                    <a:pt x="819" y="250"/>
                  </a:lnTo>
                  <a:lnTo>
                    <a:pt x="819" y="251"/>
                  </a:lnTo>
                  <a:lnTo>
                    <a:pt x="819" y="253"/>
                  </a:lnTo>
                  <a:lnTo>
                    <a:pt x="819" y="254"/>
                  </a:lnTo>
                  <a:lnTo>
                    <a:pt x="819" y="256"/>
                  </a:lnTo>
                  <a:lnTo>
                    <a:pt x="819" y="258"/>
                  </a:lnTo>
                  <a:lnTo>
                    <a:pt x="818" y="260"/>
                  </a:lnTo>
                  <a:lnTo>
                    <a:pt x="815" y="264"/>
                  </a:lnTo>
                  <a:lnTo>
                    <a:pt x="814" y="264"/>
                  </a:lnTo>
                  <a:lnTo>
                    <a:pt x="814" y="267"/>
                  </a:lnTo>
                  <a:lnTo>
                    <a:pt x="814" y="268"/>
                  </a:lnTo>
                  <a:lnTo>
                    <a:pt x="808" y="268"/>
                  </a:lnTo>
                  <a:lnTo>
                    <a:pt x="807" y="268"/>
                  </a:lnTo>
                  <a:lnTo>
                    <a:pt x="806" y="268"/>
                  </a:lnTo>
                  <a:lnTo>
                    <a:pt x="804" y="271"/>
                  </a:lnTo>
                  <a:lnTo>
                    <a:pt x="803" y="271"/>
                  </a:lnTo>
                  <a:lnTo>
                    <a:pt x="802" y="271"/>
                  </a:lnTo>
                  <a:lnTo>
                    <a:pt x="800" y="273"/>
                  </a:lnTo>
                  <a:lnTo>
                    <a:pt x="800" y="274"/>
                  </a:lnTo>
                  <a:lnTo>
                    <a:pt x="797" y="276"/>
                  </a:lnTo>
                  <a:lnTo>
                    <a:pt x="793" y="273"/>
                  </a:lnTo>
                  <a:lnTo>
                    <a:pt x="787" y="270"/>
                  </a:lnTo>
                  <a:lnTo>
                    <a:pt x="785" y="268"/>
                  </a:lnTo>
                  <a:lnTo>
                    <a:pt x="782" y="264"/>
                  </a:lnTo>
                  <a:lnTo>
                    <a:pt x="776" y="258"/>
                  </a:lnTo>
                  <a:lnTo>
                    <a:pt x="771" y="257"/>
                  </a:lnTo>
                  <a:lnTo>
                    <a:pt x="769" y="256"/>
                  </a:lnTo>
                  <a:lnTo>
                    <a:pt x="767" y="256"/>
                  </a:lnTo>
                  <a:lnTo>
                    <a:pt x="766" y="257"/>
                  </a:lnTo>
                  <a:lnTo>
                    <a:pt x="767" y="257"/>
                  </a:lnTo>
                  <a:lnTo>
                    <a:pt x="767" y="260"/>
                  </a:lnTo>
                  <a:lnTo>
                    <a:pt x="762" y="263"/>
                  </a:lnTo>
                  <a:lnTo>
                    <a:pt x="758" y="267"/>
                  </a:lnTo>
                  <a:lnTo>
                    <a:pt x="756" y="268"/>
                  </a:lnTo>
                  <a:lnTo>
                    <a:pt x="755" y="268"/>
                  </a:lnTo>
                  <a:lnTo>
                    <a:pt x="754" y="270"/>
                  </a:lnTo>
                  <a:lnTo>
                    <a:pt x="752" y="270"/>
                  </a:lnTo>
                  <a:lnTo>
                    <a:pt x="750" y="271"/>
                  </a:lnTo>
                  <a:lnTo>
                    <a:pt x="750" y="273"/>
                  </a:lnTo>
                  <a:lnTo>
                    <a:pt x="745" y="274"/>
                  </a:lnTo>
                  <a:lnTo>
                    <a:pt x="743" y="277"/>
                  </a:lnTo>
                  <a:lnTo>
                    <a:pt x="743" y="280"/>
                  </a:lnTo>
                  <a:lnTo>
                    <a:pt x="741" y="283"/>
                  </a:lnTo>
                  <a:lnTo>
                    <a:pt x="740" y="284"/>
                  </a:lnTo>
                  <a:lnTo>
                    <a:pt x="739" y="284"/>
                  </a:lnTo>
                  <a:lnTo>
                    <a:pt x="736" y="286"/>
                  </a:lnTo>
                  <a:lnTo>
                    <a:pt x="734" y="286"/>
                  </a:lnTo>
                  <a:lnTo>
                    <a:pt x="732" y="290"/>
                  </a:lnTo>
                  <a:lnTo>
                    <a:pt x="730" y="292"/>
                  </a:lnTo>
                  <a:lnTo>
                    <a:pt x="728" y="293"/>
                  </a:lnTo>
                  <a:lnTo>
                    <a:pt x="722" y="296"/>
                  </a:lnTo>
                  <a:lnTo>
                    <a:pt x="718" y="296"/>
                  </a:lnTo>
                  <a:lnTo>
                    <a:pt x="711" y="299"/>
                  </a:lnTo>
                  <a:lnTo>
                    <a:pt x="706" y="299"/>
                  </a:lnTo>
                  <a:lnTo>
                    <a:pt x="703" y="299"/>
                  </a:lnTo>
                  <a:lnTo>
                    <a:pt x="695" y="300"/>
                  </a:lnTo>
                  <a:lnTo>
                    <a:pt x="693" y="302"/>
                  </a:lnTo>
                  <a:lnTo>
                    <a:pt x="692" y="305"/>
                  </a:lnTo>
                  <a:lnTo>
                    <a:pt x="691" y="306"/>
                  </a:lnTo>
                  <a:lnTo>
                    <a:pt x="689" y="307"/>
                  </a:lnTo>
                  <a:lnTo>
                    <a:pt x="685" y="310"/>
                  </a:lnTo>
                  <a:lnTo>
                    <a:pt x="681" y="312"/>
                  </a:lnTo>
                  <a:lnTo>
                    <a:pt x="678" y="313"/>
                  </a:lnTo>
                  <a:lnTo>
                    <a:pt x="677" y="313"/>
                  </a:lnTo>
                  <a:lnTo>
                    <a:pt x="676" y="315"/>
                  </a:lnTo>
                  <a:lnTo>
                    <a:pt x="673" y="317"/>
                  </a:lnTo>
                  <a:lnTo>
                    <a:pt x="670" y="319"/>
                  </a:lnTo>
                  <a:lnTo>
                    <a:pt x="670" y="320"/>
                  </a:lnTo>
                  <a:lnTo>
                    <a:pt x="667" y="320"/>
                  </a:lnTo>
                  <a:lnTo>
                    <a:pt x="666" y="320"/>
                  </a:lnTo>
                  <a:lnTo>
                    <a:pt x="665" y="322"/>
                  </a:lnTo>
                  <a:lnTo>
                    <a:pt x="663" y="325"/>
                  </a:lnTo>
                  <a:lnTo>
                    <a:pt x="662" y="328"/>
                  </a:lnTo>
                  <a:lnTo>
                    <a:pt x="662" y="329"/>
                  </a:lnTo>
                  <a:lnTo>
                    <a:pt x="659" y="330"/>
                  </a:lnTo>
                  <a:lnTo>
                    <a:pt x="655" y="335"/>
                  </a:lnTo>
                  <a:lnTo>
                    <a:pt x="654" y="338"/>
                  </a:lnTo>
                  <a:lnTo>
                    <a:pt x="654" y="341"/>
                  </a:lnTo>
                  <a:lnTo>
                    <a:pt x="655" y="342"/>
                  </a:lnTo>
                  <a:lnTo>
                    <a:pt x="656" y="343"/>
                  </a:lnTo>
                  <a:lnTo>
                    <a:pt x="659" y="345"/>
                  </a:lnTo>
                  <a:lnTo>
                    <a:pt x="660" y="346"/>
                  </a:lnTo>
                  <a:lnTo>
                    <a:pt x="662" y="348"/>
                  </a:lnTo>
                  <a:lnTo>
                    <a:pt x="662" y="349"/>
                  </a:lnTo>
                  <a:lnTo>
                    <a:pt x="660" y="352"/>
                  </a:lnTo>
                  <a:lnTo>
                    <a:pt x="660" y="353"/>
                  </a:lnTo>
                  <a:lnTo>
                    <a:pt x="659" y="355"/>
                  </a:lnTo>
                  <a:lnTo>
                    <a:pt x="656" y="356"/>
                  </a:lnTo>
                  <a:lnTo>
                    <a:pt x="654" y="359"/>
                  </a:lnTo>
                  <a:lnTo>
                    <a:pt x="652" y="364"/>
                  </a:lnTo>
                  <a:lnTo>
                    <a:pt x="649" y="366"/>
                  </a:lnTo>
                  <a:lnTo>
                    <a:pt x="647" y="374"/>
                  </a:lnTo>
                  <a:lnTo>
                    <a:pt x="648" y="375"/>
                  </a:lnTo>
                  <a:lnTo>
                    <a:pt x="649" y="375"/>
                  </a:lnTo>
                  <a:lnTo>
                    <a:pt x="651" y="377"/>
                  </a:lnTo>
                  <a:lnTo>
                    <a:pt x="654" y="377"/>
                  </a:lnTo>
                  <a:lnTo>
                    <a:pt x="662" y="377"/>
                  </a:lnTo>
                  <a:lnTo>
                    <a:pt x="665" y="377"/>
                  </a:lnTo>
                  <a:lnTo>
                    <a:pt x="666" y="378"/>
                  </a:lnTo>
                  <a:lnTo>
                    <a:pt x="669" y="379"/>
                  </a:lnTo>
                  <a:lnTo>
                    <a:pt x="670" y="379"/>
                  </a:lnTo>
                  <a:lnTo>
                    <a:pt x="673" y="381"/>
                  </a:lnTo>
                  <a:lnTo>
                    <a:pt x="674" y="382"/>
                  </a:lnTo>
                  <a:lnTo>
                    <a:pt x="671" y="387"/>
                  </a:lnTo>
                  <a:lnTo>
                    <a:pt x="670" y="387"/>
                  </a:lnTo>
                  <a:lnTo>
                    <a:pt x="669" y="387"/>
                  </a:lnTo>
                  <a:lnTo>
                    <a:pt x="669" y="388"/>
                  </a:lnTo>
                  <a:lnTo>
                    <a:pt x="669" y="387"/>
                  </a:lnTo>
                  <a:lnTo>
                    <a:pt x="667" y="388"/>
                  </a:lnTo>
                  <a:lnTo>
                    <a:pt x="666" y="390"/>
                  </a:lnTo>
                  <a:lnTo>
                    <a:pt x="665" y="390"/>
                  </a:lnTo>
                  <a:lnTo>
                    <a:pt x="665" y="391"/>
                  </a:lnTo>
                  <a:lnTo>
                    <a:pt x="663" y="391"/>
                  </a:lnTo>
                  <a:lnTo>
                    <a:pt x="662" y="391"/>
                  </a:lnTo>
                  <a:lnTo>
                    <a:pt x="662" y="392"/>
                  </a:lnTo>
                  <a:lnTo>
                    <a:pt x="660" y="392"/>
                  </a:lnTo>
                  <a:lnTo>
                    <a:pt x="660" y="394"/>
                  </a:lnTo>
                  <a:lnTo>
                    <a:pt x="659" y="394"/>
                  </a:lnTo>
                  <a:lnTo>
                    <a:pt x="658" y="395"/>
                  </a:lnTo>
                  <a:lnTo>
                    <a:pt x="658" y="397"/>
                  </a:lnTo>
                  <a:lnTo>
                    <a:pt x="656" y="397"/>
                  </a:lnTo>
                  <a:lnTo>
                    <a:pt x="656" y="398"/>
                  </a:lnTo>
                  <a:lnTo>
                    <a:pt x="655" y="398"/>
                  </a:lnTo>
                  <a:lnTo>
                    <a:pt x="655" y="400"/>
                  </a:lnTo>
                  <a:lnTo>
                    <a:pt x="655" y="401"/>
                  </a:lnTo>
                  <a:lnTo>
                    <a:pt x="654" y="401"/>
                  </a:lnTo>
                  <a:lnTo>
                    <a:pt x="652" y="401"/>
                  </a:lnTo>
                  <a:lnTo>
                    <a:pt x="652" y="400"/>
                  </a:lnTo>
                  <a:lnTo>
                    <a:pt x="651" y="400"/>
                  </a:lnTo>
                  <a:lnTo>
                    <a:pt x="649" y="400"/>
                  </a:lnTo>
                  <a:lnTo>
                    <a:pt x="648" y="400"/>
                  </a:lnTo>
                  <a:lnTo>
                    <a:pt x="648" y="398"/>
                  </a:lnTo>
                  <a:lnTo>
                    <a:pt x="647" y="398"/>
                  </a:lnTo>
                  <a:lnTo>
                    <a:pt x="645" y="398"/>
                  </a:lnTo>
                  <a:lnTo>
                    <a:pt x="644" y="398"/>
                  </a:lnTo>
                  <a:lnTo>
                    <a:pt x="643" y="398"/>
                  </a:lnTo>
                  <a:lnTo>
                    <a:pt x="643" y="397"/>
                  </a:lnTo>
                  <a:lnTo>
                    <a:pt x="641" y="397"/>
                  </a:lnTo>
                  <a:lnTo>
                    <a:pt x="641" y="398"/>
                  </a:lnTo>
                  <a:lnTo>
                    <a:pt x="641" y="397"/>
                  </a:lnTo>
                  <a:lnTo>
                    <a:pt x="640" y="397"/>
                  </a:lnTo>
                  <a:lnTo>
                    <a:pt x="640" y="398"/>
                  </a:lnTo>
                  <a:lnTo>
                    <a:pt x="639" y="398"/>
                  </a:lnTo>
                  <a:lnTo>
                    <a:pt x="637" y="398"/>
                  </a:lnTo>
                  <a:lnTo>
                    <a:pt x="636" y="398"/>
                  </a:lnTo>
                  <a:lnTo>
                    <a:pt x="636" y="400"/>
                  </a:lnTo>
                  <a:lnTo>
                    <a:pt x="634" y="400"/>
                  </a:lnTo>
                  <a:lnTo>
                    <a:pt x="633" y="401"/>
                  </a:lnTo>
                  <a:lnTo>
                    <a:pt x="633" y="402"/>
                  </a:lnTo>
                  <a:lnTo>
                    <a:pt x="632" y="402"/>
                  </a:lnTo>
                  <a:lnTo>
                    <a:pt x="632" y="404"/>
                  </a:lnTo>
                  <a:lnTo>
                    <a:pt x="630" y="404"/>
                  </a:lnTo>
                  <a:lnTo>
                    <a:pt x="630" y="405"/>
                  </a:lnTo>
                  <a:lnTo>
                    <a:pt x="630" y="407"/>
                  </a:lnTo>
                  <a:lnTo>
                    <a:pt x="629" y="407"/>
                  </a:lnTo>
                  <a:lnTo>
                    <a:pt x="629" y="408"/>
                  </a:lnTo>
                  <a:lnTo>
                    <a:pt x="628" y="408"/>
                  </a:lnTo>
                  <a:lnTo>
                    <a:pt x="626" y="410"/>
                  </a:lnTo>
                  <a:lnTo>
                    <a:pt x="625" y="410"/>
                  </a:lnTo>
                  <a:lnTo>
                    <a:pt x="625" y="411"/>
                  </a:lnTo>
                  <a:lnTo>
                    <a:pt x="623" y="411"/>
                  </a:lnTo>
                  <a:lnTo>
                    <a:pt x="623" y="413"/>
                  </a:lnTo>
                  <a:lnTo>
                    <a:pt x="622" y="413"/>
                  </a:lnTo>
                  <a:lnTo>
                    <a:pt x="621" y="413"/>
                  </a:lnTo>
                  <a:lnTo>
                    <a:pt x="621" y="414"/>
                  </a:lnTo>
                  <a:lnTo>
                    <a:pt x="619" y="414"/>
                  </a:lnTo>
                  <a:lnTo>
                    <a:pt x="618" y="414"/>
                  </a:lnTo>
                  <a:lnTo>
                    <a:pt x="615" y="415"/>
                  </a:lnTo>
                  <a:lnTo>
                    <a:pt x="614" y="415"/>
                  </a:lnTo>
                  <a:lnTo>
                    <a:pt x="614" y="417"/>
                  </a:lnTo>
                  <a:lnTo>
                    <a:pt x="612" y="417"/>
                  </a:lnTo>
                  <a:lnTo>
                    <a:pt x="611" y="417"/>
                  </a:lnTo>
                  <a:lnTo>
                    <a:pt x="610" y="417"/>
                  </a:lnTo>
                  <a:lnTo>
                    <a:pt x="608" y="417"/>
                  </a:lnTo>
                  <a:lnTo>
                    <a:pt x="607" y="418"/>
                  </a:lnTo>
                  <a:lnTo>
                    <a:pt x="606" y="418"/>
                  </a:lnTo>
                  <a:lnTo>
                    <a:pt x="604" y="418"/>
                  </a:lnTo>
                  <a:lnTo>
                    <a:pt x="604" y="420"/>
                  </a:lnTo>
                  <a:lnTo>
                    <a:pt x="603" y="420"/>
                  </a:lnTo>
                  <a:lnTo>
                    <a:pt x="603" y="421"/>
                  </a:lnTo>
                  <a:lnTo>
                    <a:pt x="602" y="421"/>
                  </a:lnTo>
                  <a:lnTo>
                    <a:pt x="600" y="421"/>
                  </a:lnTo>
                  <a:lnTo>
                    <a:pt x="599" y="421"/>
                  </a:lnTo>
                  <a:lnTo>
                    <a:pt x="599" y="423"/>
                  </a:lnTo>
                  <a:lnTo>
                    <a:pt x="597" y="423"/>
                  </a:lnTo>
                  <a:lnTo>
                    <a:pt x="596" y="423"/>
                  </a:lnTo>
                  <a:lnTo>
                    <a:pt x="596" y="424"/>
                  </a:lnTo>
                  <a:lnTo>
                    <a:pt x="595" y="424"/>
                  </a:lnTo>
                  <a:lnTo>
                    <a:pt x="593" y="424"/>
                  </a:lnTo>
                  <a:lnTo>
                    <a:pt x="592" y="424"/>
                  </a:lnTo>
                  <a:lnTo>
                    <a:pt x="591" y="426"/>
                  </a:lnTo>
                  <a:lnTo>
                    <a:pt x="589" y="426"/>
                  </a:lnTo>
                  <a:lnTo>
                    <a:pt x="588" y="426"/>
                  </a:lnTo>
                  <a:lnTo>
                    <a:pt x="586" y="426"/>
                  </a:lnTo>
                  <a:lnTo>
                    <a:pt x="585" y="426"/>
                  </a:lnTo>
                  <a:lnTo>
                    <a:pt x="584" y="426"/>
                  </a:lnTo>
                  <a:lnTo>
                    <a:pt x="582" y="426"/>
                  </a:lnTo>
                  <a:lnTo>
                    <a:pt x="581" y="426"/>
                  </a:lnTo>
                  <a:lnTo>
                    <a:pt x="580" y="426"/>
                  </a:lnTo>
                  <a:lnTo>
                    <a:pt x="578" y="426"/>
                  </a:lnTo>
                  <a:lnTo>
                    <a:pt x="578" y="424"/>
                  </a:lnTo>
                  <a:lnTo>
                    <a:pt x="577" y="424"/>
                  </a:lnTo>
                  <a:lnTo>
                    <a:pt x="575" y="424"/>
                  </a:lnTo>
                  <a:lnTo>
                    <a:pt x="574" y="424"/>
                  </a:lnTo>
                  <a:lnTo>
                    <a:pt x="573" y="424"/>
                  </a:lnTo>
                  <a:lnTo>
                    <a:pt x="571" y="424"/>
                  </a:lnTo>
                  <a:lnTo>
                    <a:pt x="570" y="424"/>
                  </a:lnTo>
                  <a:lnTo>
                    <a:pt x="570" y="426"/>
                  </a:lnTo>
                  <a:lnTo>
                    <a:pt x="569" y="426"/>
                  </a:lnTo>
                  <a:lnTo>
                    <a:pt x="567" y="426"/>
                  </a:lnTo>
                  <a:lnTo>
                    <a:pt x="566" y="426"/>
                  </a:lnTo>
                  <a:lnTo>
                    <a:pt x="565" y="426"/>
                  </a:lnTo>
                  <a:lnTo>
                    <a:pt x="563" y="427"/>
                  </a:lnTo>
                  <a:lnTo>
                    <a:pt x="562" y="427"/>
                  </a:lnTo>
                  <a:lnTo>
                    <a:pt x="560" y="427"/>
                  </a:lnTo>
                  <a:lnTo>
                    <a:pt x="559" y="427"/>
                  </a:lnTo>
                  <a:lnTo>
                    <a:pt x="558" y="427"/>
                  </a:lnTo>
                  <a:lnTo>
                    <a:pt x="558" y="426"/>
                  </a:lnTo>
                  <a:lnTo>
                    <a:pt x="556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2" y="426"/>
                  </a:lnTo>
                  <a:lnTo>
                    <a:pt x="551" y="426"/>
                  </a:lnTo>
                  <a:lnTo>
                    <a:pt x="551" y="427"/>
                  </a:lnTo>
                  <a:lnTo>
                    <a:pt x="549" y="427"/>
                  </a:lnTo>
                  <a:lnTo>
                    <a:pt x="549" y="426"/>
                  </a:lnTo>
                  <a:lnTo>
                    <a:pt x="549" y="427"/>
                  </a:lnTo>
                  <a:lnTo>
                    <a:pt x="548" y="427"/>
                  </a:lnTo>
                  <a:lnTo>
                    <a:pt x="547" y="427"/>
                  </a:lnTo>
                  <a:lnTo>
                    <a:pt x="545" y="427"/>
                  </a:lnTo>
                  <a:lnTo>
                    <a:pt x="544" y="427"/>
                  </a:lnTo>
                  <a:lnTo>
                    <a:pt x="543" y="427"/>
                  </a:lnTo>
                  <a:lnTo>
                    <a:pt x="541" y="427"/>
                  </a:lnTo>
                  <a:lnTo>
                    <a:pt x="541" y="426"/>
                  </a:lnTo>
                  <a:lnTo>
                    <a:pt x="540" y="427"/>
                  </a:lnTo>
                  <a:lnTo>
                    <a:pt x="539" y="427"/>
                  </a:lnTo>
                  <a:lnTo>
                    <a:pt x="537" y="427"/>
                  </a:lnTo>
                  <a:lnTo>
                    <a:pt x="536" y="427"/>
                  </a:lnTo>
                  <a:lnTo>
                    <a:pt x="534" y="427"/>
                  </a:lnTo>
                  <a:lnTo>
                    <a:pt x="533" y="427"/>
                  </a:lnTo>
                  <a:lnTo>
                    <a:pt x="532" y="427"/>
                  </a:lnTo>
                  <a:lnTo>
                    <a:pt x="530" y="427"/>
                  </a:lnTo>
                  <a:lnTo>
                    <a:pt x="529" y="427"/>
                  </a:lnTo>
                  <a:lnTo>
                    <a:pt x="525" y="428"/>
                  </a:lnTo>
                  <a:lnTo>
                    <a:pt x="523" y="428"/>
                  </a:lnTo>
                  <a:lnTo>
                    <a:pt x="522" y="428"/>
                  </a:lnTo>
                  <a:lnTo>
                    <a:pt x="522" y="427"/>
                  </a:lnTo>
                  <a:lnTo>
                    <a:pt x="521" y="427"/>
                  </a:lnTo>
                  <a:lnTo>
                    <a:pt x="519" y="427"/>
                  </a:lnTo>
                  <a:lnTo>
                    <a:pt x="518" y="427"/>
                  </a:lnTo>
                  <a:lnTo>
                    <a:pt x="517" y="427"/>
                  </a:lnTo>
                  <a:lnTo>
                    <a:pt x="517" y="426"/>
                  </a:lnTo>
                  <a:lnTo>
                    <a:pt x="515" y="426"/>
                  </a:lnTo>
                  <a:lnTo>
                    <a:pt x="514" y="426"/>
                  </a:lnTo>
                  <a:lnTo>
                    <a:pt x="514" y="427"/>
                  </a:lnTo>
                  <a:lnTo>
                    <a:pt x="512" y="427"/>
                  </a:lnTo>
                  <a:lnTo>
                    <a:pt x="511" y="427"/>
                  </a:lnTo>
                  <a:lnTo>
                    <a:pt x="510" y="427"/>
                  </a:lnTo>
                  <a:lnTo>
                    <a:pt x="508" y="427"/>
                  </a:lnTo>
                  <a:lnTo>
                    <a:pt x="508" y="428"/>
                  </a:lnTo>
                  <a:lnTo>
                    <a:pt x="507" y="428"/>
                  </a:lnTo>
                  <a:lnTo>
                    <a:pt x="506" y="428"/>
                  </a:lnTo>
                  <a:lnTo>
                    <a:pt x="504" y="428"/>
                  </a:lnTo>
                  <a:lnTo>
                    <a:pt x="503" y="428"/>
                  </a:lnTo>
                  <a:lnTo>
                    <a:pt x="503" y="430"/>
                  </a:lnTo>
                  <a:lnTo>
                    <a:pt x="502" y="430"/>
                  </a:lnTo>
                  <a:lnTo>
                    <a:pt x="500" y="430"/>
                  </a:lnTo>
                  <a:lnTo>
                    <a:pt x="499" y="430"/>
                  </a:lnTo>
                  <a:lnTo>
                    <a:pt x="497" y="430"/>
                  </a:lnTo>
                  <a:lnTo>
                    <a:pt x="497" y="428"/>
                  </a:lnTo>
                  <a:lnTo>
                    <a:pt x="496" y="428"/>
                  </a:lnTo>
                  <a:lnTo>
                    <a:pt x="496" y="430"/>
                  </a:lnTo>
                  <a:lnTo>
                    <a:pt x="495" y="43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9" name="Freeform 71"/>
            <p:cNvSpPr>
              <a:spLocks/>
            </p:cNvSpPr>
            <p:nvPr/>
          </p:nvSpPr>
          <p:spPr bwMode="auto">
            <a:xfrm>
              <a:off x="3601" y="1006"/>
              <a:ext cx="178" cy="68"/>
            </a:xfrm>
            <a:custGeom>
              <a:avLst/>
              <a:gdLst>
                <a:gd name="T0" fmla="*/ 176 w 178"/>
                <a:gd name="T1" fmla="*/ 66 h 68"/>
                <a:gd name="T2" fmla="*/ 176 w 178"/>
                <a:gd name="T3" fmla="*/ 62 h 68"/>
                <a:gd name="T4" fmla="*/ 174 w 178"/>
                <a:gd name="T5" fmla="*/ 64 h 68"/>
                <a:gd name="T6" fmla="*/ 171 w 178"/>
                <a:gd name="T7" fmla="*/ 62 h 68"/>
                <a:gd name="T8" fmla="*/ 171 w 178"/>
                <a:gd name="T9" fmla="*/ 58 h 68"/>
                <a:gd name="T10" fmla="*/ 167 w 178"/>
                <a:gd name="T11" fmla="*/ 58 h 68"/>
                <a:gd name="T12" fmla="*/ 164 w 178"/>
                <a:gd name="T13" fmla="*/ 59 h 68"/>
                <a:gd name="T14" fmla="*/ 163 w 178"/>
                <a:gd name="T15" fmla="*/ 56 h 68"/>
                <a:gd name="T16" fmla="*/ 160 w 178"/>
                <a:gd name="T17" fmla="*/ 53 h 68"/>
                <a:gd name="T18" fmla="*/ 157 w 178"/>
                <a:gd name="T19" fmla="*/ 52 h 68"/>
                <a:gd name="T20" fmla="*/ 153 w 178"/>
                <a:gd name="T21" fmla="*/ 52 h 68"/>
                <a:gd name="T22" fmla="*/ 149 w 178"/>
                <a:gd name="T23" fmla="*/ 52 h 68"/>
                <a:gd name="T24" fmla="*/ 145 w 178"/>
                <a:gd name="T25" fmla="*/ 52 h 68"/>
                <a:gd name="T26" fmla="*/ 142 w 178"/>
                <a:gd name="T27" fmla="*/ 51 h 68"/>
                <a:gd name="T28" fmla="*/ 139 w 178"/>
                <a:gd name="T29" fmla="*/ 49 h 68"/>
                <a:gd name="T30" fmla="*/ 138 w 178"/>
                <a:gd name="T31" fmla="*/ 46 h 68"/>
                <a:gd name="T32" fmla="*/ 135 w 178"/>
                <a:gd name="T33" fmla="*/ 48 h 68"/>
                <a:gd name="T34" fmla="*/ 132 w 178"/>
                <a:gd name="T35" fmla="*/ 46 h 68"/>
                <a:gd name="T36" fmla="*/ 130 w 178"/>
                <a:gd name="T37" fmla="*/ 43 h 68"/>
                <a:gd name="T38" fmla="*/ 127 w 178"/>
                <a:gd name="T39" fmla="*/ 42 h 68"/>
                <a:gd name="T40" fmla="*/ 123 w 178"/>
                <a:gd name="T41" fmla="*/ 40 h 68"/>
                <a:gd name="T42" fmla="*/ 120 w 178"/>
                <a:gd name="T43" fmla="*/ 39 h 68"/>
                <a:gd name="T44" fmla="*/ 119 w 178"/>
                <a:gd name="T45" fmla="*/ 36 h 68"/>
                <a:gd name="T46" fmla="*/ 116 w 178"/>
                <a:gd name="T47" fmla="*/ 35 h 68"/>
                <a:gd name="T48" fmla="*/ 113 w 178"/>
                <a:gd name="T49" fmla="*/ 33 h 68"/>
                <a:gd name="T50" fmla="*/ 111 w 178"/>
                <a:gd name="T51" fmla="*/ 30 h 68"/>
                <a:gd name="T52" fmla="*/ 108 w 178"/>
                <a:gd name="T53" fmla="*/ 29 h 68"/>
                <a:gd name="T54" fmla="*/ 105 w 178"/>
                <a:gd name="T55" fmla="*/ 28 h 68"/>
                <a:gd name="T56" fmla="*/ 102 w 178"/>
                <a:gd name="T57" fmla="*/ 26 h 68"/>
                <a:gd name="T58" fmla="*/ 100 w 178"/>
                <a:gd name="T59" fmla="*/ 25 h 68"/>
                <a:gd name="T60" fmla="*/ 97 w 178"/>
                <a:gd name="T61" fmla="*/ 23 h 68"/>
                <a:gd name="T62" fmla="*/ 95 w 178"/>
                <a:gd name="T63" fmla="*/ 20 h 68"/>
                <a:gd name="T64" fmla="*/ 93 w 178"/>
                <a:gd name="T65" fmla="*/ 19 h 68"/>
                <a:gd name="T66" fmla="*/ 91 w 178"/>
                <a:gd name="T67" fmla="*/ 22 h 68"/>
                <a:gd name="T68" fmla="*/ 89 w 178"/>
                <a:gd name="T69" fmla="*/ 23 h 68"/>
                <a:gd name="T70" fmla="*/ 86 w 178"/>
                <a:gd name="T71" fmla="*/ 25 h 68"/>
                <a:gd name="T72" fmla="*/ 83 w 178"/>
                <a:gd name="T73" fmla="*/ 26 h 68"/>
                <a:gd name="T74" fmla="*/ 80 w 178"/>
                <a:gd name="T75" fmla="*/ 28 h 68"/>
                <a:gd name="T76" fmla="*/ 76 w 178"/>
                <a:gd name="T77" fmla="*/ 28 h 68"/>
                <a:gd name="T78" fmla="*/ 74 w 178"/>
                <a:gd name="T79" fmla="*/ 29 h 68"/>
                <a:gd name="T80" fmla="*/ 69 w 178"/>
                <a:gd name="T81" fmla="*/ 29 h 68"/>
                <a:gd name="T82" fmla="*/ 65 w 178"/>
                <a:gd name="T83" fmla="*/ 29 h 68"/>
                <a:gd name="T84" fmla="*/ 63 w 178"/>
                <a:gd name="T85" fmla="*/ 30 h 68"/>
                <a:gd name="T86" fmla="*/ 60 w 178"/>
                <a:gd name="T87" fmla="*/ 32 h 68"/>
                <a:gd name="T88" fmla="*/ 58 w 178"/>
                <a:gd name="T89" fmla="*/ 35 h 68"/>
                <a:gd name="T90" fmla="*/ 56 w 178"/>
                <a:gd name="T91" fmla="*/ 36 h 68"/>
                <a:gd name="T92" fmla="*/ 53 w 178"/>
                <a:gd name="T93" fmla="*/ 39 h 68"/>
                <a:gd name="T94" fmla="*/ 50 w 178"/>
                <a:gd name="T95" fmla="*/ 40 h 68"/>
                <a:gd name="T96" fmla="*/ 47 w 178"/>
                <a:gd name="T97" fmla="*/ 43 h 68"/>
                <a:gd name="T98" fmla="*/ 38 w 178"/>
                <a:gd name="T99" fmla="*/ 30 h 68"/>
                <a:gd name="T100" fmla="*/ 23 w 178"/>
                <a:gd name="T101" fmla="*/ 17 h 68"/>
                <a:gd name="T102" fmla="*/ 12 w 178"/>
                <a:gd name="T103" fmla="*/ 2 h 68"/>
                <a:gd name="T104" fmla="*/ 8 w 178"/>
                <a:gd name="T105" fmla="*/ 2 h 68"/>
                <a:gd name="T106" fmla="*/ 5 w 178"/>
                <a:gd name="T107" fmla="*/ 3 h 68"/>
                <a:gd name="T108" fmla="*/ 2 w 178"/>
                <a:gd name="T109" fmla="*/ 4 h 68"/>
                <a:gd name="T110" fmla="*/ 0 w 178"/>
                <a:gd name="T111" fmla="*/ 6 h 68"/>
                <a:gd name="T112" fmla="*/ 1 w 178"/>
                <a:gd name="T11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8" h="68">
                  <a:moveTo>
                    <a:pt x="178" y="68"/>
                  </a:moveTo>
                  <a:lnTo>
                    <a:pt x="178" y="66"/>
                  </a:lnTo>
                  <a:lnTo>
                    <a:pt x="176" y="66"/>
                  </a:lnTo>
                  <a:lnTo>
                    <a:pt x="176" y="65"/>
                  </a:lnTo>
                  <a:lnTo>
                    <a:pt x="176" y="64"/>
                  </a:lnTo>
                  <a:lnTo>
                    <a:pt x="176" y="62"/>
                  </a:lnTo>
                  <a:lnTo>
                    <a:pt x="175" y="62"/>
                  </a:lnTo>
                  <a:lnTo>
                    <a:pt x="174" y="62"/>
                  </a:lnTo>
                  <a:lnTo>
                    <a:pt x="174" y="64"/>
                  </a:lnTo>
                  <a:lnTo>
                    <a:pt x="172" y="64"/>
                  </a:lnTo>
                  <a:lnTo>
                    <a:pt x="171" y="64"/>
                  </a:lnTo>
                  <a:lnTo>
                    <a:pt x="171" y="62"/>
                  </a:lnTo>
                  <a:lnTo>
                    <a:pt x="171" y="61"/>
                  </a:lnTo>
                  <a:lnTo>
                    <a:pt x="171" y="59"/>
                  </a:lnTo>
                  <a:lnTo>
                    <a:pt x="171" y="58"/>
                  </a:lnTo>
                  <a:lnTo>
                    <a:pt x="169" y="58"/>
                  </a:lnTo>
                  <a:lnTo>
                    <a:pt x="168" y="58"/>
                  </a:lnTo>
                  <a:lnTo>
                    <a:pt x="167" y="58"/>
                  </a:lnTo>
                  <a:lnTo>
                    <a:pt x="167" y="59"/>
                  </a:lnTo>
                  <a:lnTo>
                    <a:pt x="165" y="59"/>
                  </a:lnTo>
                  <a:lnTo>
                    <a:pt x="164" y="59"/>
                  </a:lnTo>
                  <a:lnTo>
                    <a:pt x="164" y="58"/>
                  </a:lnTo>
                  <a:lnTo>
                    <a:pt x="163" y="58"/>
                  </a:lnTo>
                  <a:lnTo>
                    <a:pt x="163" y="56"/>
                  </a:lnTo>
                  <a:lnTo>
                    <a:pt x="161" y="55"/>
                  </a:lnTo>
                  <a:lnTo>
                    <a:pt x="161" y="53"/>
                  </a:lnTo>
                  <a:lnTo>
                    <a:pt x="160" y="53"/>
                  </a:lnTo>
                  <a:lnTo>
                    <a:pt x="158" y="53"/>
                  </a:lnTo>
                  <a:lnTo>
                    <a:pt x="157" y="53"/>
                  </a:lnTo>
                  <a:lnTo>
                    <a:pt x="157" y="52"/>
                  </a:lnTo>
                  <a:lnTo>
                    <a:pt x="156" y="52"/>
                  </a:lnTo>
                  <a:lnTo>
                    <a:pt x="154" y="52"/>
                  </a:lnTo>
                  <a:lnTo>
                    <a:pt x="153" y="52"/>
                  </a:lnTo>
                  <a:lnTo>
                    <a:pt x="152" y="52"/>
                  </a:lnTo>
                  <a:lnTo>
                    <a:pt x="150" y="52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5" y="52"/>
                  </a:lnTo>
                  <a:lnTo>
                    <a:pt x="145" y="51"/>
                  </a:lnTo>
                  <a:lnTo>
                    <a:pt x="143" y="51"/>
                  </a:lnTo>
                  <a:lnTo>
                    <a:pt x="142" y="51"/>
                  </a:lnTo>
                  <a:lnTo>
                    <a:pt x="141" y="51"/>
                  </a:lnTo>
                  <a:lnTo>
                    <a:pt x="139" y="51"/>
                  </a:lnTo>
                  <a:lnTo>
                    <a:pt x="139" y="49"/>
                  </a:lnTo>
                  <a:lnTo>
                    <a:pt x="139" y="48"/>
                  </a:lnTo>
                  <a:lnTo>
                    <a:pt x="139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6"/>
                  </a:lnTo>
                  <a:lnTo>
                    <a:pt x="135" y="48"/>
                  </a:lnTo>
                  <a:lnTo>
                    <a:pt x="134" y="48"/>
                  </a:lnTo>
                  <a:lnTo>
                    <a:pt x="134" y="46"/>
                  </a:lnTo>
                  <a:lnTo>
                    <a:pt x="132" y="46"/>
                  </a:lnTo>
                  <a:lnTo>
                    <a:pt x="132" y="45"/>
                  </a:lnTo>
                  <a:lnTo>
                    <a:pt x="131" y="45"/>
                  </a:lnTo>
                  <a:lnTo>
                    <a:pt x="130" y="43"/>
                  </a:lnTo>
                  <a:lnTo>
                    <a:pt x="128" y="43"/>
                  </a:lnTo>
                  <a:lnTo>
                    <a:pt x="127" y="43"/>
                  </a:lnTo>
                  <a:lnTo>
                    <a:pt x="127" y="42"/>
                  </a:lnTo>
                  <a:lnTo>
                    <a:pt x="126" y="42"/>
                  </a:lnTo>
                  <a:lnTo>
                    <a:pt x="124" y="40"/>
                  </a:lnTo>
                  <a:lnTo>
                    <a:pt x="123" y="40"/>
                  </a:lnTo>
                  <a:lnTo>
                    <a:pt x="123" y="39"/>
                  </a:lnTo>
                  <a:lnTo>
                    <a:pt x="121" y="39"/>
                  </a:lnTo>
                  <a:lnTo>
                    <a:pt x="120" y="39"/>
                  </a:lnTo>
                  <a:lnTo>
                    <a:pt x="120" y="38"/>
                  </a:lnTo>
                  <a:lnTo>
                    <a:pt x="119" y="38"/>
                  </a:lnTo>
                  <a:lnTo>
                    <a:pt x="119" y="36"/>
                  </a:lnTo>
                  <a:lnTo>
                    <a:pt x="117" y="36"/>
                  </a:lnTo>
                  <a:lnTo>
                    <a:pt x="116" y="36"/>
                  </a:lnTo>
                  <a:lnTo>
                    <a:pt x="116" y="35"/>
                  </a:lnTo>
                  <a:lnTo>
                    <a:pt x="115" y="35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3" y="32"/>
                  </a:lnTo>
                  <a:lnTo>
                    <a:pt x="112" y="32"/>
                  </a:lnTo>
                  <a:lnTo>
                    <a:pt x="111" y="30"/>
                  </a:lnTo>
                  <a:lnTo>
                    <a:pt x="109" y="30"/>
                  </a:lnTo>
                  <a:lnTo>
                    <a:pt x="109" y="29"/>
                  </a:lnTo>
                  <a:lnTo>
                    <a:pt x="108" y="29"/>
                  </a:lnTo>
                  <a:lnTo>
                    <a:pt x="106" y="29"/>
                  </a:lnTo>
                  <a:lnTo>
                    <a:pt x="106" y="28"/>
                  </a:lnTo>
                  <a:lnTo>
                    <a:pt x="105" y="28"/>
                  </a:lnTo>
                  <a:lnTo>
                    <a:pt x="104" y="28"/>
                  </a:lnTo>
                  <a:lnTo>
                    <a:pt x="104" y="26"/>
                  </a:lnTo>
                  <a:lnTo>
                    <a:pt x="102" y="26"/>
                  </a:lnTo>
                  <a:lnTo>
                    <a:pt x="102" y="25"/>
                  </a:lnTo>
                  <a:lnTo>
                    <a:pt x="101" y="25"/>
                  </a:lnTo>
                  <a:lnTo>
                    <a:pt x="100" y="25"/>
                  </a:lnTo>
                  <a:lnTo>
                    <a:pt x="100" y="23"/>
                  </a:lnTo>
                  <a:lnTo>
                    <a:pt x="98" y="23"/>
                  </a:lnTo>
                  <a:lnTo>
                    <a:pt x="97" y="23"/>
                  </a:lnTo>
                  <a:lnTo>
                    <a:pt x="97" y="22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19"/>
                  </a:lnTo>
                  <a:lnTo>
                    <a:pt x="94" y="19"/>
                  </a:lnTo>
                  <a:lnTo>
                    <a:pt x="93" y="19"/>
                  </a:lnTo>
                  <a:lnTo>
                    <a:pt x="91" y="19"/>
                  </a:lnTo>
                  <a:lnTo>
                    <a:pt x="91" y="20"/>
                  </a:lnTo>
                  <a:lnTo>
                    <a:pt x="91" y="22"/>
                  </a:lnTo>
                  <a:lnTo>
                    <a:pt x="90" y="22"/>
                  </a:lnTo>
                  <a:lnTo>
                    <a:pt x="90" y="23"/>
                  </a:lnTo>
                  <a:lnTo>
                    <a:pt x="89" y="23"/>
                  </a:lnTo>
                  <a:lnTo>
                    <a:pt x="87" y="23"/>
                  </a:lnTo>
                  <a:lnTo>
                    <a:pt x="87" y="25"/>
                  </a:lnTo>
                  <a:lnTo>
                    <a:pt x="86" y="25"/>
                  </a:lnTo>
                  <a:lnTo>
                    <a:pt x="86" y="26"/>
                  </a:lnTo>
                  <a:lnTo>
                    <a:pt x="84" y="26"/>
                  </a:lnTo>
                  <a:lnTo>
                    <a:pt x="83" y="26"/>
                  </a:lnTo>
                  <a:lnTo>
                    <a:pt x="82" y="26"/>
                  </a:lnTo>
                  <a:lnTo>
                    <a:pt x="82" y="28"/>
                  </a:lnTo>
                  <a:lnTo>
                    <a:pt x="80" y="28"/>
                  </a:lnTo>
                  <a:lnTo>
                    <a:pt x="79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6" y="29"/>
                  </a:lnTo>
                  <a:lnTo>
                    <a:pt x="75" y="29"/>
                  </a:lnTo>
                  <a:lnTo>
                    <a:pt x="74" y="29"/>
                  </a:lnTo>
                  <a:lnTo>
                    <a:pt x="72" y="29"/>
                  </a:lnTo>
                  <a:lnTo>
                    <a:pt x="71" y="29"/>
                  </a:lnTo>
                  <a:lnTo>
                    <a:pt x="69" y="29"/>
                  </a:lnTo>
                  <a:lnTo>
                    <a:pt x="68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4" y="29"/>
                  </a:lnTo>
                  <a:lnTo>
                    <a:pt x="63" y="29"/>
                  </a:lnTo>
                  <a:lnTo>
                    <a:pt x="63" y="30"/>
                  </a:lnTo>
                  <a:lnTo>
                    <a:pt x="61" y="30"/>
                  </a:lnTo>
                  <a:lnTo>
                    <a:pt x="60" y="30"/>
                  </a:lnTo>
                  <a:lnTo>
                    <a:pt x="60" y="32"/>
                  </a:lnTo>
                  <a:lnTo>
                    <a:pt x="60" y="33"/>
                  </a:lnTo>
                  <a:lnTo>
                    <a:pt x="58" y="33"/>
                  </a:lnTo>
                  <a:lnTo>
                    <a:pt x="58" y="35"/>
                  </a:lnTo>
                  <a:lnTo>
                    <a:pt x="57" y="35"/>
                  </a:lnTo>
                  <a:lnTo>
                    <a:pt x="57" y="36"/>
                  </a:lnTo>
                  <a:lnTo>
                    <a:pt x="56" y="36"/>
                  </a:lnTo>
                  <a:lnTo>
                    <a:pt x="56" y="38"/>
                  </a:lnTo>
                  <a:lnTo>
                    <a:pt x="54" y="38"/>
                  </a:lnTo>
                  <a:lnTo>
                    <a:pt x="53" y="39"/>
                  </a:lnTo>
                  <a:lnTo>
                    <a:pt x="52" y="39"/>
                  </a:lnTo>
                  <a:lnTo>
                    <a:pt x="52" y="40"/>
                  </a:lnTo>
                  <a:lnTo>
                    <a:pt x="50" y="40"/>
                  </a:lnTo>
                  <a:lnTo>
                    <a:pt x="49" y="42"/>
                  </a:lnTo>
                  <a:lnTo>
                    <a:pt x="49" y="43"/>
                  </a:lnTo>
                  <a:lnTo>
                    <a:pt x="47" y="43"/>
                  </a:lnTo>
                  <a:lnTo>
                    <a:pt x="43" y="38"/>
                  </a:lnTo>
                  <a:lnTo>
                    <a:pt x="42" y="36"/>
                  </a:lnTo>
                  <a:lnTo>
                    <a:pt x="38" y="30"/>
                  </a:lnTo>
                  <a:lnTo>
                    <a:pt x="34" y="26"/>
                  </a:lnTo>
                  <a:lnTo>
                    <a:pt x="30" y="22"/>
                  </a:lnTo>
                  <a:lnTo>
                    <a:pt x="23" y="17"/>
                  </a:lnTo>
                  <a:lnTo>
                    <a:pt x="16" y="10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2" y="9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0" name="Freeform 72"/>
            <p:cNvSpPr>
              <a:spLocks/>
            </p:cNvSpPr>
            <p:nvPr/>
          </p:nvSpPr>
          <p:spPr bwMode="auto">
            <a:xfrm>
              <a:off x="4197" y="3136"/>
              <a:ext cx="679" cy="398"/>
            </a:xfrm>
            <a:custGeom>
              <a:avLst/>
              <a:gdLst>
                <a:gd name="T0" fmla="*/ 653 w 679"/>
                <a:gd name="T1" fmla="*/ 20 h 398"/>
                <a:gd name="T2" fmla="*/ 665 w 679"/>
                <a:gd name="T3" fmla="*/ 29 h 398"/>
                <a:gd name="T4" fmla="*/ 646 w 679"/>
                <a:gd name="T5" fmla="*/ 30 h 398"/>
                <a:gd name="T6" fmla="*/ 641 w 679"/>
                <a:gd name="T7" fmla="*/ 19 h 398"/>
                <a:gd name="T8" fmla="*/ 623 w 679"/>
                <a:gd name="T9" fmla="*/ 10 h 398"/>
                <a:gd name="T10" fmla="*/ 609 w 679"/>
                <a:gd name="T11" fmla="*/ 23 h 398"/>
                <a:gd name="T12" fmla="*/ 591 w 679"/>
                <a:gd name="T13" fmla="*/ 40 h 398"/>
                <a:gd name="T14" fmla="*/ 576 w 679"/>
                <a:gd name="T15" fmla="*/ 53 h 398"/>
                <a:gd name="T16" fmla="*/ 559 w 679"/>
                <a:gd name="T17" fmla="*/ 60 h 398"/>
                <a:gd name="T18" fmla="*/ 567 w 679"/>
                <a:gd name="T19" fmla="*/ 75 h 398"/>
                <a:gd name="T20" fmla="*/ 537 w 679"/>
                <a:gd name="T21" fmla="*/ 99 h 398"/>
                <a:gd name="T22" fmla="*/ 524 w 679"/>
                <a:gd name="T23" fmla="*/ 115 h 398"/>
                <a:gd name="T24" fmla="*/ 515 w 679"/>
                <a:gd name="T25" fmla="*/ 130 h 398"/>
                <a:gd name="T26" fmla="*/ 501 w 679"/>
                <a:gd name="T27" fmla="*/ 143 h 398"/>
                <a:gd name="T28" fmla="*/ 491 w 679"/>
                <a:gd name="T29" fmla="*/ 137 h 398"/>
                <a:gd name="T30" fmla="*/ 478 w 679"/>
                <a:gd name="T31" fmla="*/ 125 h 398"/>
                <a:gd name="T32" fmla="*/ 475 w 679"/>
                <a:gd name="T33" fmla="*/ 138 h 398"/>
                <a:gd name="T34" fmla="*/ 474 w 679"/>
                <a:gd name="T35" fmla="*/ 157 h 398"/>
                <a:gd name="T36" fmla="*/ 468 w 679"/>
                <a:gd name="T37" fmla="*/ 173 h 398"/>
                <a:gd name="T38" fmla="*/ 461 w 679"/>
                <a:gd name="T39" fmla="*/ 192 h 398"/>
                <a:gd name="T40" fmla="*/ 448 w 679"/>
                <a:gd name="T41" fmla="*/ 202 h 398"/>
                <a:gd name="T42" fmla="*/ 437 w 679"/>
                <a:gd name="T43" fmla="*/ 216 h 398"/>
                <a:gd name="T44" fmla="*/ 427 w 679"/>
                <a:gd name="T45" fmla="*/ 230 h 398"/>
                <a:gd name="T46" fmla="*/ 433 w 679"/>
                <a:gd name="T47" fmla="*/ 246 h 398"/>
                <a:gd name="T48" fmla="*/ 428 w 679"/>
                <a:gd name="T49" fmla="*/ 262 h 398"/>
                <a:gd name="T50" fmla="*/ 424 w 679"/>
                <a:gd name="T51" fmla="*/ 277 h 398"/>
                <a:gd name="T52" fmla="*/ 413 w 679"/>
                <a:gd name="T53" fmla="*/ 290 h 398"/>
                <a:gd name="T54" fmla="*/ 401 w 679"/>
                <a:gd name="T55" fmla="*/ 302 h 398"/>
                <a:gd name="T56" fmla="*/ 387 w 679"/>
                <a:gd name="T57" fmla="*/ 313 h 398"/>
                <a:gd name="T58" fmla="*/ 370 w 679"/>
                <a:gd name="T59" fmla="*/ 320 h 398"/>
                <a:gd name="T60" fmla="*/ 354 w 679"/>
                <a:gd name="T61" fmla="*/ 320 h 398"/>
                <a:gd name="T62" fmla="*/ 342 w 679"/>
                <a:gd name="T63" fmla="*/ 314 h 398"/>
                <a:gd name="T64" fmla="*/ 313 w 679"/>
                <a:gd name="T65" fmla="*/ 313 h 398"/>
                <a:gd name="T66" fmla="*/ 267 w 679"/>
                <a:gd name="T67" fmla="*/ 285 h 398"/>
                <a:gd name="T68" fmla="*/ 252 w 679"/>
                <a:gd name="T69" fmla="*/ 292 h 398"/>
                <a:gd name="T70" fmla="*/ 252 w 679"/>
                <a:gd name="T71" fmla="*/ 310 h 398"/>
                <a:gd name="T72" fmla="*/ 257 w 679"/>
                <a:gd name="T73" fmla="*/ 326 h 398"/>
                <a:gd name="T74" fmla="*/ 265 w 679"/>
                <a:gd name="T75" fmla="*/ 349 h 398"/>
                <a:gd name="T76" fmla="*/ 252 w 679"/>
                <a:gd name="T77" fmla="*/ 369 h 398"/>
                <a:gd name="T78" fmla="*/ 230 w 679"/>
                <a:gd name="T79" fmla="*/ 370 h 398"/>
                <a:gd name="T80" fmla="*/ 200 w 679"/>
                <a:gd name="T81" fmla="*/ 379 h 398"/>
                <a:gd name="T82" fmla="*/ 164 w 679"/>
                <a:gd name="T83" fmla="*/ 386 h 398"/>
                <a:gd name="T84" fmla="*/ 130 w 679"/>
                <a:gd name="T85" fmla="*/ 390 h 398"/>
                <a:gd name="T86" fmla="*/ 113 w 679"/>
                <a:gd name="T87" fmla="*/ 382 h 398"/>
                <a:gd name="T88" fmla="*/ 90 w 679"/>
                <a:gd name="T89" fmla="*/ 396 h 398"/>
                <a:gd name="T90" fmla="*/ 68 w 679"/>
                <a:gd name="T91" fmla="*/ 375 h 398"/>
                <a:gd name="T92" fmla="*/ 56 w 679"/>
                <a:gd name="T93" fmla="*/ 393 h 398"/>
                <a:gd name="T94" fmla="*/ 45 w 679"/>
                <a:gd name="T95" fmla="*/ 372 h 398"/>
                <a:gd name="T96" fmla="*/ 30 w 679"/>
                <a:gd name="T97" fmla="*/ 377 h 398"/>
                <a:gd name="T98" fmla="*/ 19 w 679"/>
                <a:gd name="T99" fmla="*/ 375 h 398"/>
                <a:gd name="T100" fmla="*/ 1 w 679"/>
                <a:gd name="T101" fmla="*/ 370 h 398"/>
                <a:gd name="T102" fmla="*/ 6 w 679"/>
                <a:gd name="T103" fmla="*/ 353 h 398"/>
                <a:gd name="T104" fmla="*/ 5 w 679"/>
                <a:gd name="T105" fmla="*/ 336 h 398"/>
                <a:gd name="T106" fmla="*/ 1 w 679"/>
                <a:gd name="T107" fmla="*/ 315 h 398"/>
                <a:gd name="T108" fmla="*/ 8 w 679"/>
                <a:gd name="T109" fmla="*/ 301 h 398"/>
                <a:gd name="T110" fmla="*/ 15 w 679"/>
                <a:gd name="T111" fmla="*/ 284 h 398"/>
                <a:gd name="T112" fmla="*/ 21 w 679"/>
                <a:gd name="T113" fmla="*/ 266 h 398"/>
                <a:gd name="T114" fmla="*/ 20 w 679"/>
                <a:gd name="T115" fmla="*/ 246 h 398"/>
                <a:gd name="T116" fmla="*/ 32 w 679"/>
                <a:gd name="T117" fmla="*/ 235 h 398"/>
                <a:gd name="T118" fmla="*/ 54 w 679"/>
                <a:gd name="T119" fmla="*/ 23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9" h="398">
                  <a:moveTo>
                    <a:pt x="679" y="0"/>
                  </a:moveTo>
                  <a:lnTo>
                    <a:pt x="678" y="1"/>
                  </a:lnTo>
                  <a:lnTo>
                    <a:pt x="675" y="3"/>
                  </a:lnTo>
                  <a:lnTo>
                    <a:pt x="675" y="4"/>
                  </a:lnTo>
                  <a:lnTo>
                    <a:pt x="674" y="6"/>
                  </a:lnTo>
                  <a:lnTo>
                    <a:pt x="670" y="10"/>
                  </a:lnTo>
                  <a:lnTo>
                    <a:pt x="667" y="10"/>
                  </a:lnTo>
                  <a:lnTo>
                    <a:pt x="665" y="10"/>
                  </a:lnTo>
                  <a:lnTo>
                    <a:pt x="664" y="9"/>
                  </a:lnTo>
                  <a:lnTo>
                    <a:pt x="660" y="10"/>
                  </a:lnTo>
                  <a:lnTo>
                    <a:pt x="659" y="10"/>
                  </a:lnTo>
                  <a:lnTo>
                    <a:pt x="657" y="11"/>
                  </a:lnTo>
                  <a:lnTo>
                    <a:pt x="656" y="13"/>
                  </a:lnTo>
                  <a:lnTo>
                    <a:pt x="656" y="14"/>
                  </a:lnTo>
                  <a:lnTo>
                    <a:pt x="653" y="17"/>
                  </a:lnTo>
                  <a:lnTo>
                    <a:pt x="653" y="19"/>
                  </a:lnTo>
                  <a:lnTo>
                    <a:pt x="653" y="20"/>
                  </a:lnTo>
                  <a:lnTo>
                    <a:pt x="653" y="23"/>
                  </a:lnTo>
                  <a:lnTo>
                    <a:pt x="652" y="24"/>
                  </a:lnTo>
                  <a:lnTo>
                    <a:pt x="650" y="26"/>
                  </a:lnTo>
                  <a:lnTo>
                    <a:pt x="652" y="27"/>
                  </a:lnTo>
                  <a:lnTo>
                    <a:pt x="653" y="27"/>
                  </a:lnTo>
                  <a:lnTo>
                    <a:pt x="655" y="27"/>
                  </a:lnTo>
                  <a:lnTo>
                    <a:pt x="656" y="27"/>
                  </a:lnTo>
                  <a:lnTo>
                    <a:pt x="657" y="27"/>
                  </a:lnTo>
                  <a:lnTo>
                    <a:pt x="659" y="27"/>
                  </a:lnTo>
                  <a:lnTo>
                    <a:pt x="660" y="27"/>
                  </a:lnTo>
                  <a:lnTo>
                    <a:pt x="661" y="27"/>
                  </a:lnTo>
                  <a:lnTo>
                    <a:pt x="663" y="27"/>
                  </a:lnTo>
                  <a:lnTo>
                    <a:pt x="664" y="27"/>
                  </a:lnTo>
                  <a:lnTo>
                    <a:pt x="664" y="29"/>
                  </a:lnTo>
                  <a:lnTo>
                    <a:pt x="665" y="29"/>
                  </a:lnTo>
                  <a:lnTo>
                    <a:pt x="667" y="29"/>
                  </a:lnTo>
                  <a:lnTo>
                    <a:pt x="665" y="29"/>
                  </a:lnTo>
                  <a:lnTo>
                    <a:pt x="665" y="30"/>
                  </a:lnTo>
                  <a:lnTo>
                    <a:pt x="664" y="30"/>
                  </a:lnTo>
                  <a:lnTo>
                    <a:pt x="663" y="30"/>
                  </a:lnTo>
                  <a:lnTo>
                    <a:pt x="663" y="32"/>
                  </a:lnTo>
                  <a:lnTo>
                    <a:pt x="661" y="32"/>
                  </a:lnTo>
                  <a:lnTo>
                    <a:pt x="660" y="32"/>
                  </a:lnTo>
                  <a:lnTo>
                    <a:pt x="659" y="32"/>
                  </a:lnTo>
                  <a:lnTo>
                    <a:pt x="657" y="32"/>
                  </a:lnTo>
                  <a:lnTo>
                    <a:pt x="656" y="32"/>
                  </a:lnTo>
                  <a:lnTo>
                    <a:pt x="655" y="32"/>
                  </a:lnTo>
                  <a:lnTo>
                    <a:pt x="653" y="32"/>
                  </a:lnTo>
                  <a:lnTo>
                    <a:pt x="652" y="32"/>
                  </a:lnTo>
                  <a:lnTo>
                    <a:pt x="650" y="32"/>
                  </a:lnTo>
                  <a:lnTo>
                    <a:pt x="649" y="32"/>
                  </a:lnTo>
                  <a:lnTo>
                    <a:pt x="649" y="30"/>
                  </a:lnTo>
                  <a:lnTo>
                    <a:pt x="648" y="30"/>
                  </a:lnTo>
                  <a:lnTo>
                    <a:pt x="646" y="30"/>
                  </a:lnTo>
                  <a:lnTo>
                    <a:pt x="645" y="30"/>
                  </a:lnTo>
                  <a:lnTo>
                    <a:pt x="644" y="30"/>
                  </a:lnTo>
                  <a:lnTo>
                    <a:pt x="644" y="29"/>
                  </a:lnTo>
                  <a:lnTo>
                    <a:pt x="642" y="29"/>
                  </a:lnTo>
                  <a:lnTo>
                    <a:pt x="642" y="27"/>
                  </a:lnTo>
                  <a:lnTo>
                    <a:pt x="644" y="26"/>
                  </a:lnTo>
                  <a:lnTo>
                    <a:pt x="645" y="26"/>
                  </a:lnTo>
                  <a:lnTo>
                    <a:pt x="646" y="26"/>
                  </a:lnTo>
                  <a:lnTo>
                    <a:pt x="648" y="26"/>
                  </a:lnTo>
                  <a:lnTo>
                    <a:pt x="649" y="24"/>
                  </a:lnTo>
                  <a:lnTo>
                    <a:pt x="650" y="23"/>
                  </a:lnTo>
                  <a:lnTo>
                    <a:pt x="650" y="21"/>
                  </a:lnTo>
                  <a:lnTo>
                    <a:pt x="649" y="20"/>
                  </a:lnTo>
                  <a:lnTo>
                    <a:pt x="646" y="17"/>
                  </a:lnTo>
                  <a:lnTo>
                    <a:pt x="645" y="16"/>
                  </a:lnTo>
                  <a:lnTo>
                    <a:pt x="644" y="17"/>
                  </a:lnTo>
                  <a:lnTo>
                    <a:pt x="641" y="19"/>
                  </a:lnTo>
                  <a:lnTo>
                    <a:pt x="641" y="20"/>
                  </a:lnTo>
                  <a:lnTo>
                    <a:pt x="639" y="20"/>
                  </a:lnTo>
                  <a:lnTo>
                    <a:pt x="638" y="21"/>
                  </a:lnTo>
                  <a:lnTo>
                    <a:pt x="637" y="21"/>
                  </a:lnTo>
                  <a:lnTo>
                    <a:pt x="635" y="21"/>
                  </a:lnTo>
                  <a:lnTo>
                    <a:pt x="633" y="21"/>
                  </a:lnTo>
                  <a:lnTo>
                    <a:pt x="631" y="20"/>
                  </a:lnTo>
                  <a:lnTo>
                    <a:pt x="631" y="19"/>
                  </a:lnTo>
                  <a:lnTo>
                    <a:pt x="630" y="17"/>
                  </a:lnTo>
                  <a:lnTo>
                    <a:pt x="628" y="16"/>
                  </a:lnTo>
                  <a:lnTo>
                    <a:pt x="627" y="14"/>
                  </a:lnTo>
                  <a:lnTo>
                    <a:pt x="627" y="13"/>
                  </a:lnTo>
                  <a:lnTo>
                    <a:pt x="626" y="13"/>
                  </a:lnTo>
                  <a:lnTo>
                    <a:pt x="626" y="11"/>
                  </a:lnTo>
                  <a:lnTo>
                    <a:pt x="626" y="10"/>
                  </a:lnTo>
                  <a:lnTo>
                    <a:pt x="624" y="10"/>
                  </a:lnTo>
                  <a:lnTo>
                    <a:pt x="623" y="10"/>
                  </a:lnTo>
                  <a:lnTo>
                    <a:pt x="622" y="10"/>
                  </a:lnTo>
                  <a:lnTo>
                    <a:pt x="620" y="10"/>
                  </a:lnTo>
                  <a:lnTo>
                    <a:pt x="619" y="9"/>
                  </a:lnTo>
                  <a:lnTo>
                    <a:pt x="618" y="9"/>
                  </a:lnTo>
                  <a:lnTo>
                    <a:pt x="618" y="10"/>
                  </a:lnTo>
                  <a:lnTo>
                    <a:pt x="616" y="10"/>
                  </a:lnTo>
                  <a:lnTo>
                    <a:pt x="616" y="11"/>
                  </a:lnTo>
                  <a:lnTo>
                    <a:pt x="615" y="11"/>
                  </a:lnTo>
                  <a:lnTo>
                    <a:pt x="615" y="13"/>
                  </a:lnTo>
                  <a:lnTo>
                    <a:pt x="613" y="14"/>
                  </a:lnTo>
                  <a:lnTo>
                    <a:pt x="613" y="16"/>
                  </a:lnTo>
                  <a:lnTo>
                    <a:pt x="612" y="16"/>
                  </a:lnTo>
                  <a:lnTo>
                    <a:pt x="611" y="17"/>
                  </a:lnTo>
                  <a:lnTo>
                    <a:pt x="611" y="19"/>
                  </a:lnTo>
                  <a:lnTo>
                    <a:pt x="611" y="20"/>
                  </a:lnTo>
                  <a:lnTo>
                    <a:pt x="609" y="21"/>
                  </a:lnTo>
                  <a:lnTo>
                    <a:pt x="609" y="23"/>
                  </a:lnTo>
                  <a:lnTo>
                    <a:pt x="608" y="24"/>
                  </a:lnTo>
                  <a:lnTo>
                    <a:pt x="607" y="24"/>
                  </a:lnTo>
                  <a:lnTo>
                    <a:pt x="605" y="24"/>
                  </a:lnTo>
                  <a:lnTo>
                    <a:pt x="605" y="26"/>
                  </a:lnTo>
                  <a:lnTo>
                    <a:pt x="605" y="27"/>
                  </a:lnTo>
                  <a:lnTo>
                    <a:pt x="604" y="30"/>
                  </a:lnTo>
                  <a:lnTo>
                    <a:pt x="602" y="32"/>
                  </a:lnTo>
                  <a:lnTo>
                    <a:pt x="601" y="30"/>
                  </a:lnTo>
                  <a:lnTo>
                    <a:pt x="600" y="30"/>
                  </a:lnTo>
                  <a:lnTo>
                    <a:pt x="600" y="32"/>
                  </a:lnTo>
                  <a:lnTo>
                    <a:pt x="598" y="32"/>
                  </a:lnTo>
                  <a:lnTo>
                    <a:pt x="598" y="33"/>
                  </a:lnTo>
                  <a:lnTo>
                    <a:pt x="597" y="36"/>
                  </a:lnTo>
                  <a:lnTo>
                    <a:pt x="597" y="37"/>
                  </a:lnTo>
                  <a:lnTo>
                    <a:pt x="596" y="37"/>
                  </a:lnTo>
                  <a:lnTo>
                    <a:pt x="593" y="39"/>
                  </a:lnTo>
                  <a:lnTo>
                    <a:pt x="591" y="40"/>
                  </a:lnTo>
                  <a:lnTo>
                    <a:pt x="590" y="42"/>
                  </a:lnTo>
                  <a:lnTo>
                    <a:pt x="590" y="43"/>
                  </a:lnTo>
                  <a:lnTo>
                    <a:pt x="593" y="47"/>
                  </a:lnTo>
                  <a:lnTo>
                    <a:pt x="591" y="47"/>
                  </a:lnTo>
                  <a:lnTo>
                    <a:pt x="591" y="49"/>
                  </a:lnTo>
                  <a:lnTo>
                    <a:pt x="591" y="50"/>
                  </a:lnTo>
                  <a:lnTo>
                    <a:pt x="590" y="50"/>
                  </a:lnTo>
                  <a:lnTo>
                    <a:pt x="590" y="52"/>
                  </a:lnTo>
                  <a:lnTo>
                    <a:pt x="589" y="52"/>
                  </a:lnTo>
                  <a:lnTo>
                    <a:pt x="587" y="52"/>
                  </a:lnTo>
                  <a:lnTo>
                    <a:pt x="586" y="52"/>
                  </a:lnTo>
                  <a:lnTo>
                    <a:pt x="583" y="53"/>
                  </a:lnTo>
                  <a:lnTo>
                    <a:pt x="582" y="53"/>
                  </a:lnTo>
                  <a:lnTo>
                    <a:pt x="581" y="53"/>
                  </a:lnTo>
                  <a:lnTo>
                    <a:pt x="579" y="53"/>
                  </a:lnTo>
                  <a:lnTo>
                    <a:pt x="578" y="53"/>
                  </a:lnTo>
                  <a:lnTo>
                    <a:pt x="576" y="53"/>
                  </a:lnTo>
                  <a:lnTo>
                    <a:pt x="575" y="53"/>
                  </a:lnTo>
                  <a:lnTo>
                    <a:pt x="574" y="53"/>
                  </a:lnTo>
                  <a:lnTo>
                    <a:pt x="574" y="55"/>
                  </a:lnTo>
                  <a:lnTo>
                    <a:pt x="572" y="55"/>
                  </a:lnTo>
                  <a:lnTo>
                    <a:pt x="571" y="55"/>
                  </a:lnTo>
                  <a:lnTo>
                    <a:pt x="570" y="55"/>
                  </a:lnTo>
                  <a:lnTo>
                    <a:pt x="568" y="55"/>
                  </a:lnTo>
                  <a:lnTo>
                    <a:pt x="568" y="53"/>
                  </a:lnTo>
                  <a:lnTo>
                    <a:pt x="567" y="53"/>
                  </a:lnTo>
                  <a:lnTo>
                    <a:pt x="567" y="55"/>
                  </a:lnTo>
                  <a:lnTo>
                    <a:pt x="565" y="55"/>
                  </a:lnTo>
                  <a:lnTo>
                    <a:pt x="564" y="55"/>
                  </a:lnTo>
                  <a:lnTo>
                    <a:pt x="563" y="55"/>
                  </a:lnTo>
                  <a:lnTo>
                    <a:pt x="561" y="55"/>
                  </a:lnTo>
                  <a:lnTo>
                    <a:pt x="560" y="56"/>
                  </a:lnTo>
                  <a:lnTo>
                    <a:pt x="560" y="58"/>
                  </a:lnTo>
                  <a:lnTo>
                    <a:pt x="559" y="60"/>
                  </a:lnTo>
                  <a:lnTo>
                    <a:pt x="559" y="62"/>
                  </a:lnTo>
                  <a:lnTo>
                    <a:pt x="559" y="63"/>
                  </a:lnTo>
                  <a:lnTo>
                    <a:pt x="559" y="65"/>
                  </a:lnTo>
                  <a:lnTo>
                    <a:pt x="560" y="66"/>
                  </a:lnTo>
                  <a:lnTo>
                    <a:pt x="561" y="66"/>
                  </a:lnTo>
                  <a:lnTo>
                    <a:pt x="563" y="65"/>
                  </a:lnTo>
                  <a:lnTo>
                    <a:pt x="564" y="65"/>
                  </a:lnTo>
                  <a:lnTo>
                    <a:pt x="565" y="65"/>
                  </a:lnTo>
                  <a:lnTo>
                    <a:pt x="565" y="66"/>
                  </a:lnTo>
                  <a:lnTo>
                    <a:pt x="567" y="66"/>
                  </a:lnTo>
                  <a:lnTo>
                    <a:pt x="567" y="68"/>
                  </a:lnTo>
                  <a:lnTo>
                    <a:pt x="568" y="68"/>
                  </a:lnTo>
                  <a:lnTo>
                    <a:pt x="570" y="69"/>
                  </a:lnTo>
                  <a:lnTo>
                    <a:pt x="571" y="70"/>
                  </a:lnTo>
                  <a:lnTo>
                    <a:pt x="570" y="70"/>
                  </a:lnTo>
                  <a:lnTo>
                    <a:pt x="568" y="72"/>
                  </a:lnTo>
                  <a:lnTo>
                    <a:pt x="567" y="75"/>
                  </a:lnTo>
                  <a:lnTo>
                    <a:pt x="565" y="76"/>
                  </a:lnTo>
                  <a:lnTo>
                    <a:pt x="564" y="78"/>
                  </a:lnTo>
                  <a:lnTo>
                    <a:pt x="563" y="78"/>
                  </a:lnTo>
                  <a:lnTo>
                    <a:pt x="560" y="81"/>
                  </a:lnTo>
                  <a:lnTo>
                    <a:pt x="559" y="82"/>
                  </a:lnTo>
                  <a:lnTo>
                    <a:pt x="557" y="83"/>
                  </a:lnTo>
                  <a:lnTo>
                    <a:pt x="556" y="83"/>
                  </a:lnTo>
                  <a:lnTo>
                    <a:pt x="553" y="85"/>
                  </a:lnTo>
                  <a:lnTo>
                    <a:pt x="550" y="88"/>
                  </a:lnTo>
                  <a:lnTo>
                    <a:pt x="549" y="89"/>
                  </a:lnTo>
                  <a:lnTo>
                    <a:pt x="546" y="92"/>
                  </a:lnTo>
                  <a:lnTo>
                    <a:pt x="545" y="94"/>
                  </a:lnTo>
                  <a:lnTo>
                    <a:pt x="544" y="95"/>
                  </a:lnTo>
                  <a:lnTo>
                    <a:pt x="541" y="96"/>
                  </a:lnTo>
                  <a:lnTo>
                    <a:pt x="541" y="98"/>
                  </a:lnTo>
                  <a:lnTo>
                    <a:pt x="539" y="98"/>
                  </a:lnTo>
                  <a:lnTo>
                    <a:pt x="537" y="99"/>
                  </a:lnTo>
                  <a:lnTo>
                    <a:pt x="534" y="101"/>
                  </a:lnTo>
                  <a:lnTo>
                    <a:pt x="533" y="101"/>
                  </a:lnTo>
                  <a:lnTo>
                    <a:pt x="534" y="105"/>
                  </a:lnTo>
                  <a:lnTo>
                    <a:pt x="533" y="105"/>
                  </a:lnTo>
                  <a:lnTo>
                    <a:pt x="533" y="107"/>
                  </a:lnTo>
                  <a:lnTo>
                    <a:pt x="533" y="108"/>
                  </a:lnTo>
                  <a:lnTo>
                    <a:pt x="531" y="108"/>
                  </a:lnTo>
                  <a:lnTo>
                    <a:pt x="531" y="109"/>
                  </a:lnTo>
                  <a:lnTo>
                    <a:pt x="530" y="109"/>
                  </a:lnTo>
                  <a:lnTo>
                    <a:pt x="530" y="111"/>
                  </a:lnTo>
                  <a:lnTo>
                    <a:pt x="530" y="112"/>
                  </a:lnTo>
                  <a:lnTo>
                    <a:pt x="528" y="112"/>
                  </a:lnTo>
                  <a:lnTo>
                    <a:pt x="527" y="112"/>
                  </a:lnTo>
                  <a:lnTo>
                    <a:pt x="527" y="114"/>
                  </a:lnTo>
                  <a:lnTo>
                    <a:pt x="526" y="114"/>
                  </a:lnTo>
                  <a:lnTo>
                    <a:pt x="524" y="114"/>
                  </a:lnTo>
                  <a:lnTo>
                    <a:pt x="524" y="115"/>
                  </a:lnTo>
                  <a:lnTo>
                    <a:pt x="524" y="117"/>
                  </a:lnTo>
                  <a:lnTo>
                    <a:pt x="523" y="117"/>
                  </a:lnTo>
                  <a:lnTo>
                    <a:pt x="523" y="118"/>
                  </a:lnTo>
                  <a:lnTo>
                    <a:pt x="523" y="119"/>
                  </a:lnTo>
                  <a:lnTo>
                    <a:pt x="523" y="121"/>
                  </a:lnTo>
                  <a:lnTo>
                    <a:pt x="523" y="122"/>
                  </a:lnTo>
                  <a:lnTo>
                    <a:pt x="523" y="124"/>
                  </a:lnTo>
                  <a:lnTo>
                    <a:pt x="522" y="124"/>
                  </a:lnTo>
                  <a:lnTo>
                    <a:pt x="520" y="124"/>
                  </a:lnTo>
                  <a:lnTo>
                    <a:pt x="519" y="124"/>
                  </a:lnTo>
                  <a:lnTo>
                    <a:pt x="519" y="125"/>
                  </a:lnTo>
                  <a:lnTo>
                    <a:pt x="517" y="125"/>
                  </a:lnTo>
                  <a:lnTo>
                    <a:pt x="517" y="127"/>
                  </a:lnTo>
                  <a:lnTo>
                    <a:pt x="517" y="128"/>
                  </a:lnTo>
                  <a:lnTo>
                    <a:pt x="516" y="128"/>
                  </a:lnTo>
                  <a:lnTo>
                    <a:pt x="516" y="130"/>
                  </a:lnTo>
                  <a:lnTo>
                    <a:pt x="515" y="130"/>
                  </a:lnTo>
                  <a:lnTo>
                    <a:pt x="515" y="131"/>
                  </a:lnTo>
                  <a:lnTo>
                    <a:pt x="515" y="132"/>
                  </a:lnTo>
                  <a:lnTo>
                    <a:pt x="513" y="132"/>
                  </a:lnTo>
                  <a:lnTo>
                    <a:pt x="513" y="134"/>
                  </a:lnTo>
                  <a:lnTo>
                    <a:pt x="513" y="135"/>
                  </a:lnTo>
                  <a:lnTo>
                    <a:pt x="512" y="135"/>
                  </a:lnTo>
                  <a:lnTo>
                    <a:pt x="512" y="137"/>
                  </a:lnTo>
                  <a:lnTo>
                    <a:pt x="511" y="137"/>
                  </a:lnTo>
                  <a:lnTo>
                    <a:pt x="509" y="137"/>
                  </a:lnTo>
                  <a:lnTo>
                    <a:pt x="509" y="138"/>
                  </a:lnTo>
                  <a:lnTo>
                    <a:pt x="508" y="138"/>
                  </a:lnTo>
                  <a:lnTo>
                    <a:pt x="507" y="138"/>
                  </a:lnTo>
                  <a:lnTo>
                    <a:pt x="505" y="140"/>
                  </a:lnTo>
                  <a:lnTo>
                    <a:pt x="504" y="140"/>
                  </a:lnTo>
                  <a:lnTo>
                    <a:pt x="502" y="140"/>
                  </a:lnTo>
                  <a:lnTo>
                    <a:pt x="502" y="141"/>
                  </a:lnTo>
                  <a:lnTo>
                    <a:pt x="501" y="143"/>
                  </a:lnTo>
                  <a:lnTo>
                    <a:pt x="500" y="143"/>
                  </a:lnTo>
                  <a:lnTo>
                    <a:pt x="500" y="144"/>
                  </a:lnTo>
                  <a:lnTo>
                    <a:pt x="500" y="145"/>
                  </a:lnTo>
                  <a:lnTo>
                    <a:pt x="498" y="145"/>
                  </a:lnTo>
                  <a:lnTo>
                    <a:pt x="498" y="147"/>
                  </a:lnTo>
                  <a:lnTo>
                    <a:pt x="497" y="147"/>
                  </a:lnTo>
                  <a:lnTo>
                    <a:pt x="496" y="147"/>
                  </a:lnTo>
                  <a:lnTo>
                    <a:pt x="496" y="145"/>
                  </a:lnTo>
                  <a:lnTo>
                    <a:pt x="494" y="145"/>
                  </a:lnTo>
                  <a:lnTo>
                    <a:pt x="494" y="144"/>
                  </a:lnTo>
                  <a:lnTo>
                    <a:pt x="493" y="144"/>
                  </a:lnTo>
                  <a:lnTo>
                    <a:pt x="493" y="143"/>
                  </a:lnTo>
                  <a:lnTo>
                    <a:pt x="493" y="141"/>
                  </a:lnTo>
                  <a:lnTo>
                    <a:pt x="491" y="141"/>
                  </a:lnTo>
                  <a:lnTo>
                    <a:pt x="491" y="140"/>
                  </a:lnTo>
                  <a:lnTo>
                    <a:pt x="491" y="138"/>
                  </a:lnTo>
                  <a:lnTo>
                    <a:pt x="491" y="137"/>
                  </a:lnTo>
                  <a:lnTo>
                    <a:pt x="490" y="137"/>
                  </a:lnTo>
                  <a:lnTo>
                    <a:pt x="490" y="135"/>
                  </a:lnTo>
                  <a:lnTo>
                    <a:pt x="490" y="134"/>
                  </a:lnTo>
                  <a:lnTo>
                    <a:pt x="489" y="134"/>
                  </a:lnTo>
                  <a:lnTo>
                    <a:pt x="489" y="132"/>
                  </a:lnTo>
                  <a:lnTo>
                    <a:pt x="487" y="132"/>
                  </a:lnTo>
                  <a:lnTo>
                    <a:pt x="486" y="131"/>
                  </a:lnTo>
                  <a:lnTo>
                    <a:pt x="485" y="131"/>
                  </a:lnTo>
                  <a:lnTo>
                    <a:pt x="485" y="130"/>
                  </a:lnTo>
                  <a:lnTo>
                    <a:pt x="483" y="130"/>
                  </a:lnTo>
                  <a:lnTo>
                    <a:pt x="482" y="130"/>
                  </a:lnTo>
                  <a:lnTo>
                    <a:pt x="482" y="128"/>
                  </a:lnTo>
                  <a:lnTo>
                    <a:pt x="481" y="128"/>
                  </a:lnTo>
                  <a:lnTo>
                    <a:pt x="481" y="127"/>
                  </a:lnTo>
                  <a:lnTo>
                    <a:pt x="481" y="125"/>
                  </a:lnTo>
                  <a:lnTo>
                    <a:pt x="478" y="124"/>
                  </a:lnTo>
                  <a:lnTo>
                    <a:pt x="478" y="125"/>
                  </a:lnTo>
                  <a:lnTo>
                    <a:pt x="478" y="127"/>
                  </a:lnTo>
                  <a:lnTo>
                    <a:pt x="478" y="128"/>
                  </a:lnTo>
                  <a:lnTo>
                    <a:pt x="476" y="128"/>
                  </a:lnTo>
                  <a:lnTo>
                    <a:pt x="475" y="128"/>
                  </a:lnTo>
                  <a:lnTo>
                    <a:pt x="474" y="128"/>
                  </a:lnTo>
                  <a:lnTo>
                    <a:pt x="472" y="128"/>
                  </a:lnTo>
                  <a:lnTo>
                    <a:pt x="471" y="128"/>
                  </a:lnTo>
                  <a:lnTo>
                    <a:pt x="471" y="130"/>
                  </a:lnTo>
                  <a:lnTo>
                    <a:pt x="471" y="131"/>
                  </a:lnTo>
                  <a:lnTo>
                    <a:pt x="471" y="132"/>
                  </a:lnTo>
                  <a:lnTo>
                    <a:pt x="471" y="134"/>
                  </a:lnTo>
                  <a:lnTo>
                    <a:pt x="472" y="134"/>
                  </a:lnTo>
                  <a:lnTo>
                    <a:pt x="472" y="135"/>
                  </a:lnTo>
                  <a:lnTo>
                    <a:pt x="474" y="135"/>
                  </a:lnTo>
                  <a:lnTo>
                    <a:pt x="474" y="137"/>
                  </a:lnTo>
                  <a:lnTo>
                    <a:pt x="475" y="137"/>
                  </a:lnTo>
                  <a:lnTo>
                    <a:pt x="475" y="138"/>
                  </a:lnTo>
                  <a:lnTo>
                    <a:pt x="475" y="140"/>
                  </a:lnTo>
                  <a:lnTo>
                    <a:pt x="476" y="141"/>
                  </a:lnTo>
                  <a:lnTo>
                    <a:pt x="478" y="141"/>
                  </a:lnTo>
                  <a:lnTo>
                    <a:pt x="478" y="143"/>
                  </a:lnTo>
                  <a:lnTo>
                    <a:pt x="479" y="143"/>
                  </a:lnTo>
                  <a:lnTo>
                    <a:pt x="479" y="144"/>
                  </a:lnTo>
                  <a:lnTo>
                    <a:pt x="479" y="145"/>
                  </a:lnTo>
                  <a:lnTo>
                    <a:pt x="479" y="147"/>
                  </a:lnTo>
                  <a:lnTo>
                    <a:pt x="478" y="147"/>
                  </a:lnTo>
                  <a:lnTo>
                    <a:pt x="478" y="148"/>
                  </a:lnTo>
                  <a:lnTo>
                    <a:pt x="478" y="150"/>
                  </a:lnTo>
                  <a:lnTo>
                    <a:pt x="478" y="151"/>
                  </a:lnTo>
                  <a:lnTo>
                    <a:pt x="478" y="153"/>
                  </a:lnTo>
                  <a:lnTo>
                    <a:pt x="476" y="153"/>
                  </a:lnTo>
                  <a:lnTo>
                    <a:pt x="476" y="154"/>
                  </a:lnTo>
                  <a:lnTo>
                    <a:pt x="475" y="155"/>
                  </a:lnTo>
                  <a:lnTo>
                    <a:pt x="474" y="157"/>
                  </a:lnTo>
                  <a:lnTo>
                    <a:pt x="472" y="157"/>
                  </a:lnTo>
                  <a:lnTo>
                    <a:pt x="472" y="158"/>
                  </a:lnTo>
                  <a:lnTo>
                    <a:pt x="471" y="158"/>
                  </a:lnTo>
                  <a:lnTo>
                    <a:pt x="471" y="160"/>
                  </a:lnTo>
                  <a:lnTo>
                    <a:pt x="470" y="160"/>
                  </a:lnTo>
                  <a:lnTo>
                    <a:pt x="470" y="161"/>
                  </a:lnTo>
                  <a:lnTo>
                    <a:pt x="470" y="163"/>
                  </a:lnTo>
                  <a:lnTo>
                    <a:pt x="470" y="164"/>
                  </a:lnTo>
                  <a:lnTo>
                    <a:pt x="468" y="164"/>
                  </a:lnTo>
                  <a:lnTo>
                    <a:pt x="468" y="166"/>
                  </a:lnTo>
                  <a:lnTo>
                    <a:pt x="467" y="166"/>
                  </a:lnTo>
                  <a:lnTo>
                    <a:pt x="467" y="167"/>
                  </a:lnTo>
                  <a:lnTo>
                    <a:pt x="467" y="168"/>
                  </a:lnTo>
                  <a:lnTo>
                    <a:pt x="467" y="170"/>
                  </a:lnTo>
                  <a:lnTo>
                    <a:pt x="467" y="171"/>
                  </a:lnTo>
                  <a:lnTo>
                    <a:pt x="467" y="173"/>
                  </a:lnTo>
                  <a:lnTo>
                    <a:pt x="468" y="173"/>
                  </a:lnTo>
                  <a:lnTo>
                    <a:pt x="468" y="174"/>
                  </a:lnTo>
                  <a:lnTo>
                    <a:pt x="468" y="176"/>
                  </a:lnTo>
                  <a:lnTo>
                    <a:pt x="467" y="176"/>
                  </a:lnTo>
                  <a:lnTo>
                    <a:pt x="467" y="177"/>
                  </a:lnTo>
                  <a:lnTo>
                    <a:pt x="465" y="177"/>
                  </a:lnTo>
                  <a:lnTo>
                    <a:pt x="465" y="179"/>
                  </a:lnTo>
                  <a:lnTo>
                    <a:pt x="465" y="180"/>
                  </a:lnTo>
                  <a:lnTo>
                    <a:pt x="465" y="181"/>
                  </a:lnTo>
                  <a:lnTo>
                    <a:pt x="465" y="183"/>
                  </a:lnTo>
                  <a:lnTo>
                    <a:pt x="465" y="184"/>
                  </a:lnTo>
                  <a:lnTo>
                    <a:pt x="465" y="186"/>
                  </a:lnTo>
                  <a:lnTo>
                    <a:pt x="465" y="187"/>
                  </a:lnTo>
                  <a:lnTo>
                    <a:pt x="464" y="189"/>
                  </a:lnTo>
                  <a:lnTo>
                    <a:pt x="464" y="190"/>
                  </a:lnTo>
                  <a:lnTo>
                    <a:pt x="463" y="190"/>
                  </a:lnTo>
                  <a:lnTo>
                    <a:pt x="463" y="192"/>
                  </a:lnTo>
                  <a:lnTo>
                    <a:pt x="461" y="192"/>
                  </a:lnTo>
                  <a:lnTo>
                    <a:pt x="460" y="193"/>
                  </a:lnTo>
                  <a:lnTo>
                    <a:pt x="460" y="194"/>
                  </a:lnTo>
                  <a:lnTo>
                    <a:pt x="459" y="194"/>
                  </a:lnTo>
                  <a:lnTo>
                    <a:pt x="457" y="196"/>
                  </a:lnTo>
                  <a:lnTo>
                    <a:pt x="457" y="197"/>
                  </a:lnTo>
                  <a:lnTo>
                    <a:pt x="456" y="197"/>
                  </a:lnTo>
                  <a:lnTo>
                    <a:pt x="454" y="197"/>
                  </a:lnTo>
                  <a:lnTo>
                    <a:pt x="454" y="199"/>
                  </a:lnTo>
                  <a:lnTo>
                    <a:pt x="454" y="200"/>
                  </a:lnTo>
                  <a:lnTo>
                    <a:pt x="453" y="200"/>
                  </a:lnTo>
                  <a:lnTo>
                    <a:pt x="453" y="202"/>
                  </a:lnTo>
                  <a:lnTo>
                    <a:pt x="452" y="202"/>
                  </a:lnTo>
                  <a:lnTo>
                    <a:pt x="452" y="200"/>
                  </a:lnTo>
                  <a:lnTo>
                    <a:pt x="450" y="200"/>
                  </a:lnTo>
                  <a:lnTo>
                    <a:pt x="449" y="200"/>
                  </a:lnTo>
                  <a:lnTo>
                    <a:pt x="449" y="202"/>
                  </a:lnTo>
                  <a:lnTo>
                    <a:pt x="448" y="202"/>
                  </a:lnTo>
                  <a:lnTo>
                    <a:pt x="448" y="203"/>
                  </a:lnTo>
                  <a:lnTo>
                    <a:pt x="446" y="204"/>
                  </a:lnTo>
                  <a:lnTo>
                    <a:pt x="445" y="204"/>
                  </a:lnTo>
                  <a:lnTo>
                    <a:pt x="444" y="204"/>
                  </a:lnTo>
                  <a:lnTo>
                    <a:pt x="444" y="206"/>
                  </a:lnTo>
                  <a:lnTo>
                    <a:pt x="444" y="207"/>
                  </a:lnTo>
                  <a:lnTo>
                    <a:pt x="442" y="207"/>
                  </a:lnTo>
                  <a:lnTo>
                    <a:pt x="442" y="209"/>
                  </a:lnTo>
                  <a:lnTo>
                    <a:pt x="442" y="210"/>
                  </a:lnTo>
                  <a:lnTo>
                    <a:pt x="441" y="210"/>
                  </a:lnTo>
                  <a:lnTo>
                    <a:pt x="441" y="212"/>
                  </a:lnTo>
                  <a:lnTo>
                    <a:pt x="441" y="213"/>
                  </a:lnTo>
                  <a:lnTo>
                    <a:pt x="439" y="213"/>
                  </a:lnTo>
                  <a:lnTo>
                    <a:pt x="439" y="215"/>
                  </a:lnTo>
                  <a:lnTo>
                    <a:pt x="438" y="215"/>
                  </a:lnTo>
                  <a:lnTo>
                    <a:pt x="438" y="216"/>
                  </a:lnTo>
                  <a:lnTo>
                    <a:pt x="437" y="216"/>
                  </a:lnTo>
                  <a:lnTo>
                    <a:pt x="435" y="216"/>
                  </a:lnTo>
                  <a:lnTo>
                    <a:pt x="435" y="217"/>
                  </a:lnTo>
                  <a:lnTo>
                    <a:pt x="434" y="217"/>
                  </a:lnTo>
                  <a:lnTo>
                    <a:pt x="433" y="217"/>
                  </a:lnTo>
                  <a:lnTo>
                    <a:pt x="433" y="219"/>
                  </a:lnTo>
                  <a:lnTo>
                    <a:pt x="433" y="220"/>
                  </a:lnTo>
                  <a:lnTo>
                    <a:pt x="431" y="220"/>
                  </a:lnTo>
                  <a:lnTo>
                    <a:pt x="431" y="222"/>
                  </a:lnTo>
                  <a:lnTo>
                    <a:pt x="431" y="223"/>
                  </a:lnTo>
                  <a:lnTo>
                    <a:pt x="430" y="223"/>
                  </a:lnTo>
                  <a:lnTo>
                    <a:pt x="430" y="225"/>
                  </a:lnTo>
                  <a:lnTo>
                    <a:pt x="430" y="226"/>
                  </a:lnTo>
                  <a:lnTo>
                    <a:pt x="428" y="226"/>
                  </a:lnTo>
                  <a:lnTo>
                    <a:pt x="428" y="228"/>
                  </a:lnTo>
                  <a:lnTo>
                    <a:pt x="427" y="228"/>
                  </a:lnTo>
                  <a:lnTo>
                    <a:pt x="427" y="229"/>
                  </a:lnTo>
                  <a:lnTo>
                    <a:pt x="427" y="230"/>
                  </a:lnTo>
                  <a:lnTo>
                    <a:pt x="428" y="230"/>
                  </a:lnTo>
                  <a:lnTo>
                    <a:pt x="428" y="232"/>
                  </a:lnTo>
                  <a:lnTo>
                    <a:pt x="428" y="233"/>
                  </a:lnTo>
                  <a:lnTo>
                    <a:pt x="430" y="233"/>
                  </a:lnTo>
                  <a:lnTo>
                    <a:pt x="430" y="235"/>
                  </a:lnTo>
                  <a:lnTo>
                    <a:pt x="431" y="235"/>
                  </a:lnTo>
                  <a:lnTo>
                    <a:pt x="431" y="236"/>
                  </a:lnTo>
                  <a:lnTo>
                    <a:pt x="433" y="236"/>
                  </a:lnTo>
                  <a:lnTo>
                    <a:pt x="433" y="238"/>
                  </a:lnTo>
                  <a:lnTo>
                    <a:pt x="433" y="239"/>
                  </a:lnTo>
                  <a:lnTo>
                    <a:pt x="434" y="239"/>
                  </a:lnTo>
                  <a:lnTo>
                    <a:pt x="434" y="241"/>
                  </a:lnTo>
                  <a:lnTo>
                    <a:pt x="433" y="241"/>
                  </a:lnTo>
                  <a:lnTo>
                    <a:pt x="433" y="242"/>
                  </a:lnTo>
                  <a:lnTo>
                    <a:pt x="433" y="243"/>
                  </a:lnTo>
                  <a:lnTo>
                    <a:pt x="433" y="245"/>
                  </a:lnTo>
                  <a:lnTo>
                    <a:pt x="433" y="246"/>
                  </a:lnTo>
                  <a:lnTo>
                    <a:pt x="433" y="248"/>
                  </a:lnTo>
                  <a:lnTo>
                    <a:pt x="431" y="248"/>
                  </a:lnTo>
                  <a:lnTo>
                    <a:pt x="431" y="249"/>
                  </a:lnTo>
                  <a:lnTo>
                    <a:pt x="430" y="249"/>
                  </a:lnTo>
                  <a:lnTo>
                    <a:pt x="430" y="251"/>
                  </a:lnTo>
                  <a:lnTo>
                    <a:pt x="430" y="252"/>
                  </a:lnTo>
                  <a:lnTo>
                    <a:pt x="430" y="253"/>
                  </a:lnTo>
                  <a:lnTo>
                    <a:pt x="428" y="253"/>
                  </a:lnTo>
                  <a:lnTo>
                    <a:pt x="430" y="255"/>
                  </a:lnTo>
                  <a:lnTo>
                    <a:pt x="430" y="256"/>
                  </a:lnTo>
                  <a:lnTo>
                    <a:pt x="428" y="256"/>
                  </a:lnTo>
                  <a:lnTo>
                    <a:pt x="428" y="258"/>
                  </a:lnTo>
                  <a:lnTo>
                    <a:pt x="427" y="258"/>
                  </a:lnTo>
                  <a:lnTo>
                    <a:pt x="427" y="259"/>
                  </a:lnTo>
                  <a:lnTo>
                    <a:pt x="427" y="261"/>
                  </a:lnTo>
                  <a:lnTo>
                    <a:pt x="427" y="262"/>
                  </a:lnTo>
                  <a:lnTo>
                    <a:pt x="428" y="262"/>
                  </a:lnTo>
                  <a:lnTo>
                    <a:pt x="428" y="264"/>
                  </a:lnTo>
                  <a:lnTo>
                    <a:pt x="428" y="265"/>
                  </a:lnTo>
                  <a:lnTo>
                    <a:pt x="430" y="265"/>
                  </a:lnTo>
                  <a:lnTo>
                    <a:pt x="430" y="266"/>
                  </a:lnTo>
                  <a:lnTo>
                    <a:pt x="430" y="268"/>
                  </a:lnTo>
                  <a:lnTo>
                    <a:pt x="430" y="269"/>
                  </a:lnTo>
                  <a:lnTo>
                    <a:pt x="428" y="269"/>
                  </a:lnTo>
                  <a:lnTo>
                    <a:pt x="428" y="271"/>
                  </a:lnTo>
                  <a:lnTo>
                    <a:pt x="430" y="271"/>
                  </a:lnTo>
                  <a:lnTo>
                    <a:pt x="430" y="272"/>
                  </a:lnTo>
                  <a:lnTo>
                    <a:pt x="428" y="272"/>
                  </a:lnTo>
                  <a:lnTo>
                    <a:pt x="427" y="272"/>
                  </a:lnTo>
                  <a:lnTo>
                    <a:pt x="427" y="274"/>
                  </a:lnTo>
                  <a:lnTo>
                    <a:pt x="426" y="274"/>
                  </a:lnTo>
                  <a:lnTo>
                    <a:pt x="426" y="275"/>
                  </a:lnTo>
                  <a:lnTo>
                    <a:pt x="424" y="275"/>
                  </a:lnTo>
                  <a:lnTo>
                    <a:pt x="424" y="277"/>
                  </a:lnTo>
                  <a:lnTo>
                    <a:pt x="424" y="278"/>
                  </a:lnTo>
                  <a:lnTo>
                    <a:pt x="424" y="279"/>
                  </a:lnTo>
                  <a:lnTo>
                    <a:pt x="423" y="279"/>
                  </a:lnTo>
                  <a:lnTo>
                    <a:pt x="422" y="279"/>
                  </a:lnTo>
                  <a:lnTo>
                    <a:pt x="422" y="281"/>
                  </a:lnTo>
                  <a:lnTo>
                    <a:pt x="420" y="281"/>
                  </a:lnTo>
                  <a:lnTo>
                    <a:pt x="420" y="282"/>
                  </a:lnTo>
                  <a:lnTo>
                    <a:pt x="419" y="282"/>
                  </a:lnTo>
                  <a:lnTo>
                    <a:pt x="419" y="284"/>
                  </a:lnTo>
                  <a:lnTo>
                    <a:pt x="417" y="284"/>
                  </a:lnTo>
                  <a:lnTo>
                    <a:pt x="417" y="285"/>
                  </a:lnTo>
                  <a:lnTo>
                    <a:pt x="416" y="285"/>
                  </a:lnTo>
                  <a:lnTo>
                    <a:pt x="416" y="287"/>
                  </a:lnTo>
                  <a:lnTo>
                    <a:pt x="415" y="287"/>
                  </a:lnTo>
                  <a:lnTo>
                    <a:pt x="415" y="288"/>
                  </a:lnTo>
                  <a:lnTo>
                    <a:pt x="415" y="290"/>
                  </a:lnTo>
                  <a:lnTo>
                    <a:pt x="413" y="290"/>
                  </a:lnTo>
                  <a:lnTo>
                    <a:pt x="413" y="291"/>
                  </a:lnTo>
                  <a:lnTo>
                    <a:pt x="412" y="291"/>
                  </a:lnTo>
                  <a:lnTo>
                    <a:pt x="411" y="291"/>
                  </a:lnTo>
                  <a:lnTo>
                    <a:pt x="411" y="292"/>
                  </a:lnTo>
                  <a:lnTo>
                    <a:pt x="409" y="292"/>
                  </a:lnTo>
                  <a:lnTo>
                    <a:pt x="409" y="294"/>
                  </a:lnTo>
                  <a:lnTo>
                    <a:pt x="408" y="294"/>
                  </a:lnTo>
                  <a:lnTo>
                    <a:pt x="408" y="295"/>
                  </a:lnTo>
                  <a:lnTo>
                    <a:pt x="407" y="295"/>
                  </a:lnTo>
                  <a:lnTo>
                    <a:pt x="405" y="295"/>
                  </a:lnTo>
                  <a:lnTo>
                    <a:pt x="405" y="297"/>
                  </a:lnTo>
                  <a:lnTo>
                    <a:pt x="405" y="298"/>
                  </a:lnTo>
                  <a:lnTo>
                    <a:pt x="404" y="298"/>
                  </a:lnTo>
                  <a:lnTo>
                    <a:pt x="402" y="300"/>
                  </a:lnTo>
                  <a:lnTo>
                    <a:pt x="401" y="300"/>
                  </a:lnTo>
                  <a:lnTo>
                    <a:pt x="401" y="301"/>
                  </a:lnTo>
                  <a:lnTo>
                    <a:pt x="401" y="302"/>
                  </a:lnTo>
                  <a:lnTo>
                    <a:pt x="400" y="302"/>
                  </a:lnTo>
                  <a:lnTo>
                    <a:pt x="401" y="304"/>
                  </a:lnTo>
                  <a:lnTo>
                    <a:pt x="407" y="311"/>
                  </a:lnTo>
                  <a:lnTo>
                    <a:pt x="405" y="311"/>
                  </a:lnTo>
                  <a:lnTo>
                    <a:pt x="404" y="311"/>
                  </a:lnTo>
                  <a:lnTo>
                    <a:pt x="402" y="311"/>
                  </a:lnTo>
                  <a:lnTo>
                    <a:pt x="402" y="310"/>
                  </a:lnTo>
                  <a:lnTo>
                    <a:pt x="401" y="308"/>
                  </a:lnTo>
                  <a:lnTo>
                    <a:pt x="400" y="308"/>
                  </a:lnTo>
                  <a:lnTo>
                    <a:pt x="397" y="308"/>
                  </a:lnTo>
                  <a:lnTo>
                    <a:pt x="396" y="307"/>
                  </a:lnTo>
                  <a:lnTo>
                    <a:pt x="394" y="307"/>
                  </a:lnTo>
                  <a:lnTo>
                    <a:pt x="391" y="308"/>
                  </a:lnTo>
                  <a:lnTo>
                    <a:pt x="390" y="308"/>
                  </a:lnTo>
                  <a:lnTo>
                    <a:pt x="389" y="310"/>
                  </a:lnTo>
                  <a:lnTo>
                    <a:pt x="387" y="311"/>
                  </a:lnTo>
                  <a:lnTo>
                    <a:pt x="387" y="313"/>
                  </a:lnTo>
                  <a:lnTo>
                    <a:pt x="385" y="314"/>
                  </a:lnTo>
                  <a:lnTo>
                    <a:pt x="383" y="315"/>
                  </a:lnTo>
                  <a:lnTo>
                    <a:pt x="382" y="317"/>
                  </a:lnTo>
                  <a:lnTo>
                    <a:pt x="380" y="317"/>
                  </a:lnTo>
                  <a:lnTo>
                    <a:pt x="380" y="318"/>
                  </a:lnTo>
                  <a:lnTo>
                    <a:pt x="379" y="318"/>
                  </a:lnTo>
                  <a:lnTo>
                    <a:pt x="378" y="318"/>
                  </a:lnTo>
                  <a:lnTo>
                    <a:pt x="378" y="320"/>
                  </a:lnTo>
                  <a:lnTo>
                    <a:pt x="376" y="321"/>
                  </a:lnTo>
                  <a:lnTo>
                    <a:pt x="375" y="321"/>
                  </a:lnTo>
                  <a:lnTo>
                    <a:pt x="374" y="321"/>
                  </a:lnTo>
                  <a:lnTo>
                    <a:pt x="374" y="320"/>
                  </a:lnTo>
                  <a:lnTo>
                    <a:pt x="374" y="318"/>
                  </a:lnTo>
                  <a:lnTo>
                    <a:pt x="372" y="318"/>
                  </a:lnTo>
                  <a:lnTo>
                    <a:pt x="371" y="318"/>
                  </a:lnTo>
                  <a:lnTo>
                    <a:pt x="370" y="318"/>
                  </a:lnTo>
                  <a:lnTo>
                    <a:pt x="370" y="320"/>
                  </a:lnTo>
                  <a:lnTo>
                    <a:pt x="368" y="320"/>
                  </a:lnTo>
                  <a:lnTo>
                    <a:pt x="367" y="320"/>
                  </a:lnTo>
                  <a:lnTo>
                    <a:pt x="365" y="320"/>
                  </a:lnTo>
                  <a:lnTo>
                    <a:pt x="365" y="321"/>
                  </a:lnTo>
                  <a:lnTo>
                    <a:pt x="364" y="321"/>
                  </a:lnTo>
                  <a:lnTo>
                    <a:pt x="364" y="320"/>
                  </a:lnTo>
                  <a:lnTo>
                    <a:pt x="363" y="320"/>
                  </a:lnTo>
                  <a:lnTo>
                    <a:pt x="361" y="320"/>
                  </a:lnTo>
                  <a:lnTo>
                    <a:pt x="361" y="321"/>
                  </a:lnTo>
                  <a:lnTo>
                    <a:pt x="360" y="321"/>
                  </a:lnTo>
                  <a:lnTo>
                    <a:pt x="360" y="323"/>
                  </a:lnTo>
                  <a:lnTo>
                    <a:pt x="359" y="323"/>
                  </a:lnTo>
                  <a:lnTo>
                    <a:pt x="357" y="323"/>
                  </a:lnTo>
                  <a:lnTo>
                    <a:pt x="357" y="321"/>
                  </a:lnTo>
                  <a:lnTo>
                    <a:pt x="356" y="321"/>
                  </a:lnTo>
                  <a:lnTo>
                    <a:pt x="354" y="321"/>
                  </a:lnTo>
                  <a:lnTo>
                    <a:pt x="354" y="320"/>
                  </a:lnTo>
                  <a:lnTo>
                    <a:pt x="353" y="320"/>
                  </a:lnTo>
                  <a:lnTo>
                    <a:pt x="352" y="320"/>
                  </a:lnTo>
                  <a:lnTo>
                    <a:pt x="352" y="321"/>
                  </a:lnTo>
                  <a:lnTo>
                    <a:pt x="350" y="321"/>
                  </a:lnTo>
                  <a:lnTo>
                    <a:pt x="350" y="323"/>
                  </a:lnTo>
                  <a:lnTo>
                    <a:pt x="349" y="323"/>
                  </a:lnTo>
                  <a:lnTo>
                    <a:pt x="348" y="323"/>
                  </a:lnTo>
                  <a:lnTo>
                    <a:pt x="346" y="323"/>
                  </a:lnTo>
                  <a:lnTo>
                    <a:pt x="345" y="323"/>
                  </a:lnTo>
                  <a:lnTo>
                    <a:pt x="345" y="321"/>
                  </a:lnTo>
                  <a:lnTo>
                    <a:pt x="345" y="320"/>
                  </a:lnTo>
                  <a:lnTo>
                    <a:pt x="343" y="320"/>
                  </a:lnTo>
                  <a:lnTo>
                    <a:pt x="343" y="318"/>
                  </a:lnTo>
                  <a:lnTo>
                    <a:pt x="343" y="317"/>
                  </a:lnTo>
                  <a:lnTo>
                    <a:pt x="343" y="315"/>
                  </a:lnTo>
                  <a:lnTo>
                    <a:pt x="342" y="315"/>
                  </a:lnTo>
                  <a:lnTo>
                    <a:pt x="342" y="314"/>
                  </a:lnTo>
                  <a:lnTo>
                    <a:pt x="341" y="314"/>
                  </a:lnTo>
                  <a:lnTo>
                    <a:pt x="341" y="315"/>
                  </a:lnTo>
                  <a:lnTo>
                    <a:pt x="339" y="315"/>
                  </a:lnTo>
                  <a:lnTo>
                    <a:pt x="338" y="315"/>
                  </a:lnTo>
                  <a:lnTo>
                    <a:pt x="333" y="318"/>
                  </a:lnTo>
                  <a:lnTo>
                    <a:pt x="328" y="318"/>
                  </a:lnTo>
                  <a:lnTo>
                    <a:pt x="320" y="320"/>
                  </a:lnTo>
                  <a:lnTo>
                    <a:pt x="320" y="318"/>
                  </a:lnTo>
                  <a:lnTo>
                    <a:pt x="319" y="318"/>
                  </a:lnTo>
                  <a:lnTo>
                    <a:pt x="319" y="317"/>
                  </a:lnTo>
                  <a:lnTo>
                    <a:pt x="317" y="317"/>
                  </a:lnTo>
                  <a:lnTo>
                    <a:pt x="317" y="315"/>
                  </a:lnTo>
                  <a:lnTo>
                    <a:pt x="316" y="315"/>
                  </a:lnTo>
                  <a:lnTo>
                    <a:pt x="316" y="314"/>
                  </a:lnTo>
                  <a:lnTo>
                    <a:pt x="315" y="314"/>
                  </a:lnTo>
                  <a:lnTo>
                    <a:pt x="315" y="313"/>
                  </a:lnTo>
                  <a:lnTo>
                    <a:pt x="313" y="313"/>
                  </a:lnTo>
                  <a:lnTo>
                    <a:pt x="313" y="311"/>
                  </a:lnTo>
                  <a:lnTo>
                    <a:pt x="312" y="311"/>
                  </a:lnTo>
                  <a:lnTo>
                    <a:pt x="308" y="307"/>
                  </a:lnTo>
                  <a:lnTo>
                    <a:pt x="305" y="304"/>
                  </a:lnTo>
                  <a:lnTo>
                    <a:pt x="293" y="294"/>
                  </a:lnTo>
                  <a:lnTo>
                    <a:pt x="278" y="284"/>
                  </a:lnTo>
                  <a:lnTo>
                    <a:pt x="274" y="281"/>
                  </a:lnTo>
                  <a:lnTo>
                    <a:pt x="272" y="281"/>
                  </a:lnTo>
                  <a:lnTo>
                    <a:pt x="272" y="279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69" y="281"/>
                  </a:lnTo>
                  <a:lnTo>
                    <a:pt x="269" y="282"/>
                  </a:lnTo>
                  <a:lnTo>
                    <a:pt x="268" y="282"/>
                  </a:lnTo>
                  <a:lnTo>
                    <a:pt x="268" y="284"/>
                  </a:lnTo>
                  <a:lnTo>
                    <a:pt x="268" y="285"/>
                  </a:lnTo>
                  <a:lnTo>
                    <a:pt x="267" y="285"/>
                  </a:lnTo>
                  <a:lnTo>
                    <a:pt x="265" y="285"/>
                  </a:lnTo>
                  <a:lnTo>
                    <a:pt x="264" y="285"/>
                  </a:lnTo>
                  <a:lnTo>
                    <a:pt x="263" y="285"/>
                  </a:lnTo>
                  <a:lnTo>
                    <a:pt x="260" y="284"/>
                  </a:lnTo>
                  <a:lnTo>
                    <a:pt x="259" y="285"/>
                  </a:lnTo>
                  <a:lnTo>
                    <a:pt x="256" y="285"/>
                  </a:lnTo>
                  <a:lnTo>
                    <a:pt x="254" y="285"/>
                  </a:lnTo>
                  <a:lnTo>
                    <a:pt x="254" y="284"/>
                  </a:lnTo>
                  <a:lnTo>
                    <a:pt x="256" y="281"/>
                  </a:lnTo>
                  <a:lnTo>
                    <a:pt x="254" y="281"/>
                  </a:lnTo>
                  <a:lnTo>
                    <a:pt x="253" y="281"/>
                  </a:lnTo>
                  <a:lnTo>
                    <a:pt x="253" y="282"/>
                  </a:lnTo>
                  <a:lnTo>
                    <a:pt x="253" y="284"/>
                  </a:lnTo>
                  <a:lnTo>
                    <a:pt x="253" y="285"/>
                  </a:lnTo>
                  <a:lnTo>
                    <a:pt x="253" y="290"/>
                  </a:lnTo>
                  <a:lnTo>
                    <a:pt x="253" y="291"/>
                  </a:lnTo>
                  <a:lnTo>
                    <a:pt x="252" y="292"/>
                  </a:lnTo>
                  <a:lnTo>
                    <a:pt x="252" y="294"/>
                  </a:lnTo>
                  <a:lnTo>
                    <a:pt x="252" y="295"/>
                  </a:lnTo>
                  <a:lnTo>
                    <a:pt x="253" y="300"/>
                  </a:lnTo>
                  <a:lnTo>
                    <a:pt x="254" y="301"/>
                  </a:lnTo>
                  <a:lnTo>
                    <a:pt x="254" y="302"/>
                  </a:lnTo>
                  <a:lnTo>
                    <a:pt x="254" y="304"/>
                  </a:lnTo>
                  <a:lnTo>
                    <a:pt x="256" y="305"/>
                  </a:lnTo>
                  <a:lnTo>
                    <a:pt x="256" y="307"/>
                  </a:lnTo>
                  <a:lnTo>
                    <a:pt x="256" y="308"/>
                  </a:lnTo>
                  <a:lnTo>
                    <a:pt x="257" y="310"/>
                  </a:lnTo>
                  <a:lnTo>
                    <a:pt x="256" y="310"/>
                  </a:lnTo>
                  <a:lnTo>
                    <a:pt x="254" y="310"/>
                  </a:lnTo>
                  <a:lnTo>
                    <a:pt x="253" y="308"/>
                  </a:lnTo>
                  <a:lnTo>
                    <a:pt x="252" y="308"/>
                  </a:lnTo>
                  <a:lnTo>
                    <a:pt x="250" y="308"/>
                  </a:lnTo>
                  <a:lnTo>
                    <a:pt x="250" y="310"/>
                  </a:lnTo>
                  <a:lnTo>
                    <a:pt x="252" y="310"/>
                  </a:lnTo>
                  <a:lnTo>
                    <a:pt x="253" y="311"/>
                  </a:lnTo>
                  <a:lnTo>
                    <a:pt x="254" y="313"/>
                  </a:lnTo>
                  <a:lnTo>
                    <a:pt x="257" y="313"/>
                  </a:lnTo>
                  <a:lnTo>
                    <a:pt x="257" y="314"/>
                  </a:lnTo>
                  <a:lnTo>
                    <a:pt x="257" y="315"/>
                  </a:lnTo>
                  <a:lnTo>
                    <a:pt x="259" y="317"/>
                  </a:lnTo>
                  <a:lnTo>
                    <a:pt x="257" y="320"/>
                  </a:lnTo>
                  <a:lnTo>
                    <a:pt x="259" y="321"/>
                  </a:lnTo>
                  <a:lnTo>
                    <a:pt x="260" y="320"/>
                  </a:lnTo>
                  <a:lnTo>
                    <a:pt x="261" y="320"/>
                  </a:lnTo>
                  <a:lnTo>
                    <a:pt x="261" y="321"/>
                  </a:lnTo>
                  <a:lnTo>
                    <a:pt x="261" y="323"/>
                  </a:lnTo>
                  <a:lnTo>
                    <a:pt x="260" y="323"/>
                  </a:lnTo>
                  <a:lnTo>
                    <a:pt x="259" y="323"/>
                  </a:lnTo>
                  <a:lnTo>
                    <a:pt x="257" y="323"/>
                  </a:lnTo>
                  <a:lnTo>
                    <a:pt x="257" y="324"/>
                  </a:lnTo>
                  <a:lnTo>
                    <a:pt x="257" y="326"/>
                  </a:lnTo>
                  <a:lnTo>
                    <a:pt x="257" y="327"/>
                  </a:lnTo>
                  <a:lnTo>
                    <a:pt x="260" y="328"/>
                  </a:lnTo>
                  <a:lnTo>
                    <a:pt x="261" y="330"/>
                  </a:lnTo>
                  <a:lnTo>
                    <a:pt x="261" y="331"/>
                  </a:lnTo>
                  <a:lnTo>
                    <a:pt x="260" y="331"/>
                  </a:lnTo>
                  <a:lnTo>
                    <a:pt x="260" y="333"/>
                  </a:lnTo>
                  <a:lnTo>
                    <a:pt x="260" y="334"/>
                  </a:lnTo>
                  <a:lnTo>
                    <a:pt x="261" y="336"/>
                  </a:lnTo>
                  <a:lnTo>
                    <a:pt x="261" y="338"/>
                  </a:lnTo>
                  <a:lnTo>
                    <a:pt x="263" y="340"/>
                  </a:lnTo>
                  <a:lnTo>
                    <a:pt x="263" y="343"/>
                  </a:lnTo>
                  <a:lnTo>
                    <a:pt x="264" y="343"/>
                  </a:lnTo>
                  <a:lnTo>
                    <a:pt x="265" y="343"/>
                  </a:lnTo>
                  <a:lnTo>
                    <a:pt x="264" y="344"/>
                  </a:lnTo>
                  <a:lnTo>
                    <a:pt x="264" y="346"/>
                  </a:lnTo>
                  <a:lnTo>
                    <a:pt x="265" y="347"/>
                  </a:lnTo>
                  <a:lnTo>
                    <a:pt x="265" y="349"/>
                  </a:lnTo>
                  <a:lnTo>
                    <a:pt x="264" y="351"/>
                  </a:lnTo>
                  <a:lnTo>
                    <a:pt x="265" y="351"/>
                  </a:lnTo>
                  <a:lnTo>
                    <a:pt x="267" y="354"/>
                  </a:lnTo>
                  <a:lnTo>
                    <a:pt x="265" y="356"/>
                  </a:lnTo>
                  <a:lnTo>
                    <a:pt x="264" y="356"/>
                  </a:lnTo>
                  <a:lnTo>
                    <a:pt x="264" y="357"/>
                  </a:lnTo>
                  <a:lnTo>
                    <a:pt x="263" y="359"/>
                  </a:lnTo>
                  <a:lnTo>
                    <a:pt x="261" y="360"/>
                  </a:lnTo>
                  <a:lnTo>
                    <a:pt x="260" y="360"/>
                  </a:lnTo>
                  <a:lnTo>
                    <a:pt x="259" y="362"/>
                  </a:lnTo>
                  <a:lnTo>
                    <a:pt x="259" y="363"/>
                  </a:lnTo>
                  <a:lnTo>
                    <a:pt x="259" y="364"/>
                  </a:lnTo>
                  <a:lnTo>
                    <a:pt x="257" y="366"/>
                  </a:lnTo>
                  <a:lnTo>
                    <a:pt x="256" y="366"/>
                  </a:lnTo>
                  <a:lnTo>
                    <a:pt x="254" y="366"/>
                  </a:lnTo>
                  <a:lnTo>
                    <a:pt x="254" y="369"/>
                  </a:lnTo>
                  <a:lnTo>
                    <a:pt x="252" y="369"/>
                  </a:lnTo>
                  <a:lnTo>
                    <a:pt x="250" y="372"/>
                  </a:lnTo>
                  <a:lnTo>
                    <a:pt x="250" y="373"/>
                  </a:lnTo>
                  <a:lnTo>
                    <a:pt x="248" y="375"/>
                  </a:lnTo>
                  <a:lnTo>
                    <a:pt x="246" y="375"/>
                  </a:lnTo>
                  <a:lnTo>
                    <a:pt x="245" y="375"/>
                  </a:lnTo>
                  <a:lnTo>
                    <a:pt x="245" y="376"/>
                  </a:lnTo>
                  <a:lnTo>
                    <a:pt x="242" y="373"/>
                  </a:lnTo>
                  <a:lnTo>
                    <a:pt x="241" y="373"/>
                  </a:lnTo>
                  <a:lnTo>
                    <a:pt x="239" y="373"/>
                  </a:lnTo>
                  <a:lnTo>
                    <a:pt x="238" y="375"/>
                  </a:lnTo>
                  <a:lnTo>
                    <a:pt x="238" y="373"/>
                  </a:lnTo>
                  <a:lnTo>
                    <a:pt x="237" y="373"/>
                  </a:lnTo>
                  <a:lnTo>
                    <a:pt x="235" y="373"/>
                  </a:lnTo>
                  <a:lnTo>
                    <a:pt x="232" y="373"/>
                  </a:lnTo>
                  <a:lnTo>
                    <a:pt x="231" y="372"/>
                  </a:lnTo>
                  <a:lnTo>
                    <a:pt x="231" y="370"/>
                  </a:lnTo>
                  <a:lnTo>
                    <a:pt x="230" y="370"/>
                  </a:lnTo>
                  <a:lnTo>
                    <a:pt x="228" y="369"/>
                  </a:lnTo>
                  <a:lnTo>
                    <a:pt x="227" y="369"/>
                  </a:lnTo>
                  <a:lnTo>
                    <a:pt x="226" y="369"/>
                  </a:lnTo>
                  <a:lnTo>
                    <a:pt x="224" y="370"/>
                  </a:lnTo>
                  <a:lnTo>
                    <a:pt x="223" y="370"/>
                  </a:lnTo>
                  <a:lnTo>
                    <a:pt x="222" y="370"/>
                  </a:lnTo>
                  <a:lnTo>
                    <a:pt x="219" y="370"/>
                  </a:lnTo>
                  <a:lnTo>
                    <a:pt x="216" y="370"/>
                  </a:lnTo>
                  <a:lnTo>
                    <a:pt x="213" y="372"/>
                  </a:lnTo>
                  <a:lnTo>
                    <a:pt x="212" y="370"/>
                  </a:lnTo>
                  <a:lnTo>
                    <a:pt x="211" y="370"/>
                  </a:lnTo>
                  <a:lnTo>
                    <a:pt x="208" y="372"/>
                  </a:lnTo>
                  <a:lnTo>
                    <a:pt x="205" y="373"/>
                  </a:lnTo>
                  <a:lnTo>
                    <a:pt x="202" y="375"/>
                  </a:lnTo>
                  <a:lnTo>
                    <a:pt x="202" y="377"/>
                  </a:lnTo>
                  <a:lnTo>
                    <a:pt x="201" y="379"/>
                  </a:lnTo>
                  <a:lnTo>
                    <a:pt x="200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7" y="376"/>
                  </a:lnTo>
                  <a:lnTo>
                    <a:pt x="196" y="376"/>
                  </a:lnTo>
                  <a:lnTo>
                    <a:pt x="194" y="377"/>
                  </a:lnTo>
                  <a:lnTo>
                    <a:pt x="194" y="379"/>
                  </a:lnTo>
                  <a:lnTo>
                    <a:pt x="191" y="382"/>
                  </a:lnTo>
                  <a:lnTo>
                    <a:pt x="190" y="383"/>
                  </a:lnTo>
                  <a:lnTo>
                    <a:pt x="189" y="383"/>
                  </a:lnTo>
                  <a:lnTo>
                    <a:pt x="186" y="385"/>
                  </a:lnTo>
                  <a:lnTo>
                    <a:pt x="185" y="386"/>
                  </a:lnTo>
                  <a:lnTo>
                    <a:pt x="182" y="386"/>
                  </a:lnTo>
                  <a:lnTo>
                    <a:pt x="179" y="387"/>
                  </a:lnTo>
                  <a:lnTo>
                    <a:pt x="176" y="387"/>
                  </a:lnTo>
                  <a:lnTo>
                    <a:pt x="171" y="386"/>
                  </a:lnTo>
                  <a:lnTo>
                    <a:pt x="167" y="386"/>
                  </a:lnTo>
                  <a:lnTo>
                    <a:pt x="164" y="386"/>
                  </a:lnTo>
                  <a:lnTo>
                    <a:pt x="160" y="386"/>
                  </a:lnTo>
                  <a:lnTo>
                    <a:pt x="157" y="385"/>
                  </a:lnTo>
                  <a:lnTo>
                    <a:pt x="156" y="385"/>
                  </a:lnTo>
                  <a:lnTo>
                    <a:pt x="153" y="386"/>
                  </a:lnTo>
                  <a:lnTo>
                    <a:pt x="150" y="386"/>
                  </a:lnTo>
                  <a:lnTo>
                    <a:pt x="149" y="386"/>
                  </a:lnTo>
                  <a:lnTo>
                    <a:pt x="146" y="386"/>
                  </a:lnTo>
                  <a:lnTo>
                    <a:pt x="141" y="387"/>
                  </a:lnTo>
                  <a:lnTo>
                    <a:pt x="139" y="386"/>
                  </a:lnTo>
                  <a:lnTo>
                    <a:pt x="138" y="385"/>
                  </a:lnTo>
                  <a:lnTo>
                    <a:pt x="135" y="383"/>
                  </a:lnTo>
                  <a:lnTo>
                    <a:pt x="135" y="382"/>
                  </a:lnTo>
                  <a:lnTo>
                    <a:pt x="134" y="382"/>
                  </a:lnTo>
                  <a:lnTo>
                    <a:pt x="132" y="383"/>
                  </a:lnTo>
                  <a:lnTo>
                    <a:pt x="132" y="385"/>
                  </a:lnTo>
                  <a:lnTo>
                    <a:pt x="131" y="386"/>
                  </a:lnTo>
                  <a:lnTo>
                    <a:pt x="130" y="390"/>
                  </a:lnTo>
                  <a:lnTo>
                    <a:pt x="130" y="392"/>
                  </a:lnTo>
                  <a:lnTo>
                    <a:pt x="128" y="392"/>
                  </a:lnTo>
                  <a:lnTo>
                    <a:pt x="128" y="390"/>
                  </a:lnTo>
                  <a:lnTo>
                    <a:pt x="127" y="390"/>
                  </a:lnTo>
                  <a:lnTo>
                    <a:pt x="126" y="390"/>
                  </a:lnTo>
                  <a:lnTo>
                    <a:pt x="124" y="390"/>
                  </a:lnTo>
                  <a:lnTo>
                    <a:pt x="124" y="389"/>
                  </a:lnTo>
                  <a:lnTo>
                    <a:pt x="123" y="389"/>
                  </a:lnTo>
                  <a:lnTo>
                    <a:pt x="123" y="387"/>
                  </a:lnTo>
                  <a:lnTo>
                    <a:pt x="122" y="387"/>
                  </a:lnTo>
                  <a:lnTo>
                    <a:pt x="120" y="387"/>
                  </a:lnTo>
                  <a:lnTo>
                    <a:pt x="119" y="387"/>
                  </a:lnTo>
                  <a:lnTo>
                    <a:pt x="117" y="387"/>
                  </a:lnTo>
                  <a:lnTo>
                    <a:pt x="116" y="386"/>
                  </a:lnTo>
                  <a:lnTo>
                    <a:pt x="115" y="385"/>
                  </a:lnTo>
                  <a:lnTo>
                    <a:pt x="113" y="383"/>
                  </a:lnTo>
                  <a:lnTo>
                    <a:pt x="113" y="382"/>
                  </a:lnTo>
                  <a:lnTo>
                    <a:pt x="113" y="379"/>
                  </a:lnTo>
                  <a:lnTo>
                    <a:pt x="113" y="377"/>
                  </a:lnTo>
                  <a:lnTo>
                    <a:pt x="112" y="377"/>
                  </a:lnTo>
                  <a:lnTo>
                    <a:pt x="112" y="376"/>
                  </a:lnTo>
                  <a:lnTo>
                    <a:pt x="111" y="379"/>
                  </a:lnTo>
                  <a:lnTo>
                    <a:pt x="111" y="380"/>
                  </a:lnTo>
                  <a:lnTo>
                    <a:pt x="109" y="382"/>
                  </a:lnTo>
                  <a:lnTo>
                    <a:pt x="109" y="385"/>
                  </a:lnTo>
                  <a:lnTo>
                    <a:pt x="109" y="387"/>
                  </a:lnTo>
                  <a:lnTo>
                    <a:pt x="108" y="387"/>
                  </a:lnTo>
                  <a:lnTo>
                    <a:pt x="104" y="389"/>
                  </a:lnTo>
                  <a:lnTo>
                    <a:pt x="100" y="389"/>
                  </a:lnTo>
                  <a:lnTo>
                    <a:pt x="97" y="389"/>
                  </a:lnTo>
                  <a:lnTo>
                    <a:pt x="95" y="390"/>
                  </a:lnTo>
                  <a:lnTo>
                    <a:pt x="93" y="392"/>
                  </a:lnTo>
                  <a:lnTo>
                    <a:pt x="91" y="393"/>
                  </a:lnTo>
                  <a:lnTo>
                    <a:pt x="90" y="396"/>
                  </a:lnTo>
                  <a:lnTo>
                    <a:pt x="89" y="396"/>
                  </a:lnTo>
                  <a:lnTo>
                    <a:pt x="87" y="398"/>
                  </a:lnTo>
                  <a:lnTo>
                    <a:pt x="85" y="395"/>
                  </a:lnTo>
                  <a:lnTo>
                    <a:pt x="83" y="392"/>
                  </a:lnTo>
                  <a:lnTo>
                    <a:pt x="82" y="389"/>
                  </a:lnTo>
                  <a:lnTo>
                    <a:pt x="80" y="386"/>
                  </a:lnTo>
                  <a:lnTo>
                    <a:pt x="78" y="383"/>
                  </a:lnTo>
                  <a:lnTo>
                    <a:pt x="76" y="380"/>
                  </a:lnTo>
                  <a:lnTo>
                    <a:pt x="75" y="379"/>
                  </a:lnTo>
                  <a:lnTo>
                    <a:pt x="75" y="377"/>
                  </a:lnTo>
                  <a:lnTo>
                    <a:pt x="75" y="376"/>
                  </a:lnTo>
                  <a:lnTo>
                    <a:pt x="74" y="376"/>
                  </a:lnTo>
                  <a:lnTo>
                    <a:pt x="72" y="376"/>
                  </a:lnTo>
                  <a:lnTo>
                    <a:pt x="71" y="376"/>
                  </a:lnTo>
                  <a:lnTo>
                    <a:pt x="69" y="376"/>
                  </a:lnTo>
                  <a:lnTo>
                    <a:pt x="68" y="376"/>
                  </a:lnTo>
                  <a:lnTo>
                    <a:pt x="68" y="375"/>
                  </a:lnTo>
                  <a:lnTo>
                    <a:pt x="67" y="373"/>
                  </a:lnTo>
                  <a:lnTo>
                    <a:pt x="67" y="372"/>
                  </a:lnTo>
                  <a:lnTo>
                    <a:pt x="65" y="372"/>
                  </a:lnTo>
                  <a:lnTo>
                    <a:pt x="65" y="373"/>
                  </a:lnTo>
                  <a:lnTo>
                    <a:pt x="64" y="373"/>
                  </a:lnTo>
                  <a:lnTo>
                    <a:pt x="64" y="375"/>
                  </a:lnTo>
                  <a:lnTo>
                    <a:pt x="63" y="376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61" y="380"/>
                  </a:lnTo>
                  <a:lnTo>
                    <a:pt x="60" y="380"/>
                  </a:lnTo>
                  <a:lnTo>
                    <a:pt x="60" y="382"/>
                  </a:lnTo>
                  <a:lnTo>
                    <a:pt x="58" y="383"/>
                  </a:lnTo>
                  <a:lnTo>
                    <a:pt x="56" y="386"/>
                  </a:lnTo>
                  <a:lnTo>
                    <a:pt x="56" y="393"/>
                  </a:lnTo>
                  <a:lnTo>
                    <a:pt x="56" y="395"/>
                  </a:lnTo>
                  <a:lnTo>
                    <a:pt x="56" y="393"/>
                  </a:lnTo>
                  <a:lnTo>
                    <a:pt x="56" y="392"/>
                  </a:lnTo>
                  <a:lnTo>
                    <a:pt x="54" y="392"/>
                  </a:lnTo>
                  <a:lnTo>
                    <a:pt x="53" y="390"/>
                  </a:lnTo>
                  <a:lnTo>
                    <a:pt x="52" y="389"/>
                  </a:lnTo>
                  <a:lnTo>
                    <a:pt x="53" y="387"/>
                  </a:lnTo>
                  <a:lnTo>
                    <a:pt x="53" y="386"/>
                  </a:lnTo>
                  <a:lnTo>
                    <a:pt x="50" y="385"/>
                  </a:lnTo>
                  <a:lnTo>
                    <a:pt x="50" y="383"/>
                  </a:lnTo>
                  <a:lnTo>
                    <a:pt x="50" y="382"/>
                  </a:lnTo>
                  <a:lnTo>
                    <a:pt x="49" y="377"/>
                  </a:lnTo>
                  <a:lnTo>
                    <a:pt x="49" y="376"/>
                  </a:lnTo>
                  <a:lnTo>
                    <a:pt x="49" y="375"/>
                  </a:lnTo>
                  <a:lnTo>
                    <a:pt x="49" y="373"/>
                  </a:lnTo>
                  <a:lnTo>
                    <a:pt x="48" y="373"/>
                  </a:lnTo>
                  <a:lnTo>
                    <a:pt x="48" y="372"/>
                  </a:lnTo>
                  <a:lnTo>
                    <a:pt x="46" y="372"/>
                  </a:lnTo>
                  <a:lnTo>
                    <a:pt x="45" y="372"/>
                  </a:lnTo>
                  <a:lnTo>
                    <a:pt x="45" y="373"/>
                  </a:lnTo>
                  <a:lnTo>
                    <a:pt x="43" y="373"/>
                  </a:lnTo>
                  <a:lnTo>
                    <a:pt x="42" y="373"/>
                  </a:lnTo>
                  <a:lnTo>
                    <a:pt x="42" y="375"/>
                  </a:lnTo>
                  <a:lnTo>
                    <a:pt x="41" y="376"/>
                  </a:lnTo>
                  <a:lnTo>
                    <a:pt x="41" y="377"/>
                  </a:lnTo>
                  <a:lnTo>
                    <a:pt x="39" y="379"/>
                  </a:lnTo>
                  <a:lnTo>
                    <a:pt x="39" y="380"/>
                  </a:lnTo>
                  <a:lnTo>
                    <a:pt x="38" y="380"/>
                  </a:lnTo>
                  <a:lnTo>
                    <a:pt x="37" y="380"/>
                  </a:lnTo>
                  <a:lnTo>
                    <a:pt x="37" y="382"/>
                  </a:lnTo>
                  <a:lnTo>
                    <a:pt x="35" y="382"/>
                  </a:lnTo>
                  <a:lnTo>
                    <a:pt x="34" y="382"/>
                  </a:lnTo>
                  <a:lnTo>
                    <a:pt x="32" y="382"/>
                  </a:lnTo>
                  <a:lnTo>
                    <a:pt x="31" y="380"/>
                  </a:lnTo>
                  <a:lnTo>
                    <a:pt x="30" y="379"/>
                  </a:lnTo>
                  <a:lnTo>
                    <a:pt x="30" y="377"/>
                  </a:lnTo>
                  <a:lnTo>
                    <a:pt x="28" y="376"/>
                  </a:lnTo>
                  <a:lnTo>
                    <a:pt x="27" y="375"/>
                  </a:lnTo>
                  <a:lnTo>
                    <a:pt x="27" y="373"/>
                  </a:lnTo>
                  <a:lnTo>
                    <a:pt x="26" y="373"/>
                  </a:lnTo>
                  <a:lnTo>
                    <a:pt x="26" y="372"/>
                  </a:lnTo>
                  <a:lnTo>
                    <a:pt x="26" y="370"/>
                  </a:lnTo>
                  <a:lnTo>
                    <a:pt x="26" y="369"/>
                  </a:lnTo>
                  <a:lnTo>
                    <a:pt x="24" y="369"/>
                  </a:lnTo>
                  <a:lnTo>
                    <a:pt x="24" y="367"/>
                  </a:lnTo>
                  <a:lnTo>
                    <a:pt x="23" y="367"/>
                  </a:lnTo>
                  <a:lnTo>
                    <a:pt x="23" y="369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0" y="370"/>
                  </a:lnTo>
                  <a:lnTo>
                    <a:pt x="20" y="372"/>
                  </a:lnTo>
                  <a:lnTo>
                    <a:pt x="20" y="373"/>
                  </a:lnTo>
                  <a:lnTo>
                    <a:pt x="19" y="375"/>
                  </a:lnTo>
                  <a:lnTo>
                    <a:pt x="20" y="375"/>
                  </a:lnTo>
                  <a:lnTo>
                    <a:pt x="19" y="377"/>
                  </a:lnTo>
                  <a:lnTo>
                    <a:pt x="17" y="377"/>
                  </a:lnTo>
                  <a:lnTo>
                    <a:pt x="16" y="379"/>
                  </a:lnTo>
                  <a:lnTo>
                    <a:pt x="15" y="380"/>
                  </a:lnTo>
                  <a:lnTo>
                    <a:pt x="13" y="380"/>
                  </a:lnTo>
                  <a:lnTo>
                    <a:pt x="12" y="377"/>
                  </a:lnTo>
                  <a:lnTo>
                    <a:pt x="12" y="376"/>
                  </a:lnTo>
                  <a:lnTo>
                    <a:pt x="11" y="376"/>
                  </a:lnTo>
                  <a:lnTo>
                    <a:pt x="11" y="375"/>
                  </a:lnTo>
                  <a:lnTo>
                    <a:pt x="9" y="375"/>
                  </a:lnTo>
                  <a:lnTo>
                    <a:pt x="9" y="373"/>
                  </a:lnTo>
                  <a:lnTo>
                    <a:pt x="4" y="373"/>
                  </a:lnTo>
                  <a:lnTo>
                    <a:pt x="0" y="373"/>
                  </a:lnTo>
                  <a:lnTo>
                    <a:pt x="0" y="372"/>
                  </a:lnTo>
                  <a:lnTo>
                    <a:pt x="1" y="372"/>
                  </a:lnTo>
                  <a:lnTo>
                    <a:pt x="1" y="370"/>
                  </a:lnTo>
                  <a:lnTo>
                    <a:pt x="1" y="369"/>
                  </a:lnTo>
                  <a:lnTo>
                    <a:pt x="1" y="367"/>
                  </a:lnTo>
                  <a:lnTo>
                    <a:pt x="2" y="367"/>
                  </a:lnTo>
                  <a:lnTo>
                    <a:pt x="2" y="366"/>
                  </a:lnTo>
                  <a:lnTo>
                    <a:pt x="2" y="364"/>
                  </a:lnTo>
                  <a:lnTo>
                    <a:pt x="4" y="363"/>
                  </a:lnTo>
                  <a:lnTo>
                    <a:pt x="4" y="362"/>
                  </a:lnTo>
                  <a:lnTo>
                    <a:pt x="5" y="362"/>
                  </a:lnTo>
                  <a:lnTo>
                    <a:pt x="5" y="360"/>
                  </a:lnTo>
                  <a:lnTo>
                    <a:pt x="6" y="360"/>
                  </a:lnTo>
                  <a:lnTo>
                    <a:pt x="6" y="359"/>
                  </a:lnTo>
                  <a:lnTo>
                    <a:pt x="6" y="357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6" y="353"/>
                  </a:lnTo>
                  <a:lnTo>
                    <a:pt x="8" y="353"/>
                  </a:lnTo>
                  <a:lnTo>
                    <a:pt x="6" y="353"/>
                  </a:lnTo>
                  <a:lnTo>
                    <a:pt x="6" y="351"/>
                  </a:lnTo>
                  <a:lnTo>
                    <a:pt x="8" y="351"/>
                  </a:lnTo>
                  <a:lnTo>
                    <a:pt x="8" y="350"/>
                  </a:lnTo>
                  <a:lnTo>
                    <a:pt x="8" y="349"/>
                  </a:lnTo>
                  <a:lnTo>
                    <a:pt x="8" y="347"/>
                  </a:lnTo>
                  <a:lnTo>
                    <a:pt x="9" y="347"/>
                  </a:lnTo>
                  <a:lnTo>
                    <a:pt x="9" y="346"/>
                  </a:lnTo>
                  <a:lnTo>
                    <a:pt x="9" y="344"/>
                  </a:lnTo>
                  <a:lnTo>
                    <a:pt x="9" y="343"/>
                  </a:lnTo>
                  <a:lnTo>
                    <a:pt x="8" y="343"/>
                  </a:lnTo>
                  <a:lnTo>
                    <a:pt x="8" y="341"/>
                  </a:lnTo>
                  <a:lnTo>
                    <a:pt x="6" y="341"/>
                  </a:lnTo>
                  <a:lnTo>
                    <a:pt x="6" y="340"/>
                  </a:lnTo>
                  <a:lnTo>
                    <a:pt x="6" y="338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5" y="336"/>
                  </a:lnTo>
                  <a:lnTo>
                    <a:pt x="5" y="334"/>
                  </a:lnTo>
                  <a:lnTo>
                    <a:pt x="5" y="333"/>
                  </a:lnTo>
                  <a:lnTo>
                    <a:pt x="4" y="333"/>
                  </a:lnTo>
                  <a:lnTo>
                    <a:pt x="4" y="331"/>
                  </a:lnTo>
                  <a:lnTo>
                    <a:pt x="2" y="331"/>
                  </a:lnTo>
                  <a:lnTo>
                    <a:pt x="2" y="330"/>
                  </a:lnTo>
                  <a:lnTo>
                    <a:pt x="2" y="328"/>
                  </a:lnTo>
                  <a:lnTo>
                    <a:pt x="2" y="327"/>
                  </a:lnTo>
                  <a:lnTo>
                    <a:pt x="2" y="326"/>
                  </a:lnTo>
                  <a:lnTo>
                    <a:pt x="2" y="324"/>
                  </a:lnTo>
                  <a:lnTo>
                    <a:pt x="1" y="324"/>
                  </a:lnTo>
                  <a:lnTo>
                    <a:pt x="1" y="323"/>
                  </a:lnTo>
                  <a:lnTo>
                    <a:pt x="1" y="321"/>
                  </a:lnTo>
                  <a:lnTo>
                    <a:pt x="1" y="320"/>
                  </a:lnTo>
                  <a:lnTo>
                    <a:pt x="1" y="318"/>
                  </a:lnTo>
                  <a:lnTo>
                    <a:pt x="1" y="317"/>
                  </a:lnTo>
                  <a:lnTo>
                    <a:pt x="1" y="315"/>
                  </a:lnTo>
                  <a:lnTo>
                    <a:pt x="1" y="314"/>
                  </a:lnTo>
                  <a:lnTo>
                    <a:pt x="2" y="314"/>
                  </a:lnTo>
                  <a:lnTo>
                    <a:pt x="2" y="313"/>
                  </a:lnTo>
                  <a:lnTo>
                    <a:pt x="1" y="313"/>
                  </a:lnTo>
                  <a:lnTo>
                    <a:pt x="1" y="311"/>
                  </a:lnTo>
                  <a:lnTo>
                    <a:pt x="1" y="310"/>
                  </a:lnTo>
                  <a:lnTo>
                    <a:pt x="1" y="308"/>
                  </a:lnTo>
                  <a:lnTo>
                    <a:pt x="2" y="308"/>
                  </a:lnTo>
                  <a:lnTo>
                    <a:pt x="2" y="307"/>
                  </a:lnTo>
                  <a:lnTo>
                    <a:pt x="4" y="307"/>
                  </a:lnTo>
                  <a:lnTo>
                    <a:pt x="4" y="305"/>
                  </a:lnTo>
                  <a:lnTo>
                    <a:pt x="5" y="305"/>
                  </a:lnTo>
                  <a:lnTo>
                    <a:pt x="5" y="304"/>
                  </a:lnTo>
                  <a:lnTo>
                    <a:pt x="6" y="304"/>
                  </a:lnTo>
                  <a:lnTo>
                    <a:pt x="8" y="304"/>
                  </a:lnTo>
                  <a:lnTo>
                    <a:pt x="8" y="302"/>
                  </a:lnTo>
                  <a:lnTo>
                    <a:pt x="8" y="301"/>
                  </a:lnTo>
                  <a:lnTo>
                    <a:pt x="9" y="301"/>
                  </a:lnTo>
                  <a:lnTo>
                    <a:pt x="9" y="300"/>
                  </a:lnTo>
                  <a:lnTo>
                    <a:pt x="9" y="298"/>
                  </a:lnTo>
                  <a:lnTo>
                    <a:pt x="11" y="298"/>
                  </a:lnTo>
                  <a:lnTo>
                    <a:pt x="11" y="297"/>
                  </a:lnTo>
                  <a:lnTo>
                    <a:pt x="12" y="297"/>
                  </a:lnTo>
                  <a:lnTo>
                    <a:pt x="12" y="295"/>
                  </a:lnTo>
                  <a:lnTo>
                    <a:pt x="12" y="294"/>
                  </a:lnTo>
                  <a:lnTo>
                    <a:pt x="13" y="294"/>
                  </a:lnTo>
                  <a:lnTo>
                    <a:pt x="13" y="292"/>
                  </a:lnTo>
                  <a:lnTo>
                    <a:pt x="13" y="291"/>
                  </a:lnTo>
                  <a:lnTo>
                    <a:pt x="13" y="290"/>
                  </a:lnTo>
                  <a:lnTo>
                    <a:pt x="15" y="290"/>
                  </a:lnTo>
                  <a:lnTo>
                    <a:pt x="15" y="288"/>
                  </a:lnTo>
                  <a:lnTo>
                    <a:pt x="15" y="287"/>
                  </a:lnTo>
                  <a:lnTo>
                    <a:pt x="15" y="285"/>
                  </a:lnTo>
                  <a:lnTo>
                    <a:pt x="15" y="284"/>
                  </a:lnTo>
                  <a:lnTo>
                    <a:pt x="15" y="282"/>
                  </a:lnTo>
                  <a:lnTo>
                    <a:pt x="15" y="281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6" y="278"/>
                  </a:lnTo>
                  <a:lnTo>
                    <a:pt x="16" y="277"/>
                  </a:lnTo>
                  <a:lnTo>
                    <a:pt x="17" y="277"/>
                  </a:lnTo>
                  <a:lnTo>
                    <a:pt x="17" y="275"/>
                  </a:lnTo>
                  <a:lnTo>
                    <a:pt x="19" y="275"/>
                  </a:lnTo>
                  <a:lnTo>
                    <a:pt x="19" y="274"/>
                  </a:lnTo>
                  <a:lnTo>
                    <a:pt x="20" y="274"/>
                  </a:lnTo>
                  <a:lnTo>
                    <a:pt x="20" y="272"/>
                  </a:lnTo>
                  <a:lnTo>
                    <a:pt x="21" y="272"/>
                  </a:lnTo>
                  <a:lnTo>
                    <a:pt x="21" y="271"/>
                  </a:lnTo>
                  <a:lnTo>
                    <a:pt x="21" y="269"/>
                  </a:lnTo>
                  <a:lnTo>
                    <a:pt x="21" y="268"/>
                  </a:lnTo>
                  <a:lnTo>
                    <a:pt x="21" y="266"/>
                  </a:lnTo>
                  <a:lnTo>
                    <a:pt x="21" y="265"/>
                  </a:lnTo>
                  <a:lnTo>
                    <a:pt x="21" y="264"/>
                  </a:lnTo>
                  <a:lnTo>
                    <a:pt x="23" y="264"/>
                  </a:lnTo>
                  <a:lnTo>
                    <a:pt x="23" y="262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1" y="259"/>
                  </a:lnTo>
                  <a:lnTo>
                    <a:pt x="21" y="258"/>
                  </a:lnTo>
                  <a:lnTo>
                    <a:pt x="21" y="256"/>
                  </a:lnTo>
                  <a:lnTo>
                    <a:pt x="21" y="255"/>
                  </a:lnTo>
                  <a:lnTo>
                    <a:pt x="21" y="253"/>
                  </a:lnTo>
                  <a:lnTo>
                    <a:pt x="21" y="252"/>
                  </a:lnTo>
                  <a:lnTo>
                    <a:pt x="21" y="251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8"/>
                  </a:lnTo>
                  <a:lnTo>
                    <a:pt x="20" y="246"/>
                  </a:lnTo>
                  <a:lnTo>
                    <a:pt x="20" y="245"/>
                  </a:lnTo>
                  <a:lnTo>
                    <a:pt x="19" y="245"/>
                  </a:lnTo>
                  <a:lnTo>
                    <a:pt x="19" y="243"/>
                  </a:lnTo>
                  <a:lnTo>
                    <a:pt x="19" y="242"/>
                  </a:lnTo>
                  <a:lnTo>
                    <a:pt x="20" y="242"/>
                  </a:lnTo>
                  <a:lnTo>
                    <a:pt x="21" y="242"/>
                  </a:lnTo>
                  <a:lnTo>
                    <a:pt x="24" y="241"/>
                  </a:lnTo>
                  <a:lnTo>
                    <a:pt x="26" y="241"/>
                  </a:lnTo>
                  <a:lnTo>
                    <a:pt x="26" y="239"/>
                  </a:lnTo>
                  <a:lnTo>
                    <a:pt x="26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8" y="236"/>
                  </a:lnTo>
                  <a:lnTo>
                    <a:pt x="30" y="236"/>
                  </a:lnTo>
                  <a:lnTo>
                    <a:pt x="31" y="236"/>
                  </a:lnTo>
                  <a:lnTo>
                    <a:pt x="31" y="235"/>
                  </a:lnTo>
                  <a:lnTo>
                    <a:pt x="32" y="235"/>
                  </a:lnTo>
                  <a:lnTo>
                    <a:pt x="34" y="235"/>
                  </a:lnTo>
                  <a:lnTo>
                    <a:pt x="41" y="236"/>
                  </a:lnTo>
                  <a:lnTo>
                    <a:pt x="42" y="236"/>
                  </a:lnTo>
                  <a:lnTo>
                    <a:pt x="43" y="236"/>
                  </a:lnTo>
                  <a:lnTo>
                    <a:pt x="43" y="238"/>
                  </a:lnTo>
                  <a:lnTo>
                    <a:pt x="45" y="238"/>
                  </a:lnTo>
                  <a:lnTo>
                    <a:pt x="46" y="238"/>
                  </a:lnTo>
                  <a:lnTo>
                    <a:pt x="48" y="238"/>
                  </a:lnTo>
                  <a:lnTo>
                    <a:pt x="49" y="238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2" y="239"/>
                  </a:lnTo>
                  <a:lnTo>
                    <a:pt x="52" y="238"/>
                  </a:lnTo>
                  <a:lnTo>
                    <a:pt x="53" y="238"/>
                  </a:lnTo>
                  <a:lnTo>
                    <a:pt x="53" y="236"/>
                  </a:lnTo>
                  <a:lnTo>
                    <a:pt x="54" y="236"/>
                  </a:lnTo>
                  <a:lnTo>
                    <a:pt x="54" y="235"/>
                  </a:lnTo>
                  <a:lnTo>
                    <a:pt x="56" y="235"/>
                  </a:lnTo>
                  <a:lnTo>
                    <a:pt x="57" y="235"/>
                  </a:lnTo>
                  <a:lnTo>
                    <a:pt x="57" y="236"/>
                  </a:lnTo>
                  <a:lnTo>
                    <a:pt x="58" y="236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1" name="Freeform 73"/>
            <p:cNvSpPr>
              <a:spLocks/>
            </p:cNvSpPr>
            <p:nvPr/>
          </p:nvSpPr>
          <p:spPr bwMode="auto">
            <a:xfrm>
              <a:off x="4114" y="2784"/>
              <a:ext cx="422" cy="588"/>
            </a:xfrm>
            <a:custGeom>
              <a:avLst/>
              <a:gdLst>
                <a:gd name="T0" fmla="*/ 141 w 422"/>
                <a:gd name="T1" fmla="*/ 575 h 588"/>
                <a:gd name="T2" fmla="*/ 131 w 422"/>
                <a:gd name="T3" fmla="*/ 562 h 588"/>
                <a:gd name="T4" fmla="*/ 120 w 422"/>
                <a:gd name="T5" fmla="*/ 549 h 588"/>
                <a:gd name="T6" fmla="*/ 106 w 422"/>
                <a:gd name="T7" fmla="*/ 538 h 588"/>
                <a:gd name="T8" fmla="*/ 91 w 422"/>
                <a:gd name="T9" fmla="*/ 528 h 588"/>
                <a:gd name="T10" fmla="*/ 81 w 422"/>
                <a:gd name="T11" fmla="*/ 522 h 588"/>
                <a:gd name="T12" fmla="*/ 77 w 422"/>
                <a:gd name="T13" fmla="*/ 497 h 588"/>
                <a:gd name="T14" fmla="*/ 66 w 422"/>
                <a:gd name="T15" fmla="*/ 492 h 588"/>
                <a:gd name="T16" fmla="*/ 54 w 422"/>
                <a:gd name="T17" fmla="*/ 493 h 588"/>
                <a:gd name="T18" fmla="*/ 36 w 422"/>
                <a:gd name="T19" fmla="*/ 490 h 588"/>
                <a:gd name="T20" fmla="*/ 15 w 422"/>
                <a:gd name="T21" fmla="*/ 489 h 588"/>
                <a:gd name="T22" fmla="*/ 9 w 422"/>
                <a:gd name="T23" fmla="*/ 459 h 588"/>
                <a:gd name="T24" fmla="*/ 2 w 422"/>
                <a:gd name="T25" fmla="*/ 438 h 588"/>
                <a:gd name="T26" fmla="*/ 7 w 422"/>
                <a:gd name="T27" fmla="*/ 417 h 588"/>
                <a:gd name="T28" fmla="*/ 9 w 422"/>
                <a:gd name="T29" fmla="*/ 395 h 588"/>
                <a:gd name="T30" fmla="*/ 10 w 422"/>
                <a:gd name="T31" fmla="*/ 373 h 588"/>
                <a:gd name="T32" fmla="*/ 6 w 422"/>
                <a:gd name="T33" fmla="*/ 355 h 588"/>
                <a:gd name="T34" fmla="*/ 14 w 422"/>
                <a:gd name="T35" fmla="*/ 337 h 588"/>
                <a:gd name="T36" fmla="*/ 24 w 422"/>
                <a:gd name="T37" fmla="*/ 329 h 588"/>
                <a:gd name="T38" fmla="*/ 33 w 422"/>
                <a:gd name="T39" fmla="*/ 339 h 588"/>
                <a:gd name="T40" fmla="*/ 59 w 422"/>
                <a:gd name="T41" fmla="*/ 323 h 588"/>
                <a:gd name="T42" fmla="*/ 55 w 422"/>
                <a:gd name="T43" fmla="*/ 304 h 588"/>
                <a:gd name="T44" fmla="*/ 55 w 422"/>
                <a:gd name="T45" fmla="*/ 287 h 588"/>
                <a:gd name="T46" fmla="*/ 54 w 422"/>
                <a:gd name="T47" fmla="*/ 270 h 588"/>
                <a:gd name="T48" fmla="*/ 59 w 422"/>
                <a:gd name="T49" fmla="*/ 255 h 588"/>
                <a:gd name="T50" fmla="*/ 63 w 422"/>
                <a:gd name="T51" fmla="*/ 238 h 588"/>
                <a:gd name="T52" fmla="*/ 62 w 422"/>
                <a:gd name="T53" fmla="*/ 222 h 588"/>
                <a:gd name="T54" fmla="*/ 61 w 422"/>
                <a:gd name="T55" fmla="*/ 205 h 588"/>
                <a:gd name="T56" fmla="*/ 72 w 422"/>
                <a:gd name="T57" fmla="*/ 188 h 588"/>
                <a:gd name="T58" fmla="*/ 85 w 422"/>
                <a:gd name="T59" fmla="*/ 176 h 588"/>
                <a:gd name="T60" fmla="*/ 91 w 422"/>
                <a:gd name="T61" fmla="*/ 163 h 588"/>
                <a:gd name="T62" fmla="*/ 94 w 422"/>
                <a:gd name="T63" fmla="*/ 152 h 588"/>
                <a:gd name="T64" fmla="*/ 103 w 422"/>
                <a:gd name="T65" fmla="*/ 149 h 588"/>
                <a:gd name="T66" fmla="*/ 106 w 422"/>
                <a:gd name="T67" fmla="*/ 165 h 588"/>
                <a:gd name="T68" fmla="*/ 125 w 422"/>
                <a:gd name="T69" fmla="*/ 170 h 588"/>
                <a:gd name="T70" fmla="*/ 166 w 422"/>
                <a:gd name="T71" fmla="*/ 165 h 588"/>
                <a:gd name="T72" fmla="*/ 185 w 422"/>
                <a:gd name="T73" fmla="*/ 154 h 588"/>
                <a:gd name="T74" fmla="*/ 195 w 422"/>
                <a:gd name="T75" fmla="*/ 150 h 588"/>
                <a:gd name="T76" fmla="*/ 199 w 422"/>
                <a:gd name="T77" fmla="*/ 144 h 588"/>
                <a:gd name="T78" fmla="*/ 210 w 422"/>
                <a:gd name="T79" fmla="*/ 139 h 588"/>
                <a:gd name="T80" fmla="*/ 215 w 422"/>
                <a:gd name="T81" fmla="*/ 121 h 588"/>
                <a:gd name="T82" fmla="*/ 239 w 422"/>
                <a:gd name="T83" fmla="*/ 105 h 588"/>
                <a:gd name="T84" fmla="*/ 263 w 422"/>
                <a:gd name="T85" fmla="*/ 91 h 588"/>
                <a:gd name="T86" fmla="*/ 280 w 422"/>
                <a:gd name="T87" fmla="*/ 97 h 588"/>
                <a:gd name="T88" fmla="*/ 291 w 422"/>
                <a:gd name="T89" fmla="*/ 111 h 588"/>
                <a:gd name="T90" fmla="*/ 300 w 422"/>
                <a:gd name="T91" fmla="*/ 129 h 588"/>
                <a:gd name="T92" fmla="*/ 317 w 422"/>
                <a:gd name="T93" fmla="*/ 123 h 588"/>
                <a:gd name="T94" fmla="*/ 325 w 422"/>
                <a:gd name="T95" fmla="*/ 108 h 588"/>
                <a:gd name="T96" fmla="*/ 331 w 422"/>
                <a:gd name="T97" fmla="*/ 97 h 588"/>
                <a:gd name="T98" fmla="*/ 343 w 422"/>
                <a:gd name="T99" fmla="*/ 90 h 588"/>
                <a:gd name="T100" fmla="*/ 326 w 422"/>
                <a:gd name="T101" fmla="*/ 85 h 588"/>
                <a:gd name="T102" fmla="*/ 317 w 422"/>
                <a:gd name="T103" fmla="*/ 75 h 588"/>
                <a:gd name="T104" fmla="*/ 305 w 422"/>
                <a:gd name="T105" fmla="*/ 69 h 588"/>
                <a:gd name="T106" fmla="*/ 296 w 422"/>
                <a:gd name="T107" fmla="*/ 55 h 588"/>
                <a:gd name="T108" fmla="*/ 351 w 422"/>
                <a:gd name="T109" fmla="*/ 29 h 588"/>
                <a:gd name="T110" fmla="*/ 372 w 422"/>
                <a:gd name="T111" fmla="*/ 23 h 588"/>
                <a:gd name="T112" fmla="*/ 388 w 422"/>
                <a:gd name="T113" fmla="*/ 15 h 588"/>
                <a:gd name="T114" fmla="*/ 395 w 422"/>
                <a:gd name="T115" fmla="*/ 5 h 588"/>
                <a:gd name="T116" fmla="*/ 411 w 422"/>
                <a:gd name="T117" fmla="*/ 9 h 588"/>
                <a:gd name="T118" fmla="*/ 414 w 422"/>
                <a:gd name="T119" fmla="*/ 25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2" h="588">
                  <a:moveTo>
                    <a:pt x="141" y="588"/>
                  </a:moveTo>
                  <a:lnTo>
                    <a:pt x="143" y="588"/>
                  </a:lnTo>
                  <a:lnTo>
                    <a:pt x="144" y="588"/>
                  </a:lnTo>
                  <a:lnTo>
                    <a:pt x="146" y="588"/>
                  </a:lnTo>
                  <a:lnTo>
                    <a:pt x="146" y="587"/>
                  </a:lnTo>
                  <a:lnTo>
                    <a:pt x="147" y="587"/>
                  </a:lnTo>
                  <a:lnTo>
                    <a:pt x="146" y="585"/>
                  </a:lnTo>
                  <a:lnTo>
                    <a:pt x="146" y="584"/>
                  </a:lnTo>
                  <a:lnTo>
                    <a:pt x="146" y="582"/>
                  </a:lnTo>
                  <a:lnTo>
                    <a:pt x="144" y="582"/>
                  </a:lnTo>
                  <a:lnTo>
                    <a:pt x="144" y="581"/>
                  </a:lnTo>
                  <a:lnTo>
                    <a:pt x="143" y="581"/>
                  </a:lnTo>
                  <a:lnTo>
                    <a:pt x="143" y="580"/>
                  </a:lnTo>
                  <a:lnTo>
                    <a:pt x="143" y="578"/>
                  </a:lnTo>
                  <a:lnTo>
                    <a:pt x="141" y="578"/>
                  </a:lnTo>
                  <a:lnTo>
                    <a:pt x="141" y="577"/>
                  </a:lnTo>
                  <a:lnTo>
                    <a:pt x="141" y="575"/>
                  </a:lnTo>
                  <a:lnTo>
                    <a:pt x="141" y="574"/>
                  </a:lnTo>
                  <a:lnTo>
                    <a:pt x="140" y="574"/>
                  </a:lnTo>
                  <a:lnTo>
                    <a:pt x="140" y="572"/>
                  </a:lnTo>
                  <a:lnTo>
                    <a:pt x="139" y="572"/>
                  </a:lnTo>
                  <a:lnTo>
                    <a:pt x="139" y="571"/>
                  </a:lnTo>
                  <a:lnTo>
                    <a:pt x="139" y="569"/>
                  </a:lnTo>
                  <a:lnTo>
                    <a:pt x="137" y="569"/>
                  </a:lnTo>
                  <a:lnTo>
                    <a:pt x="137" y="568"/>
                  </a:lnTo>
                  <a:lnTo>
                    <a:pt x="137" y="567"/>
                  </a:lnTo>
                  <a:lnTo>
                    <a:pt x="136" y="567"/>
                  </a:lnTo>
                  <a:lnTo>
                    <a:pt x="135" y="567"/>
                  </a:lnTo>
                  <a:lnTo>
                    <a:pt x="135" y="565"/>
                  </a:lnTo>
                  <a:lnTo>
                    <a:pt x="133" y="565"/>
                  </a:lnTo>
                  <a:lnTo>
                    <a:pt x="132" y="565"/>
                  </a:lnTo>
                  <a:lnTo>
                    <a:pt x="132" y="564"/>
                  </a:lnTo>
                  <a:lnTo>
                    <a:pt x="132" y="562"/>
                  </a:lnTo>
                  <a:lnTo>
                    <a:pt x="131" y="562"/>
                  </a:lnTo>
                  <a:lnTo>
                    <a:pt x="129" y="562"/>
                  </a:lnTo>
                  <a:lnTo>
                    <a:pt x="129" y="561"/>
                  </a:lnTo>
                  <a:lnTo>
                    <a:pt x="128" y="561"/>
                  </a:lnTo>
                  <a:lnTo>
                    <a:pt x="126" y="561"/>
                  </a:lnTo>
                  <a:lnTo>
                    <a:pt x="126" y="559"/>
                  </a:lnTo>
                  <a:lnTo>
                    <a:pt x="125" y="559"/>
                  </a:lnTo>
                  <a:lnTo>
                    <a:pt x="125" y="558"/>
                  </a:lnTo>
                  <a:lnTo>
                    <a:pt x="124" y="558"/>
                  </a:lnTo>
                  <a:lnTo>
                    <a:pt x="124" y="556"/>
                  </a:lnTo>
                  <a:lnTo>
                    <a:pt x="122" y="556"/>
                  </a:lnTo>
                  <a:lnTo>
                    <a:pt x="122" y="555"/>
                  </a:lnTo>
                  <a:lnTo>
                    <a:pt x="122" y="554"/>
                  </a:lnTo>
                  <a:lnTo>
                    <a:pt x="121" y="554"/>
                  </a:lnTo>
                  <a:lnTo>
                    <a:pt x="121" y="552"/>
                  </a:lnTo>
                  <a:lnTo>
                    <a:pt x="120" y="552"/>
                  </a:lnTo>
                  <a:lnTo>
                    <a:pt x="120" y="551"/>
                  </a:lnTo>
                  <a:lnTo>
                    <a:pt x="120" y="549"/>
                  </a:lnTo>
                  <a:lnTo>
                    <a:pt x="118" y="549"/>
                  </a:lnTo>
                  <a:lnTo>
                    <a:pt x="118" y="548"/>
                  </a:lnTo>
                  <a:lnTo>
                    <a:pt x="118" y="546"/>
                  </a:lnTo>
                  <a:lnTo>
                    <a:pt x="118" y="545"/>
                  </a:lnTo>
                  <a:lnTo>
                    <a:pt x="117" y="545"/>
                  </a:lnTo>
                  <a:lnTo>
                    <a:pt x="115" y="545"/>
                  </a:lnTo>
                  <a:lnTo>
                    <a:pt x="115" y="544"/>
                  </a:lnTo>
                  <a:lnTo>
                    <a:pt x="114" y="544"/>
                  </a:lnTo>
                  <a:lnTo>
                    <a:pt x="113" y="542"/>
                  </a:lnTo>
                  <a:lnTo>
                    <a:pt x="111" y="542"/>
                  </a:lnTo>
                  <a:lnTo>
                    <a:pt x="111" y="541"/>
                  </a:lnTo>
                  <a:lnTo>
                    <a:pt x="110" y="541"/>
                  </a:lnTo>
                  <a:lnTo>
                    <a:pt x="109" y="541"/>
                  </a:lnTo>
                  <a:lnTo>
                    <a:pt x="109" y="539"/>
                  </a:lnTo>
                  <a:lnTo>
                    <a:pt x="107" y="539"/>
                  </a:lnTo>
                  <a:lnTo>
                    <a:pt x="106" y="539"/>
                  </a:lnTo>
                  <a:lnTo>
                    <a:pt x="106" y="538"/>
                  </a:lnTo>
                  <a:lnTo>
                    <a:pt x="106" y="536"/>
                  </a:lnTo>
                  <a:lnTo>
                    <a:pt x="104" y="536"/>
                  </a:lnTo>
                  <a:lnTo>
                    <a:pt x="103" y="536"/>
                  </a:lnTo>
                  <a:lnTo>
                    <a:pt x="103" y="535"/>
                  </a:lnTo>
                  <a:lnTo>
                    <a:pt x="102" y="535"/>
                  </a:lnTo>
                  <a:lnTo>
                    <a:pt x="100" y="535"/>
                  </a:lnTo>
                  <a:lnTo>
                    <a:pt x="99" y="535"/>
                  </a:lnTo>
                  <a:lnTo>
                    <a:pt x="99" y="533"/>
                  </a:lnTo>
                  <a:lnTo>
                    <a:pt x="98" y="533"/>
                  </a:lnTo>
                  <a:lnTo>
                    <a:pt x="98" y="532"/>
                  </a:lnTo>
                  <a:lnTo>
                    <a:pt x="96" y="532"/>
                  </a:lnTo>
                  <a:lnTo>
                    <a:pt x="96" y="531"/>
                  </a:lnTo>
                  <a:lnTo>
                    <a:pt x="95" y="531"/>
                  </a:lnTo>
                  <a:lnTo>
                    <a:pt x="94" y="529"/>
                  </a:lnTo>
                  <a:lnTo>
                    <a:pt x="92" y="529"/>
                  </a:lnTo>
                  <a:lnTo>
                    <a:pt x="91" y="529"/>
                  </a:lnTo>
                  <a:lnTo>
                    <a:pt x="91" y="528"/>
                  </a:lnTo>
                  <a:lnTo>
                    <a:pt x="89" y="528"/>
                  </a:lnTo>
                  <a:lnTo>
                    <a:pt x="89" y="526"/>
                  </a:lnTo>
                  <a:lnTo>
                    <a:pt x="88" y="526"/>
                  </a:lnTo>
                  <a:lnTo>
                    <a:pt x="87" y="526"/>
                  </a:lnTo>
                  <a:lnTo>
                    <a:pt x="85" y="526"/>
                  </a:lnTo>
                  <a:lnTo>
                    <a:pt x="85" y="525"/>
                  </a:lnTo>
                  <a:lnTo>
                    <a:pt x="85" y="523"/>
                  </a:lnTo>
                  <a:lnTo>
                    <a:pt x="85" y="522"/>
                  </a:lnTo>
                  <a:lnTo>
                    <a:pt x="87" y="522"/>
                  </a:lnTo>
                  <a:lnTo>
                    <a:pt x="87" y="520"/>
                  </a:lnTo>
                  <a:lnTo>
                    <a:pt x="85" y="520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3" y="522"/>
                  </a:lnTo>
                  <a:lnTo>
                    <a:pt x="83" y="523"/>
                  </a:lnTo>
                  <a:lnTo>
                    <a:pt x="81" y="523"/>
                  </a:lnTo>
                  <a:lnTo>
                    <a:pt x="81" y="522"/>
                  </a:lnTo>
                  <a:lnTo>
                    <a:pt x="81" y="520"/>
                  </a:lnTo>
                  <a:lnTo>
                    <a:pt x="81" y="519"/>
                  </a:lnTo>
                  <a:lnTo>
                    <a:pt x="81" y="518"/>
                  </a:lnTo>
                  <a:lnTo>
                    <a:pt x="81" y="516"/>
                  </a:lnTo>
                  <a:lnTo>
                    <a:pt x="81" y="515"/>
                  </a:lnTo>
                  <a:lnTo>
                    <a:pt x="81" y="512"/>
                  </a:lnTo>
                  <a:lnTo>
                    <a:pt x="83" y="510"/>
                  </a:lnTo>
                  <a:lnTo>
                    <a:pt x="83" y="507"/>
                  </a:lnTo>
                  <a:lnTo>
                    <a:pt x="84" y="503"/>
                  </a:lnTo>
                  <a:lnTo>
                    <a:pt x="84" y="502"/>
                  </a:lnTo>
                  <a:lnTo>
                    <a:pt x="83" y="502"/>
                  </a:lnTo>
                  <a:lnTo>
                    <a:pt x="83" y="500"/>
                  </a:lnTo>
                  <a:lnTo>
                    <a:pt x="81" y="500"/>
                  </a:lnTo>
                  <a:lnTo>
                    <a:pt x="80" y="499"/>
                  </a:lnTo>
                  <a:lnTo>
                    <a:pt x="78" y="499"/>
                  </a:lnTo>
                  <a:lnTo>
                    <a:pt x="78" y="497"/>
                  </a:lnTo>
                  <a:lnTo>
                    <a:pt x="77" y="497"/>
                  </a:lnTo>
                  <a:lnTo>
                    <a:pt x="77" y="496"/>
                  </a:lnTo>
                  <a:lnTo>
                    <a:pt x="77" y="495"/>
                  </a:lnTo>
                  <a:lnTo>
                    <a:pt x="77" y="493"/>
                  </a:lnTo>
                  <a:lnTo>
                    <a:pt x="77" y="492"/>
                  </a:lnTo>
                  <a:lnTo>
                    <a:pt x="77" y="490"/>
                  </a:lnTo>
                  <a:lnTo>
                    <a:pt x="76" y="490"/>
                  </a:lnTo>
                  <a:lnTo>
                    <a:pt x="76" y="489"/>
                  </a:lnTo>
                  <a:lnTo>
                    <a:pt x="74" y="489"/>
                  </a:lnTo>
                  <a:lnTo>
                    <a:pt x="73" y="489"/>
                  </a:lnTo>
                  <a:lnTo>
                    <a:pt x="72" y="489"/>
                  </a:lnTo>
                  <a:lnTo>
                    <a:pt x="70" y="489"/>
                  </a:lnTo>
                  <a:lnTo>
                    <a:pt x="70" y="487"/>
                  </a:lnTo>
                  <a:lnTo>
                    <a:pt x="69" y="487"/>
                  </a:lnTo>
                  <a:lnTo>
                    <a:pt x="67" y="487"/>
                  </a:lnTo>
                  <a:lnTo>
                    <a:pt x="67" y="490"/>
                  </a:lnTo>
                  <a:lnTo>
                    <a:pt x="67" y="492"/>
                  </a:lnTo>
                  <a:lnTo>
                    <a:pt x="66" y="492"/>
                  </a:lnTo>
                  <a:lnTo>
                    <a:pt x="66" y="493"/>
                  </a:lnTo>
                  <a:lnTo>
                    <a:pt x="66" y="495"/>
                  </a:lnTo>
                  <a:lnTo>
                    <a:pt x="65" y="495"/>
                  </a:lnTo>
                  <a:lnTo>
                    <a:pt x="65" y="496"/>
                  </a:lnTo>
                  <a:lnTo>
                    <a:pt x="63" y="497"/>
                  </a:lnTo>
                  <a:lnTo>
                    <a:pt x="62" y="497"/>
                  </a:lnTo>
                  <a:lnTo>
                    <a:pt x="62" y="499"/>
                  </a:lnTo>
                  <a:lnTo>
                    <a:pt x="62" y="497"/>
                  </a:lnTo>
                  <a:lnTo>
                    <a:pt x="61" y="497"/>
                  </a:lnTo>
                  <a:lnTo>
                    <a:pt x="61" y="496"/>
                  </a:lnTo>
                  <a:lnTo>
                    <a:pt x="59" y="496"/>
                  </a:lnTo>
                  <a:lnTo>
                    <a:pt x="59" y="495"/>
                  </a:lnTo>
                  <a:lnTo>
                    <a:pt x="58" y="495"/>
                  </a:lnTo>
                  <a:lnTo>
                    <a:pt x="57" y="495"/>
                  </a:lnTo>
                  <a:lnTo>
                    <a:pt x="57" y="493"/>
                  </a:lnTo>
                  <a:lnTo>
                    <a:pt x="55" y="493"/>
                  </a:lnTo>
                  <a:lnTo>
                    <a:pt x="54" y="493"/>
                  </a:lnTo>
                  <a:lnTo>
                    <a:pt x="52" y="493"/>
                  </a:lnTo>
                  <a:lnTo>
                    <a:pt x="51" y="493"/>
                  </a:lnTo>
                  <a:lnTo>
                    <a:pt x="50" y="493"/>
                  </a:lnTo>
                  <a:lnTo>
                    <a:pt x="50" y="492"/>
                  </a:lnTo>
                  <a:lnTo>
                    <a:pt x="48" y="492"/>
                  </a:lnTo>
                  <a:lnTo>
                    <a:pt x="47" y="492"/>
                  </a:lnTo>
                  <a:lnTo>
                    <a:pt x="47" y="493"/>
                  </a:lnTo>
                  <a:lnTo>
                    <a:pt x="46" y="493"/>
                  </a:lnTo>
                  <a:lnTo>
                    <a:pt x="44" y="493"/>
                  </a:lnTo>
                  <a:lnTo>
                    <a:pt x="44" y="492"/>
                  </a:lnTo>
                  <a:lnTo>
                    <a:pt x="43" y="492"/>
                  </a:lnTo>
                  <a:lnTo>
                    <a:pt x="41" y="492"/>
                  </a:lnTo>
                  <a:lnTo>
                    <a:pt x="40" y="492"/>
                  </a:lnTo>
                  <a:lnTo>
                    <a:pt x="39" y="492"/>
                  </a:lnTo>
                  <a:lnTo>
                    <a:pt x="37" y="492"/>
                  </a:lnTo>
                  <a:lnTo>
                    <a:pt x="37" y="490"/>
                  </a:lnTo>
                  <a:lnTo>
                    <a:pt x="36" y="490"/>
                  </a:lnTo>
                  <a:lnTo>
                    <a:pt x="35" y="490"/>
                  </a:lnTo>
                  <a:lnTo>
                    <a:pt x="33" y="490"/>
                  </a:lnTo>
                  <a:lnTo>
                    <a:pt x="32" y="490"/>
                  </a:lnTo>
                  <a:lnTo>
                    <a:pt x="32" y="492"/>
                  </a:lnTo>
                  <a:lnTo>
                    <a:pt x="30" y="492"/>
                  </a:lnTo>
                  <a:lnTo>
                    <a:pt x="29" y="492"/>
                  </a:lnTo>
                  <a:lnTo>
                    <a:pt x="29" y="490"/>
                  </a:lnTo>
                  <a:lnTo>
                    <a:pt x="28" y="490"/>
                  </a:lnTo>
                  <a:lnTo>
                    <a:pt x="26" y="490"/>
                  </a:lnTo>
                  <a:lnTo>
                    <a:pt x="26" y="489"/>
                  </a:lnTo>
                  <a:lnTo>
                    <a:pt x="25" y="489"/>
                  </a:lnTo>
                  <a:lnTo>
                    <a:pt x="24" y="489"/>
                  </a:lnTo>
                  <a:lnTo>
                    <a:pt x="21" y="492"/>
                  </a:lnTo>
                  <a:lnTo>
                    <a:pt x="20" y="492"/>
                  </a:lnTo>
                  <a:lnTo>
                    <a:pt x="18" y="492"/>
                  </a:lnTo>
                  <a:lnTo>
                    <a:pt x="17" y="490"/>
                  </a:lnTo>
                  <a:lnTo>
                    <a:pt x="15" y="489"/>
                  </a:lnTo>
                  <a:lnTo>
                    <a:pt x="13" y="487"/>
                  </a:lnTo>
                  <a:lnTo>
                    <a:pt x="11" y="486"/>
                  </a:lnTo>
                  <a:lnTo>
                    <a:pt x="10" y="484"/>
                  </a:lnTo>
                  <a:lnTo>
                    <a:pt x="10" y="483"/>
                  </a:lnTo>
                  <a:lnTo>
                    <a:pt x="7" y="476"/>
                  </a:lnTo>
                  <a:lnTo>
                    <a:pt x="7" y="474"/>
                  </a:lnTo>
                  <a:lnTo>
                    <a:pt x="7" y="473"/>
                  </a:lnTo>
                  <a:lnTo>
                    <a:pt x="7" y="471"/>
                  </a:lnTo>
                  <a:lnTo>
                    <a:pt x="7" y="470"/>
                  </a:lnTo>
                  <a:lnTo>
                    <a:pt x="7" y="469"/>
                  </a:lnTo>
                  <a:lnTo>
                    <a:pt x="7" y="467"/>
                  </a:lnTo>
                  <a:lnTo>
                    <a:pt x="7" y="466"/>
                  </a:lnTo>
                  <a:lnTo>
                    <a:pt x="7" y="463"/>
                  </a:lnTo>
                  <a:lnTo>
                    <a:pt x="7" y="461"/>
                  </a:lnTo>
                  <a:lnTo>
                    <a:pt x="7" y="460"/>
                  </a:lnTo>
                  <a:lnTo>
                    <a:pt x="7" y="459"/>
                  </a:lnTo>
                  <a:lnTo>
                    <a:pt x="9" y="459"/>
                  </a:lnTo>
                  <a:lnTo>
                    <a:pt x="9" y="457"/>
                  </a:lnTo>
                  <a:lnTo>
                    <a:pt x="10" y="456"/>
                  </a:lnTo>
                  <a:lnTo>
                    <a:pt x="9" y="456"/>
                  </a:lnTo>
                  <a:lnTo>
                    <a:pt x="9" y="454"/>
                  </a:lnTo>
                  <a:lnTo>
                    <a:pt x="6" y="453"/>
                  </a:lnTo>
                  <a:lnTo>
                    <a:pt x="4" y="451"/>
                  </a:lnTo>
                  <a:lnTo>
                    <a:pt x="3" y="450"/>
                  </a:lnTo>
                  <a:lnTo>
                    <a:pt x="2" y="450"/>
                  </a:lnTo>
                  <a:lnTo>
                    <a:pt x="2" y="448"/>
                  </a:lnTo>
                  <a:lnTo>
                    <a:pt x="2" y="447"/>
                  </a:lnTo>
                  <a:lnTo>
                    <a:pt x="0" y="446"/>
                  </a:lnTo>
                  <a:lnTo>
                    <a:pt x="0" y="444"/>
                  </a:lnTo>
                  <a:lnTo>
                    <a:pt x="0" y="443"/>
                  </a:lnTo>
                  <a:lnTo>
                    <a:pt x="0" y="441"/>
                  </a:lnTo>
                  <a:lnTo>
                    <a:pt x="0" y="440"/>
                  </a:lnTo>
                  <a:lnTo>
                    <a:pt x="0" y="438"/>
                  </a:lnTo>
                  <a:lnTo>
                    <a:pt x="2" y="438"/>
                  </a:lnTo>
                  <a:lnTo>
                    <a:pt x="2" y="437"/>
                  </a:lnTo>
                  <a:lnTo>
                    <a:pt x="2" y="435"/>
                  </a:lnTo>
                  <a:lnTo>
                    <a:pt x="2" y="434"/>
                  </a:lnTo>
                  <a:lnTo>
                    <a:pt x="3" y="433"/>
                  </a:lnTo>
                  <a:lnTo>
                    <a:pt x="3" y="431"/>
                  </a:lnTo>
                  <a:lnTo>
                    <a:pt x="3" y="430"/>
                  </a:lnTo>
                  <a:lnTo>
                    <a:pt x="3" y="428"/>
                  </a:lnTo>
                  <a:lnTo>
                    <a:pt x="4" y="428"/>
                  </a:lnTo>
                  <a:lnTo>
                    <a:pt x="4" y="427"/>
                  </a:lnTo>
                  <a:lnTo>
                    <a:pt x="4" y="425"/>
                  </a:lnTo>
                  <a:lnTo>
                    <a:pt x="4" y="424"/>
                  </a:lnTo>
                  <a:lnTo>
                    <a:pt x="6" y="424"/>
                  </a:lnTo>
                  <a:lnTo>
                    <a:pt x="6" y="422"/>
                  </a:lnTo>
                  <a:lnTo>
                    <a:pt x="6" y="421"/>
                  </a:lnTo>
                  <a:lnTo>
                    <a:pt x="6" y="420"/>
                  </a:lnTo>
                  <a:lnTo>
                    <a:pt x="6" y="418"/>
                  </a:lnTo>
                  <a:lnTo>
                    <a:pt x="7" y="417"/>
                  </a:lnTo>
                  <a:lnTo>
                    <a:pt x="6" y="415"/>
                  </a:lnTo>
                  <a:lnTo>
                    <a:pt x="7" y="415"/>
                  </a:lnTo>
                  <a:lnTo>
                    <a:pt x="7" y="414"/>
                  </a:lnTo>
                  <a:lnTo>
                    <a:pt x="6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7" y="410"/>
                  </a:lnTo>
                  <a:lnTo>
                    <a:pt x="7" y="408"/>
                  </a:lnTo>
                  <a:lnTo>
                    <a:pt x="7" y="407"/>
                  </a:lnTo>
                  <a:lnTo>
                    <a:pt x="9" y="405"/>
                  </a:lnTo>
                  <a:lnTo>
                    <a:pt x="9" y="404"/>
                  </a:lnTo>
                  <a:lnTo>
                    <a:pt x="9" y="402"/>
                  </a:lnTo>
                  <a:lnTo>
                    <a:pt x="9" y="401"/>
                  </a:lnTo>
                  <a:lnTo>
                    <a:pt x="10" y="399"/>
                  </a:lnTo>
                  <a:lnTo>
                    <a:pt x="10" y="398"/>
                  </a:lnTo>
                  <a:lnTo>
                    <a:pt x="10" y="397"/>
                  </a:lnTo>
                  <a:lnTo>
                    <a:pt x="9" y="395"/>
                  </a:lnTo>
                  <a:lnTo>
                    <a:pt x="9" y="394"/>
                  </a:lnTo>
                  <a:lnTo>
                    <a:pt x="7" y="394"/>
                  </a:lnTo>
                  <a:lnTo>
                    <a:pt x="7" y="392"/>
                  </a:lnTo>
                  <a:lnTo>
                    <a:pt x="6" y="391"/>
                  </a:lnTo>
                  <a:lnTo>
                    <a:pt x="6" y="389"/>
                  </a:lnTo>
                  <a:lnTo>
                    <a:pt x="6" y="388"/>
                  </a:lnTo>
                  <a:lnTo>
                    <a:pt x="6" y="386"/>
                  </a:lnTo>
                  <a:lnTo>
                    <a:pt x="6" y="385"/>
                  </a:lnTo>
                  <a:lnTo>
                    <a:pt x="7" y="384"/>
                  </a:lnTo>
                  <a:lnTo>
                    <a:pt x="7" y="382"/>
                  </a:lnTo>
                  <a:lnTo>
                    <a:pt x="7" y="381"/>
                  </a:lnTo>
                  <a:lnTo>
                    <a:pt x="9" y="379"/>
                  </a:lnTo>
                  <a:lnTo>
                    <a:pt x="9" y="378"/>
                  </a:lnTo>
                  <a:lnTo>
                    <a:pt x="9" y="376"/>
                  </a:lnTo>
                  <a:lnTo>
                    <a:pt x="10" y="376"/>
                  </a:lnTo>
                  <a:lnTo>
                    <a:pt x="10" y="375"/>
                  </a:lnTo>
                  <a:lnTo>
                    <a:pt x="10" y="373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1"/>
                  </a:lnTo>
                  <a:lnTo>
                    <a:pt x="9" y="369"/>
                  </a:lnTo>
                  <a:lnTo>
                    <a:pt x="7" y="369"/>
                  </a:lnTo>
                  <a:lnTo>
                    <a:pt x="7" y="368"/>
                  </a:lnTo>
                  <a:lnTo>
                    <a:pt x="7" y="366"/>
                  </a:lnTo>
                  <a:lnTo>
                    <a:pt x="7" y="365"/>
                  </a:lnTo>
                  <a:lnTo>
                    <a:pt x="6" y="365"/>
                  </a:lnTo>
                  <a:lnTo>
                    <a:pt x="4" y="365"/>
                  </a:lnTo>
                  <a:lnTo>
                    <a:pt x="4" y="363"/>
                  </a:lnTo>
                  <a:lnTo>
                    <a:pt x="4" y="362"/>
                  </a:lnTo>
                  <a:lnTo>
                    <a:pt x="4" y="361"/>
                  </a:lnTo>
                  <a:lnTo>
                    <a:pt x="4" y="359"/>
                  </a:lnTo>
                  <a:lnTo>
                    <a:pt x="4" y="358"/>
                  </a:lnTo>
                  <a:lnTo>
                    <a:pt x="4" y="356"/>
                  </a:lnTo>
                  <a:lnTo>
                    <a:pt x="6" y="355"/>
                  </a:lnTo>
                  <a:lnTo>
                    <a:pt x="6" y="353"/>
                  </a:lnTo>
                  <a:lnTo>
                    <a:pt x="6" y="352"/>
                  </a:lnTo>
                  <a:lnTo>
                    <a:pt x="7" y="349"/>
                  </a:lnTo>
                  <a:lnTo>
                    <a:pt x="9" y="350"/>
                  </a:lnTo>
                  <a:lnTo>
                    <a:pt x="10" y="350"/>
                  </a:lnTo>
                  <a:lnTo>
                    <a:pt x="11" y="350"/>
                  </a:lnTo>
                  <a:lnTo>
                    <a:pt x="11" y="349"/>
                  </a:lnTo>
                  <a:lnTo>
                    <a:pt x="10" y="349"/>
                  </a:lnTo>
                  <a:lnTo>
                    <a:pt x="11" y="348"/>
                  </a:lnTo>
                  <a:lnTo>
                    <a:pt x="11" y="346"/>
                  </a:lnTo>
                  <a:lnTo>
                    <a:pt x="11" y="345"/>
                  </a:lnTo>
                  <a:lnTo>
                    <a:pt x="11" y="343"/>
                  </a:lnTo>
                  <a:lnTo>
                    <a:pt x="13" y="343"/>
                  </a:lnTo>
                  <a:lnTo>
                    <a:pt x="13" y="342"/>
                  </a:lnTo>
                  <a:lnTo>
                    <a:pt x="13" y="340"/>
                  </a:lnTo>
                  <a:lnTo>
                    <a:pt x="14" y="339"/>
                  </a:lnTo>
                  <a:lnTo>
                    <a:pt x="14" y="337"/>
                  </a:lnTo>
                  <a:lnTo>
                    <a:pt x="15" y="337"/>
                  </a:lnTo>
                  <a:lnTo>
                    <a:pt x="15" y="336"/>
                  </a:lnTo>
                  <a:lnTo>
                    <a:pt x="15" y="335"/>
                  </a:lnTo>
                  <a:lnTo>
                    <a:pt x="17" y="335"/>
                  </a:lnTo>
                  <a:lnTo>
                    <a:pt x="17" y="333"/>
                  </a:lnTo>
                  <a:lnTo>
                    <a:pt x="17" y="332"/>
                  </a:lnTo>
                  <a:lnTo>
                    <a:pt x="17" y="330"/>
                  </a:lnTo>
                  <a:lnTo>
                    <a:pt x="17" y="329"/>
                  </a:lnTo>
                  <a:lnTo>
                    <a:pt x="17" y="327"/>
                  </a:lnTo>
                  <a:lnTo>
                    <a:pt x="18" y="327"/>
                  </a:lnTo>
                  <a:lnTo>
                    <a:pt x="18" y="326"/>
                  </a:lnTo>
                  <a:lnTo>
                    <a:pt x="20" y="326"/>
                  </a:lnTo>
                  <a:lnTo>
                    <a:pt x="20" y="324"/>
                  </a:lnTo>
                  <a:lnTo>
                    <a:pt x="21" y="326"/>
                  </a:lnTo>
                  <a:lnTo>
                    <a:pt x="22" y="326"/>
                  </a:lnTo>
                  <a:lnTo>
                    <a:pt x="22" y="327"/>
                  </a:lnTo>
                  <a:lnTo>
                    <a:pt x="24" y="329"/>
                  </a:lnTo>
                  <a:lnTo>
                    <a:pt x="24" y="330"/>
                  </a:lnTo>
                  <a:lnTo>
                    <a:pt x="24" y="332"/>
                  </a:lnTo>
                  <a:lnTo>
                    <a:pt x="24" y="333"/>
                  </a:lnTo>
                  <a:lnTo>
                    <a:pt x="25" y="335"/>
                  </a:lnTo>
                  <a:lnTo>
                    <a:pt x="25" y="336"/>
                  </a:lnTo>
                  <a:lnTo>
                    <a:pt x="25" y="348"/>
                  </a:lnTo>
                  <a:lnTo>
                    <a:pt x="26" y="346"/>
                  </a:lnTo>
                  <a:lnTo>
                    <a:pt x="28" y="346"/>
                  </a:lnTo>
                  <a:lnTo>
                    <a:pt x="29" y="345"/>
                  </a:lnTo>
                  <a:lnTo>
                    <a:pt x="30" y="343"/>
                  </a:lnTo>
                  <a:lnTo>
                    <a:pt x="32" y="343"/>
                  </a:lnTo>
                  <a:lnTo>
                    <a:pt x="32" y="342"/>
                  </a:lnTo>
                  <a:lnTo>
                    <a:pt x="33" y="342"/>
                  </a:lnTo>
                  <a:lnTo>
                    <a:pt x="35" y="342"/>
                  </a:lnTo>
                  <a:lnTo>
                    <a:pt x="35" y="340"/>
                  </a:lnTo>
                  <a:lnTo>
                    <a:pt x="33" y="340"/>
                  </a:lnTo>
                  <a:lnTo>
                    <a:pt x="33" y="339"/>
                  </a:lnTo>
                  <a:lnTo>
                    <a:pt x="33" y="337"/>
                  </a:lnTo>
                  <a:lnTo>
                    <a:pt x="33" y="336"/>
                  </a:lnTo>
                  <a:lnTo>
                    <a:pt x="33" y="335"/>
                  </a:lnTo>
                  <a:lnTo>
                    <a:pt x="32" y="335"/>
                  </a:lnTo>
                  <a:lnTo>
                    <a:pt x="33" y="333"/>
                  </a:lnTo>
                  <a:lnTo>
                    <a:pt x="32" y="333"/>
                  </a:lnTo>
                  <a:lnTo>
                    <a:pt x="32" y="332"/>
                  </a:lnTo>
                  <a:lnTo>
                    <a:pt x="32" y="330"/>
                  </a:lnTo>
                  <a:lnTo>
                    <a:pt x="32" y="329"/>
                  </a:lnTo>
                  <a:lnTo>
                    <a:pt x="39" y="329"/>
                  </a:lnTo>
                  <a:lnTo>
                    <a:pt x="54" y="327"/>
                  </a:lnTo>
                  <a:lnTo>
                    <a:pt x="54" y="326"/>
                  </a:lnTo>
                  <a:lnTo>
                    <a:pt x="55" y="326"/>
                  </a:lnTo>
                  <a:lnTo>
                    <a:pt x="57" y="326"/>
                  </a:lnTo>
                  <a:lnTo>
                    <a:pt x="58" y="326"/>
                  </a:lnTo>
                  <a:lnTo>
                    <a:pt x="59" y="324"/>
                  </a:lnTo>
                  <a:lnTo>
                    <a:pt x="59" y="323"/>
                  </a:lnTo>
                  <a:lnTo>
                    <a:pt x="61" y="322"/>
                  </a:lnTo>
                  <a:lnTo>
                    <a:pt x="59" y="322"/>
                  </a:lnTo>
                  <a:lnTo>
                    <a:pt x="59" y="320"/>
                  </a:lnTo>
                  <a:lnTo>
                    <a:pt x="61" y="320"/>
                  </a:lnTo>
                  <a:lnTo>
                    <a:pt x="61" y="319"/>
                  </a:lnTo>
                  <a:lnTo>
                    <a:pt x="59" y="319"/>
                  </a:lnTo>
                  <a:lnTo>
                    <a:pt x="61" y="317"/>
                  </a:lnTo>
                  <a:lnTo>
                    <a:pt x="61" y="316"/>
                  </a:lnTo>
                  <a:lnTo>
                    <a:pt x="61" y="314"/>
                  </a:lnTo>
                  <a:lnTo>
                    <a:pt x="59" y="313"/>
                  </a:lnTo>
                  <a:lnTo>
                    <a:pt x="59" y="312"/>
                  </a:lnTo>
                  <a:lnTo>
                    <a:pt x="58" y="310"/>
                  </a:lnTo>
                  <a:lnTo>
                    <a:pt x="58" y="309"/>
                  </a:lnTo>
                  <a:lnTo>
                    <a:pt x="57" y="309"/>
                  </a:lnTo>
                  <a:lnTo>
                    <a:pt x="57" y="307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5" y="303"/>
                  </a:lnTo>
                  <a:lnTo>
                    <a:pt x="54" y="303"/>
                  </a:lnTo>
                  <a:lnTo>
                    <a:pt x="54" y="301"/>
                  </a:lnTo>
                  <a:lnTo>
                    <a:pt x="52" y="301"/>
                  </a:lnTo>
                  <a:lnTo>
                    <a:pt x="54" y="300"/>
                  </a:lnTo>
                  <a:lnTo>
                    <a:pt x="52" y="300"/>
                  </a:lnTo>
                  <a:lnTo>
                    <a:pt x="52" y="299"/>
                  </a:lnTo>
                  <a:lnTo>
                    <a:pt x="52" y="297"/>
                  </a:lnTo>
                  <a:lnTo>
                    <a:pt x="54" y="297"/>
                  </a:lnTo>
                  <a:lnTo>
                    <a:pt x="54" y="296"/>
                  </a:lnTo>
                  <a:lnTo>
                    <a:pt x="54" y="294"/>
                  </a:lnTo>
                  <a:lnTo>
                    <a:pt x="55" y="293"/>
                  </a:lnTo>
                  <a:lnTo>
                    <a:pt x="54" y="293"/>
                  </a:lnTo>
                  <a:lnTo>
                    <a:pt x="54" y="291"/>
                  </a:lnTo>
                  <a:lnTo>
                    <a:pt x="55" y="290"/>
                  </a:lnTo>
                  <a:lnTo>
                    <a:pt x="55" y="288"/>
                  </a:lnTo>
                  <a:lnTo>
                    <a:pt x="55" y="287"/>
                  </a:lnTo>
                  <a:lnTo>
                    <a:pt x="54" y="286"/>
                  </a:lnTo>
                  <a:lnTo>
                    <a:pt x="54" y="284"/>
                  </a:lnTo>
                  <a:lnTo>
                    <a:pt x="55" y="283"/>
                  </a:lnTo>
                  <a:lnTo>
                    <a:pt x="55" y="281"/>
                  </a:lnTo>
                  <a:lnTo>
                    <a:pt x="54" y="281"/>
                  </a:lnTo>
                  <a:lnTo>
                    <a:pt x="54" y="280"/>
                  </a:lnTo>
                  <a:lnTo>
                    <a:pt x="55" y="280"/>
                  </a:lnTo>
                  <a:lnTo>
                    <a:pt x="55" y="278"/>
                  </a:lnTo>
                  <a:lnTo>
                    <a:pt x="55" y="277"/>
                  </a:lnTo>
                  <a:lnTo>
                    <a:pt x="57" y="277"/>
                  </a:lnTo>
                  <a:lnTo>
                    <a:pt x="57" y="276"/>
                  </a:lnTo>
                  <a:lnTo>
                    <a:pt x="55" y="276"/>
                  </a:lnTo>
                  <a:lnTo>
                    <a:pt x="55" y="274"/>
                  </a:lnTo>
                  <a:lnTo>
                    <a:pt x="55" y="273"/>
                  </a:lnTo>
                  <a:lnTo>
                    <a:pt x="55" y="271"/>
                  </a:lnTo>
                  <a:lnTo>
                    <a:pt x="54" y="271"/>
                  </a:lnTo>
                  <a:lnTo>
                    <a:pt x="54" y="270"/>
                  </a:lnTo>
                  <a:lnTo>
                    <a:pt x="55" y="268"/>
                  </a:lnTo>
                  <a:lnTo>
                    <a:pt x="57" y="268"/>
                  </a:lnTo>
                  <a:lnTo>
                    <a:pt x="57" y="267"/>
                  </a:lnTo>
                  <a:lnTo>
                    <a:pt x="57" y="265"/>
                  </a:lnTo>
                  <a:lnTo>
                    <a:pt x="55" y="265"/>
                  </a:lnTo>
                  <a:lnTo>
                    <a:pt x="55" y="264"/>
                  </a:lnTo>
                  <a:lnTo>
                    <a:pt x="54" y="264"/>
                  </a:lnTo>
                  <a:lnTo>
                    <a:pt x="54" y="263"/>
                  </a:lnTo>
                  <a:lnTo>
                    <a:pt x="55" y="263"/>
                  </a:lnTo>
                  <a:lnTo>
                    <a:pt x="55" y="261"/>
                  </a:lnTo>
                  <a:lnTo>
                    <a:pt x="57" y="261"/>
                  </a:lnTo>
                  <a:lnTo>
                    <a:pt x="58" y="261"/>
                  </a:lnTo>
                  <a:lnTo>
                    <a:pt x="58" y="260"/>
                  </a:lnTo>
                  <a:lnTo>
                    <a:pt x="58" y="258"/>
                  </a:lnTo>
                  <a:lnTo>
                    <a:pt x="58" y="257"/>
                  </a:lnTo>
                  <a:lnTo>
                    <a:pt x="59" y="257"/>
                  </a:lnTo>
                  <a:lnTo>
                    <a:pt x="59" y="255"/>
                  </a:lnTo>
                  <a:lnTo>
                    <a:pt x="59" y="254"/>
                  </a:lnTo>
                  <a:lnTo>
                    <a:pt x="61" y="254"/>
                  </a:lnTo>
                  <a:lnTo>
                    <a:pt x="61" y="252"/>
                  </a:lnTo>
                  <a:lnTo>
                    <a:pt x="61" y="251"/>
                  </a:lnTo>
                  <a:lnTo>
                    <a:pt x="61" y="250"/>
                  </a:lnTo>
                  <a:lnTo>
                    <a:pt x="62" y="250"/>
                  </a:lnTo>
                  <a:lnTo>
                    <a:pt x="61" y="248"/>
                  </a:lnTo>
                  <a:lnTo>
                    <a:pt x="62" y="248"/>
                  </a:lnTo>
                  <a:lnTo>
                    <a:pt x="62" y="247"/>
                  </a:lnTo>
                  <a:lnTo>
                    <a:pt x="62" y="245"/>
                  </a:lnTo>
                  <a:lnTo>
                    <a:pt x="63" y="245"/>
                  </a:lnTo>
                  <a:lnTo>
                    <a:pt x="63" y="244"/>
                  </a:lnTo>
                  <a:lnTo>
                    <a:pt x="63" y="242"/>
                  </a:lnTo>
                  <a:lnTo>
                    <a:pt x="62" y="242"/>
                  </a:lnTo>
                  <a:lnTo>
                    <a:pt x="63" y="241"/>
                  </a:lnTo>
                  <a:lnTo>
                    <a:pt x="63" y="239"/>
                  </a:lnTo>
                  <a:lnTo>
                    <a:pt x="63" y="238"/>
                  </a:lnTo>
                  <a:lnTo>
                    <a:pt x="63" y="237"/>
                  </a:lnTo>
                  <a:lnTo>
                    <a:pt x="65" y="235"/>
                  </a:lnTo>
                  <a:lnTo>
                    <a:pt x="66" y="234"/>
                  </a:lnTo>
                  <a:lnTo>
                    <a:pt x="67" y="234"/>
                  </a:lnTo>
                  <a:lnTo>
                    <a:pt x="69" y="234"/>
                  </a:lnTo>
                  <a:lnTo>
                    <a:pt x="69" y="232"/>
                  </a:lnTo>
                  <a:lnTo>
                    <a:pt x="69" y="231"/>
                  </a:lnTo>
                  <a:lnTo>
                    <a:pt x="67" y="231"/>
                  </a:lnTo>
                  <a:lnTo>
                    <a:pt x="67" y="229"/>
                  </a:lnTo>
                  <a:lnTo>
                    <a:pt x="66" y="228"/>
                  </a:lnTo>
                  <a:lnTo>
                    <a:pt x="65" y="228"/>
                  </a:lnTo>
                  <a:lnTo>
                    <a:pt x="63" y="228"/>
                  </a:lnTo>
                  <a:lnTo>
                    <a:pt x="62" y="228"/>
                  </a:lnTo>
                  <a:lnTo>
                    <a:pt x="61" y="227"/>
                  </a:lnTo>
                  <a:lnTo>
                    <a:pt x="61" y="225"/>
                  </a:lnTo>
                  <a:lnTo>
                    <a:pt x="61" y="224"/>
                  </a:lnTo>
                  <a:lnTo>
                    <a:pt x="62" y="222"/>
                  </a:lnTo>
                  <a:lnTo>
                    <a:pt x="62" y="221"/>
                  </a:lnTo>
                  <a:lnTo>
                    <a:pt x="63" y="221"/>
                  </a:lnTo>
                  <a:lnTo>
                    <a:pt x="62" y="221"/>
                  </a:lnTo>
                  <a:lnTo>
                    <a:pt x="63" y="219"/>
                  </a:lnTo>
                  <a:lnTo>
                    <a:pt x="63" y="218"/>
                  </a:lnTo>
                  <a:lnTo>
                    <a:pt x="63" y="216"/>
                  </a:lnTo>
                  <a:lnTo>
                    <a:pt x="63" y="215"/>
                  </a:lnTo>
                  <a:lnTo>
                    <a:pt x="63" y="214"/>
                  </a:lnTo>
                  <a:lnTo>
                    <a:pt x="65" y="212"/>
                  </a:lnTo>
                  <a:lnTo>
                    <a:pt x="65" y="211"/>
                  </a:lnTo>
                  <a:lnTo>
                    <a:pt x="63" y="211"/>
                  </a:lnTo>
                  <a:lnTo>
                    <a:pt x="63" y="209"/>
                  </a:lnTo>
                  <a:lnTo>
                    <a:pt x="62" y="209"/>
                  </a:lnTo>
                  <a:lnTo>
                    <a:pt x="62" y="208"/>
                  </a:lnTo>
                  <a:lnTo>
                    <a:pt x="61" y="208"/>
                  </a:lnTo>
                  <a:lnTo>
                    <a:pt x="61" y="206"/>
                  </a:lnTo>
                  <a:lnTo>
                    <a:pt x="61" y="205"/>
                  </a:lnTo>
                  <a:lnTo>
                    <a:pt x="61" y="203"/>
                  </a:lnTo>
                  <a:lnTo>
                    <a:pt x="61" y="202"/>
                  </a:lnTo>
                  <a:lnTo>
                    <a:pt x="62" y="201"/>
                  </a:lnTo>
                  <a:lnTo>
                    <a:pt x="63" y="201"/>
                  </a:lnTo>
                  <a:lnTo>
                    <a:pt x="65" y="201"/>
                  </a:lnTo>
                  <a:lnTo>
                    <a:pt x="65" y="199"/>
                  </a:lnTo>
                  <a:lnTo>
                    <a:pt x="65" y="198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7" y="195"/>
                  </a:lnTo>
                  <a:lnTo>
                    <a:pt x="69" y="195"/>
                  </a:lnTo>
                  <a:lnTo>
                    <a:pt x="69" y="193"/>
                  </a:lnTo>
                  <a:lnTo>
                    <a:pt x="70" y="193"/>
                  </a:lnTo>
                  <a:lnTo>
                    <a:pt x="70" y="192"/>
                  </a:lnTo>
                  <a:lnTo>
                    <a:pt x="70" y="190"/>
                  </a:lnTo>
                  <a:lnTo>
                    <a:pt x="72" y="189"/>
                  </a:lnTo>
                  <a:lnTo>
                    <a:pt x="72" y="188"/>
                  </a:lnTo>
                  <a:lnTo>
                    <a:pt x="73" y="186"/>
                  </a:lnTo>
                  <a:lnTo>
                    <a:pt x="73" y="185"/>
                  </a:lnTo>
                  <a:lnTo>
                    <a:pt x="74" y="185"/>
                  </a:lnTo>
                  <a:lnTo>
                    <a:pt x="76" y="185"/>
                  </a:lnTo>
                  <a:lnTo>
                    <a:pt x="76" y="183"/>
                  </a:lnTo>
                  <a:lnTo>
                    <a:pt x="76" y="182"/>
                  </a:lnTo>
                  <a:lnTo>
                    <a:pt x="76" y="180"/>
                  </a:lnTo>
                  <a:lnTo>
                    <a:pt x="77" y="180"/>
                  </a:lnTo>
                  <a:lnTo>
                    <a:pt x="77" y="179"/>
                  </a:lnTo>
                  <a:lnTo>
                    <a:pt x="78" y="179"/>
                  </a:lnTo>
                  <a:lnTo>
                    <a:pt x="78" y="178"/>
                  </a:lnTo>
                  <a:lnTo>
                    <a:pt x="78" y="176"/>
                  </a:lnTo>
                  <a:lnTo>
                    <a:pt x="80" y="175"/>
                  </a:lnTo>
                  <a:lnTo>
                    <a:pt x="81" y="176"/>
                  </a:lnTo>
                  <a:lnTo>
                    <a:pt x="83" y="176"/>
                  </a:lnTo>
                  <a:lnTo>
                    <a:pt x="84" y="176"/>
                  </a:lnTo>
                  <a:lnTo>
                    <a:pt x="85" y="176"/>
                  </a:lnTo>
                  <a:lnTo>
                    <a:pt x="87" y="176"/>
                  </a:lnTo>
                  <a:lnTo>
                    <a:pt x="88" y="176"/>
                  </a:lnTo>
                  <a:lnTo>
                    <a:pt x="89" y="176"/>
                  </a:lnTo>
                  <a:lnTo>
                    <a:pt x="89" y="175"/>
                  </a:lnTo>
                  <a:lnTo>
                    <a:pt x="89" y="173"/>
                  </a:lnTo>
                  <a:lnTo>
                    <a:pt x="89" y="172"/>
                  </a:lnTo>
                  <a:lnTo>
                    <a:pt x="91" y="172"/>
                  </a:lnTo>
                  <a:lnTo>
                    <a:pt x="92" y="172"/>
                  </a:lnTo>
                  <a:lnTo>
                    <a:pt x="94" y="172"/>
                  </a:lnTo>
                  <a:lnTo>
                    <a:pt x="94" y="170"/>
                  </a:lnTo>
                  <a:lnTo>
                    <a:pt x="94" y="169"/>
                  </a:lnTo>
                  <a:lnTo>
                    <a:pt x="94" y="167"/>
                  </a:lnTo>
                  <a:lnTo>
                    <a:pt x="94" y="166"/>
                  </a:lnTo>
                  <a:lnTo>
                    <a:pt x="94" y="165"/>
                  </a:lnTo>
                  <a:lnTo>
                    <a:pt x="92" y="165"/>
                  </a:lnTo>
                  <a:lnTo>
                    <a:pt x="91" y="165"/>
                  </a:lnTo>
                  <a:lnTo>
                    <a:pt x="91" y="163"/>
                  </a:lnTo>
                  <a:lnTo>
                    <a:pt x="92" y="162"/>
                  </a:lnTo>
                  <a:lnTo>
                    <a:pt x="94" y="162"/>
                  </a:lnTo>
                  <a:lnTo>
                    <a:pt x="94" y="160"/>
                  </a:lnTo>
                  <a:lnTo>
                    <a:pt x="95" y="160"/>
                  </a:lnTo>
                  <a:lnTo>
                    <a:pt x="95" y="159"/>
                  </a:lnTo>
                  <a:lnTo>
                    <a:pt x="94" y="159"/>
                  </a:lnTo>
                  <a:lnTo>
                    <a:pt x="92" y="157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1" y="154"/>
                  </a:lnTo>
                  <a:lnTo>
                    <a:pt x="89" y="154"/>
                  </a:lnTo>
                  <a:lnTo>
                    <a:pt x="89" y="153"/>
                  </a:lnTo>
                  <a:lnTo>
                    <a:pt x="88" y="153"/>
                  </a:lnTo>
                  <a:lnTo>
                    <a:pt x="89" y="153"/>
                  </a:lnTo>
                  <a:lnTo>
                    <a:pt x="91" y="152"/>
                  </a:lnTo>
                  <a:lnTo>
                    <a:pt x="92" y="152"/>
                  </a:lnTo>
                  <a:lnTo>
                    <a:pt x="94" y="152"/>
                  </a:lnTo>
                  <a:lnTo>
                    <a:pt x="95" y="152"/>
                  </a:lnTo>
                  <a:lnTo>
                    <a:pt x="95" y="150"/>
                  </a:lnTo>
                  <a:lnTo>
                    <a:pt x="95" y="149"/>
                  </a:lnTo>
                  <a:lnTo>
                    <a:pt x="94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4" y="144"/>
                  </a:lnTo>
                  <a:lnTo>
                    <a:pt x="95" y="144"/>
                  </a:lnTo>
                  <a:lnTo>
                    <a:pt x="96" y="144"/>
                  </a:lnTo>
                  <a:lnTo>
                    <a:pt x="98" y="144"/>
                  </a:lnTo>
                  <a:lnTo>
                    <a:pt x="99" y="146"/>
                  </a:lnTo>
                  <a:lnTo>
                    <a:pt x="100" y="146"/>
                  </a:lnTo>
                  <a:lnTo>
                    <a:pt x="100" y="147"/>
                  </a:lnTo>
                  <a:lnTo>
                    <a:pt x="102" y="146"/>
                  </a:lnTo>
                  <a:lnTo>
                    <a:pt x="102" y="147"/>
                  </a:lnTo>
                  <a:lnTo>
                    <a:pt x="102" y="149"/>
                  </a:lnTo>
                  <a:lnTo>
                    <a:pt x="103" y="149"/>
                  </a:lnTo>
                  <a:lnTo>
                    <a:pt x="104" y="150"/>
                  </a:lnTo>
                  <a:lnTo>
                    <a:pt x="104" y="152"/>
                  </a:lnTo>
                  <a:lnTo>
                    <a:pt x="106" y="152"/>
                  </a:lnTo>
                  <a:lnTo>
                    <a:pt x="106" y="153"/>
                  </a:lnTo>
                  <a:lnTo>
                    <a:pt x="107" y="154"/>
                  </a:lnTo>
                  <a:lnTo>
                    <a:pt x="107" y="156"/>
                  </a:lnTo>
                  <a:lnTo>
                    <a:pt x="107" y="157"/>
                  </a:lnTo>
                  <a:lnTo>
                    <a:pt x="109" y="157"/>
                  </a:lnTo>
                  <a:lnTo>
                    <a:pt x="109" y="159"/>
                  </a:lnTo>
                  <a:lnTo>
                    <a:pt x="107" y="159"/>
                  </a:lnTo>
                  <a:lnTo>
                    <a:pt x="107" y="160"/>
                  </a:lnTo>
                  <a:lnTo>
                    <a:pt x="109" y="160"/>
                  </a:lnTo>
                  <a:lnTo>
                    <a:pt x="109" y="162"/>
                  </a:lnTo>
                  <a:lnTo>
                    <a:pt x="109" y="163"/>
                  </a:lnTo>
                  <a:lnTo>
                    <a:pt x="107" y="163"/>
                  </a:lnTo>
                  <a:lnTo>
                    <a:pt x="106" y="163"/>
                  </a:lnTo>
                  <a:lnTo>
                    <a:pt x="106" y="165"/>
                  </a:lnTo>
                  <a:lnTo>
                    <a:pt x="107" y="165"/>
                  </a:lnTo>
                  <a:lnTo>
                    <a:pt x="107" y="166"/>
                  </a:lnTo>
                  <a:lnTo>
                    <a:pt x="109" y="166"/>
                  </a:lnTo>
                  <a:lnTo>
                    <a:pt x="110" y="166"/>
                  </a:lnTo>
                  <a:lnTo>
                    <a:pt x="111" y="166"/>
                  </a:lnTo>
                  <a:lnTo>
                    <a:pt x="113" y="166"/>
                  </a:lnTo>
                  <a:lnTo>
                    <a:pt x="114" y="166"/>
                  </a:lnTo>
                  <a:lnTo>
                    <a:pt x="115" y="166"/>
                  </a:lnTo>
                  <a:lnTo>
                    <a:pt x="117" y="167"/>
                  </a:lnTo>
                  <a:lnTo>
                    <a:pt x="118" y="167"/>
                  </a:lnTo>
                  <a:lnTo>
                    <a:pt x="120" y="167"/>
                  </a:lnTo>
                  <a:lnTo>
                    <a:pt x="120" y="169"/>
                  </a:lnTo>
                  <a:lnTo>
                    <a:pt x="121" y="169"/>
                  </a:lnTo>
                  <a:lnTo>
                    <a:pt x="122" y="169"/>
                  </a:lnTo>
                  <a:lnTo>
                    <a:pt x="122" y="170"/>
                  </a:lnTo>
                  <a:lnTo>
                    <a:pt x="124" y="170"/>
                  </a:lnTo>
                  <a:lnTo>
                    <a:pt x="125" y="170"/>
                  </a:lnTo>
                  <a:lnTo>
                    <a:pt x="126" y="170"/>
                  </a:lnTo>
                  <a:lnTo>
                    <a:pt x="126" y="169"/>
                  </a:lnTo>
                  <a:lnTo>
                    <a:pt x="128" y="169"/>
                  </a:lnTo>
                  <a:lnTo>
                    <a:pt x="129" y="169"/>
                  </a:lnTo>
                  <a:lnTo>
                    <a:pt x="140" y="170"/>
                  </a:lnTo>
                  <a:lnTo>
                    <a:pt x="161" y="173"/>
                  </a:lnTo>
                  <a:lnTo>
                    <a:pt x="161" y="170"/>
                  </a:lnTo>
                  <a:lnTo>
                    <a:pt x="161" y="169"/>
                  </a:lnTo>
                  <a:lnTo>
                    <a:pt x="162" y="166"/>
                  </a:lnTo>
                  <a:lnTo>
                    <a:pt x="162" y="165"/>
                  </a:lnTo>
                  <a:lnTo>
                    <a:pt x="162" y="163"/>
                  </a:lnTo>
                  <a:lnTo>
                    <a:pt x="163" y="163"/>
                  </a:lnTo>
                  <a:lnTo>
                    <a:pt x="163" y="162"/>
                  </a:lnTo>
                  <a:lnTo>
                    <a:pt x="163" y="163"/>
                  </a:lnTo>
                  <a:lnTo>
                    <a:pt x="165" y="163"/>
                  </a:lnTo>
                  <a:lnTo>
                    <a:pt x="165" y="165"/>
                  </a:lnTo>
                  <a:lnTo>
                    <a:pt x="166" y="165"/>
                  </a:lnTo>
                  <a:lnTo>
                    <a:pt x="166" y="166"/>
                  </a:lnTo>
                  <a:lnTo>
                    <a:pt x="166" y="167"/>
                  </a:lnTo>
                  <a:lnTo>
                    <a:pt x="168" y="167"/>
                  </a:lnTo>
                  <a:lnTo>
                    <a:pt x="178" y="165"/>
                  </a:lnTo>
                  <a:lnTo>
                    <a:pt x="183" y="163"/>
                  </a:lnTo>
                  <a:lnTo>
                    <a:pt x="185" y="162"/>
                  </a:lnTo>
                  <a:lnTo>
                    <a:pt x="184" y="160"/>
                  </a:lnTo>
                  <a:lnTo>
                    <a:pt x="183" y="160"/>
                  </a:lnTo>
                  <a:lnTo>
                    <a:pt x="183" y="159"/>
                  </a:lnTo>
                  <a:lnTo>
                    <a:pt x="184" y="159"/>
                  </a:lnTo>
                  <a:lnTo>
                    <a:pt x="183" y="159"/>
                  </a:lnTo>
                  <a:lnTo>
                    <a:pt x="183" y="157"/>
                  </a:lnTo>
                  <a:lnTo>
                    <a:pt x="184" y="157"/>
                  </a:lnTo>
                  <a:lnTo>
                    <a:pt x="183" y="156"/>
                  </a:lnTo>
                  <a:lnTo>
                    <a:pt x="184" y="156"/>
                  </a:lnTo>
                  <a:lnTo>
                    <a:pt x="185" y="156"/>
                  </a:lnTo>
                  <a:lnTo>
                    <a:pt x="185" y="154"/>
                  </a:lnTo>
                  <a:lnTo>
                    <a:pt x="185" y="153"/>
                  </a:lnTo>
                  <a:lnTo>
                    <a:pt x="185" y="154"/>
                  </a:lnTo>
                  <a:lnTo>
                    <a:pt x="185" y="153"/>
                  </a:lnTo>
                  <a:lnTo>
                    <a:pt x="187" y="154"/>
                  </a:lnTo>
                  <a:lnTo>
                    <a:pt x="188" y="154"/>
                  </a:lnTo>
                  <a:lnTo>
                    <a:pt x="189" y="154"/>
                  </a:lnTo>
                  <a:lnTo>
                    <a:pt x="191" y="154"/>
                  </a:lnTo>
                  <a:lnTo>
                    <a:pt x="192" y="154"/>
                  </a:lnTo>
                  <a:lnTo>
                    <a:pt x="192" y="153"/>
                  </a:lnTo>
                  <a:lnTo>
                    <a:pt x="194" y="153"/>
                  </a:lnTo>
                  <a:lnTo>
                    <a:pt x="192" y="153"/>
                  </a:lnTo>
                  <a:lnTo>
                    <a:pt x="194" y="153"/>
                  </a:lnTo>
                  <a:lnTo>
                    <a:pt x="194" y="152"/>
                  </a:lnTo>
                  <a:lnTo>
                    <a:pt x="194" y="153"/>
                  </a:lnTo>
                  <a:lnTo>
                    <a:pt x="194" y="152"/>
                  </a:lnTo>
                  <a:lnTo>
                    <a:pt x="195" y="152"/>
                  </a:lnTo>
                  <a:lnTo>
                    <a:pt x="195" y="150"/>
                  </a:lnTo>
                  <a:lnTo>
                    <a:pt x="196" y="150"/>
                  </a:lnTo>
                  <a:lnTo>
                    <a:pt x="196" y="149"/>
                  </a:lnTo>
                  <a:lnTo>
                    <a:pt x="196" y="150"/>
                  </a:lnTo>
                  <a:lnTo>
                    <a:pt x="196" y="149"/>
                  </a:lnTo>
                  <a:lnTo>
                    <a:pt x="196" y="150"/>
                  </a:lnTo>
                  <a:lnTo>
                    <a:pt x="196" y="149"/>
                  </a:lnTo>
                  <a:lnTo>
                    <a:pt x="198" y="149"/>
                  </a:lnTo>
                  <a:lnTo>
                    <a:pt x="198" y="150"/>
                  </a:lnTo>
                  <a:lnTo>
                    <a:pt x="198" y="149"/>
                  </a:lnTo>
                  <a:lnTo>
                    <a:pt x="198" y="147"/>
                  </a:lnTo>
                  <a:lnTo>
                    <a:pt x="199" y="147"/>
                  </a:lnTo>
                  <a:lnTo>
                    <a:pt x="199" y="146"/>
                  </a:lnTo>
                  <a:lnTo>
                    <a:pt x="200" y="146"/>
                  </a:lnTo>
                  <a:lnTo>
                    <a:pt x="200" y="144"/>
                  </a:lnTo>
                  <a:lnTo>
                    <a:pt x="199" y="144"/>
                  </a:lnTo>
                  <a:lnTo>
                    <a:pt x="200" y="144"/>
                  </a:lnTo>
                  <a:lnTo>
                    <a:pt x="199" y="144"/>
                  </a:lnTo>
                  <a:lnTo>
                    <a:pt x="200" y="144"/>
                  </a:lnTo>
                  <a:lnTo>
                    <a:pt x="200" y="143"/>
                  </a:lnTo>
                  <a:lnTo>
                    <a:pt x="202" y="143"/>
                  </a:lnTo>
                  <a:lnTo>
                    <a:pt x="202" y="141"/>
                  </a:lnTo>
                  <a:lnTo>
                    <a:pt x="203" y="141"/>
                  </a:lnTo>
                  <a:lnTo>
                    <a:pt x="205" y="143"/>
                  </a:lnTo>
                  <a:lnTo>
                    <a:pt x="205" y="141"/>
                  </a:lnTo>
                  <a:lnTo>
                    <a:pt x="205" y="143"/>
                  </a:lnTo>
                  <a:lnTo>
                    <a:pt x="206" y="143"/>
                  </a:lnTo>
                  <a:lnTo>
                    <a:pt x="206" y="141"/>
                  </a:lnTo>
                  <a:lnTo>
                    <a:pt x="206" y="143"/>
                  </a:lnTo>
                  <a:lnTo>
                    <a:pt x="207" y="143"/>
                  </a:lnTo>
                  <a:lnTo>
                    <a:pt x="207" y="141"/>
                  </a:lnTo>
                  <a:lnTo>
                    <a:pt x="209" y="141"/>
                  </a:lnTo>
                  <a:lnTo>
                    <a:pt x="209" y="140"/>
                  </a:lnTo>
                  <a:lnTo>
                    <a:pt x="210" y="140"/>
                  </a:lnTo>
                  <a:lnTo>
                    <a:pt x="210" y="139"/>
                  </a:lnTo>
                  <a:lnTo>
                    <a:pt x="211" y="139"/>
                  </a:lnTo>
                  <a:lnTo>
                    <a:pt x="211" y="137"/>
                  </a:lnTo>
                  <a:lnTo>
                    <a:pt x="211" y="136"/>
                  </a:lnTo>
                  <a:lnTo>
                    <a:pt x="213" y="136"/>
                  </a:lnTo>
                  <a:lnTo>
                    <a:pt x="214" y="134"/>
                  </a:lnTo>
                  <a:lnTo>
                    <a:pt x="214" y="133"/>
                  </a:lnTo>
                  <a:lnTo>
                    <a:pt x="215" y="133"/>
                  </a:lnTo>
                  <a:lnTo>
                    <a:pt x="217" y="131"/>
                  </a:lnTo>
                  <a:lnTo>
                    <a:pt x="218" y="131"/>
                  </a:lnTo>
                  <a:lnTo>
                    <a:pt x="220" y="131"/>
                  </a:lnTo>
                  <a:lnTo>
                    <a:pt x="220" y="130"/>
                  </a:lnTo>
                  <a:lnTo>
                    <a:pt x="218" y="130"/>
                  </a:lnTo>
                  <a:lnTo>
                    <a:pt x="218" y="129"/>
                  </a:lnTo>
                  <a:lnTo>
                    <a:pt x="217" y="126"/>
                  </a:lnTo>
                  <a:lnTo>
                    <a:pt x="217" y="124"/>
                  </a:lnTo>
                  <a:lnTo>
                    <a:pt x="215" y="123"/>
                  </a:lnTo>
                  <a:lnTo>
                    <a:pt x="215" y="121"/>
                  </a:lnTo>
                  <a:lnTo>
                    <a:pt x="214" y="121"/>
                  </a:lnTo>
                  <a:lnTo>
                    <a:pt x="214" y="120"/>
                  </a:lnTo>
                  <a:lnTo>
                    <a:pt x="221" y="108"/>
                  </a:lnTo>
                  <a:lnTo>
                    <a:pt x="222" y="108"/>
                  </a:lnTo>
                  <a:lnTo>
                    <a:pt x="224" y="108"/>
                  </a:lnTo>
                  <a:lnTo>
                    <a:pt x="225" y="108"/>
                  </a:lnTo>
                  <a:lnTo>
                    <a:pt x="225" y="107"/>
                  </a:lnTo>
                  <a:lnTo>
                    <a:pt x="226" y="107"/>
                  </a:lnTo>
                  <a:lnTo>
                    <a:pt x="228" y="107"/>
                  </a:lnTo>
                  <a:lnTo>
                    <a:pt x="229" y="107"/>
                  </a:lnTo>
                  <a:lnTo>
                    <a:pt x="231" y="107"/>
                  </a:lnTo>
                  <a:lnTo>
                    <a:pt x="232" y="107"/>
                  </a:lnTo>
                  <a:lnTo>
                    <a:pt x="232" y="105"/>
                  </a:lnTo>
                  <a:lnTo>
                    <a:pt x="233" y="105"/>
                  </a:lnTo>
                  <a:lnTo>
                    <a:pt x="235" y="105"/>
                  </a:lnTo>
                  <a:lnTo>
                    <a:pt x="236" y="105"/>
                  </a:lnTo>
                  <a:lnTo>
                    <a:pt x="239" y="105"/>
                  </a:lnTo>
                  <a:lnTo>
                    <a:pt x="240" y="104"/>
                  </a:lnTo>
                  <a:lnTo>
                    <a:pt x="242" y="104"/>
                  </a:lnTo>
                  <a:lnTo>
                    <a:pt x="244" y="103"/>
                  </a:lnTo>
                  <a:lnTo>
                    <a:pt x="244" y="101"/>
                  </a:lnTo>
                  <a:lnTo>
                    <a:pt x="243" y="101"/>
                  </a:lnTo>
                  <a:lnTo>
                    <a:pt x="243" y="100"/>
                  </a:lnTo>
                  <a:lnTo>
                    <a:pt x="242" y="100"/>
                  </a:lnTo>
                  <a:lnTo>
                    <a:pt x="242" y="98"/>
                  </a:lnTo>
                  <a:lnTo>
                    <a:pt x="242" y="97"/>
                  </a:lnTo>
                  <a:lnTo>
                    <a:pt x="255" y="95"/>
                  </a:lnTo>
                  <a:lnTo>
                    <a:pt x="257" y="95"/>
                  </a:lnTo>
                  <a:lnTo>
                    <a:pt x="258" y="94"/>
                  </a:lnTo>
                  <a:lnTo>
                    <a:pt x="259" y="93"/>
                  </a:lnTo>
                  <a:lnTo>
                    <a:pt x="261" y="93"/>
                  </a:lnTo>
                  <a:lnTo>
                    <a:pt x="261" y="91"/>
                  </a:lnTo>
                  <a:lnTo>
                    <a:pt x="262" y="91"/>
                  </a:lnTo>
                  <a:lnTo>
                    <a:pt x="263" y="91"/>
                  </a:lnTo>
                  <a:lnTo>
                    <a:pt x="265" y="93"/>
                  </a:lnTo>
                  <a:lnTo>
                    <a:pt x="266" y="93"/>
                  </a:lnTo>
                  <a:lnTo>
                    <a:pt x="266" y="94"/>
                  </a:lnTo>
                  <a:lnTo>
                    <a:pt x="268" y="94"/>
                  </a:lnTo>
                  <a:lnTo>
                    <a:pt x="269" y="94"/>
                  </a:lnTo>
                  <a:lnTo>
                    <a:pt x="270" y="95"/>
                  </a:lnTo>
                  <a:lnTo>
                    <a:pt x="270" y="94"/>
                  </a:lnTo>
                  <a:lnTo>
                    <a:pt x="272" y="94"/>
                  </a:lnTo>
                  <a:lnTo>
                    <a:pt x="273" y="95"/>
                  </a:lnTo>
                  <a:lnTo>
                    <a:pt x="274" y="95"/>
                  </a:lnTo>
                  <a:lnTo>
                    <a:pt x="274" y="97"/>
                  </a:lnTo>
                  <a:lnTo>
                    <a:pt x="276" y="97"/>
                  </a:lnTo>
                  <a:lnTo>
                    <a:pt x="276" y="98"/>
                  </a:lnTo>
                  <a:lnTo>
                    <a:pt x="277" y="98"/>
                  </a:lnTo>
                  <a:lnTo>
                    <a:pt x="279" y="98"/>
                  </a:lnTo>
                  <a:lnTo>
                    <a:pt x="280" y="98"/>
                  </a:lnTo>
                  <a:lnTo>
                    <a:pt x="280" y="97"/>
                  </a:lnTo>
                  <a:lnTo>
                    <a:pt x="281" y="97"/>
                  </a:lnTo>
                  <a:lnTo>
                    <a:pt x="283" y="97"/>
                  </a:lnTo>
                  <a:lnTo>
                    <a:pt x="284" y="97"/>
                  </a:lnTo>
                  <a:lnTo>
                    <a:pt x="284" y="98"/>
                  </a:lnTo>
                  <a:lnTo>
                    <a:pt x="285" y="100"/>
                  </a:lnTo>
                  <a:lnTo>
                    <a:pt x="287" y="100"/>
                  </a:lnTo>
                  <a:lnTo>
                    <a:pt x="287" y="101"/>
                  </a:lnTo>
                  <a:lnTo>
                    <a:pt x="288" y="101"/>
                  </a:lnTo>
                  <a:lnTo>
                    <a:pt x="288" y="103"/>
                  </a:lnTo>
                  <a:lnTo>
                    <a:pt x="288" y="104"/>
                  </a:lnTo>
                  <a:lnTo>
                    <a:pt x="288" y="105"/>
                  </a:lnTo>
                  <a:lnTo>
                    <a:pt x="289" y="105"/>
                  </a:lnTo>
                  <a:lnTo>
                    <a:pt x="289" y="107"/>
                  </a:lnTo>
                  <a:lnTo>
                    <a:pt x="289" y="108"/>
                  </a:lnTo>
                  <a:lnTo>
                    <a:pt x="289" y="110"/>
                  </a:lnTo>
                  <a:lnTo>
                    <a:pt x="289" y="111"/>
                  </a:lnTo>
                  <a:lnTo>
                    <a:pt x="291" y="111"/>
                  </a:lnTo>
                  <a:lnTo>
                    <a:pt x="291" y="113"/>
                  </a:lnTo>
                  <a:lnTo>
                    <a:pt x="291" y="114"/>
                  </a:lnTo>
                  <a:lnTo>
                    <a:pt x="291" y="116"/>
                  </a:lnTo>
                  <a:lnTo>
                    <a:pt x="291" y="117"/>
                  </a:lnTo>
                  <a:lnTo>
                    <a:pt x="292" y="117"/>
                  </a:lnTo>
                  <a:lnTo>
                    <a:pt x="294" y="118"/>
                  </a:lnTo>
                  <a:lnTo>
                    <a:pt x="295" y="118"/>
                  </a:lnTo>
                  <a:lnTo>
                    <a:pt x="296" y="118"/>
                  </a:lnTo>
                  <a:lnTo>
                    <a:pt x="298" y="118"/>
                  </a:lnTo>
                  <a:lnTo>
                    <a:pt x="299" y="118"/>
                  </a:lnTo>
                  <a:lnTo>
                    <a:pt x="299" y="120"/>
                  </a:lnTo>
                  <a:lnTo>
                    <a:pt x="299" y="121"/>
                  </a:lnTo>
                  <a:lnTo>
                    <a:pt x="299" y="123"/>
                  </a:lnTo>
                  <a:lnTo>
                    <a:pt x="299" y="124"/>
                  </a:lnTo>
                  <a:lnTo>
                    <a:pt x="299" y="126"/>
                  </a:lnTo>
                  <a:lnTo>
                    <a:pt x="300" y="127"/>
                  </a:lnTo>
                  <a:lnTo>
                    <a:pt x="300" y="129"/>
                  </a:lnTo>
                  <a:lnTo>
                    <a:pt x="302" y="129"/>
                  </a:lnTo>
                  <a:lnTo>
                    <a:pt x="303" y="129"/>
                  </a:lnTo>
                  <a:lnTo>
                    <a:pt x="303" y="127"/>
                  </a:lnTo>
                  <a:lnTo>
                    <a:pt x="305" y="127"/>
                  </a:lnTo>
                  <a:lnTo>
                    <a:pt x="305" y="129"/>
                  </a:lnTo>
                  <a:lnTo>
                    <a:pt x="306" y="129"/>
                  </a:lnTo>
                  <a:lnTo>
                    <a:pt x="307" y="129"/>
                  </a:lnTo>
                  <a:lnTo>
                    <a:pt x="307" y="127"/>
                  </a:lnTo>
                  <a:lnTo>
                    <a:pt x="309" y="127"/>
                  </a:lnTo>
                  <a:lnTo>
                    <a:pt x="309" y="126"/>
                  </a:lnTo>
                  <a:lnTo>
                    <a:pt x="310" y="126"/>
                  </a:lnTo>
                  <a:lnTo>
                    <a:pt x="311" y="126"/>
                  </a:lnTo>
                  <a:lnTo>
                    <a:pt x="313" y="126"/>
                  </a:lnTo>
                  <a:lnTo>
                    <a:pt x="314" y="126"/>
                  </a:lnTo>
                  <a:lnTo>
                    <a:pt x="314" y="124"/>
                  </a:lnTo>
                  <a:lnTo>
                    <a:pt x="315" y="124"/>
                  </a:lnTo>
                  <a:lnTo>
                    <a:pt x="317" y="123"/>
                  </a:lnTo>
                  <a:lnTo>
                    <a:pt x="318" y="121"/>
                  </a:lnTo>
                  <a:lnTo>
                    <a:pt x="320" y="120"/>
                  </a:lnTo>
                  <a:lnTo>
                    <a:pt x="318" y="120"/>
                  </a:lnTo>
                  <a:lnTo>
                    <a:pt x="320" y="120"/>
                  </a:lnTo>
                  <a:lnTo>
                    <a:pt x="321" y="118"/>
                  </a:lnTo>
                  <a:lnTo>
                    <a:pt x="322" y="118"/>
                  </a:lnTo>
                  <a:lnTo>
                    <a:pt x="322" y="117"/>
                  </a:lnTo>
                  <a:lnTo>
                    <a:pt x="324" y="117"/>
                  </a:lnTo>
                  <a:lnTo>
                    <a:pt x="325" y="117"/>
                  </a:lnTo>
                  <a:lnTo>
                    <a:pt x="325" y="116"/>
                  </a:lnTo>
                  <a:lnTo>
                    <a:pt x="326" y="114"/>
                  </a:lnTo>
                  <a:lnTo>
                    <a:pt x="328" y="113"/>
                  </a:lnTo>
                  <a:lnTo>
                    <a:pt x="328" y="111"/>
                  </a:lnTo>
                  <a:lnTo>
                    <a:pt x="326" y="111"/>
                  </a:lnTo>
                  <a:lnTo>
                    <a:pt x="326" y="110"/>
                  </a:lnTo>
                  <a:lnTo>
                    <a:pt x="325" y="110"/>
                  </a:lnTo>
                  <a:lnTo>
                    <a:pt x="325" y="108"/>
                  </a:lnTo>
                  <a:lnTo>
                    <a:pt x="326" y="110"/>
                  </a:lnTo>
                  <a:lnTo>
                    <a:pt x="326" y="108"/>
                  </a:lnTo>
                  <a:lnTo>
                    <a:pt x="328" y="108"/>
                  </a:lnTo>
                  <a:lnTo>
                    <a:pt x="328" y="107"/>
                  </a:lnTo>
                  <a:lnTo>
                    <a:pt x="326" y="107"/>
                  </a:lnTo>
                  <a:lnTo>
                    <a:pt x="326" y="105"/>
                  </a:lnTo>
                  <a:lnTo>
                    <a:pt x="328" y="105"/>
                  </a:lnTo>
                  <a:lnTo>
                    <a:pt x="328" y="104"/>
                  </a:lnTo>
                  <a:lnTo>
                    <a:pt x="328" y="103"/>
                  </a:lnTo>
                  <a:lnTo>
                    <a:pt x="329" y="103"/>
                  </a:lnTo>
                  <a:lnTo>
                    <a:pt x="329" y="101"/>
                  </a:lnTo>
                  <a:lnTo>
                    <a:pt x="331" y="101"/>
                  </a:lnTo>
                  <a:lnTo>
                    <a:pt x="331" y="100"/>
                  </a:lnTo>
                  <a:lnTo>
                    <a:pt x="331" y="98"/>
                  </a:lnTo>
                  <a:lnTo>
                    <a:pt x="331" y="97"/>
                  </a:lnTo>
                  <a:lnTo>
                    <a:pt x="332" y="97"/>
                  </a:lnTo>
                  <a:lnTo>
                    <a:pt x="331" y="97"/>
                  </a:lnTo>
                  <a:lnTo>
                    <a:pt x="332" y="95"/>
                  </a:lnTo>
                  <a:lnTo>
                    <a:pt x="332" y="94"/>
                  </a:lnTo>
                  <a:lnTo>
                    <a:pt x="332" y="95"/>
                  </a:lnTo>
                  <a:lnTo>
                    <a:pt x="333" y="95"/>
                  </a:lnTo>
                  <a:lnTo>
                    <a:pt x="335" y="95"/>
                  </a:lnTo>
                  <a:lnTo>
                    <a:pt x="336" y="95"/>
                  </a:lnTo>
                  <a:lnTo>
                    <a:pt x="336" y="97"/>
                  </a:lnTo>
                  <a:lnTo>
                    <a:pt x="336" y="95"/>
                  </a:lnTo>
                  <a:lnTo>
                    <a:pt x="337" y="95"/>
                  </a:lnTo>
                  <a:lnTo>
                    <a:pt x="339" y="95"/>
                  </a:lnTo>
                  <a:lnTo>
                    <a:pt x="340" y="95"/>
                  </a:lnTo>
                  <a:lnTo>
                    <a:pt x="340" y="94"/>
                  </a:lnTo>
                  <a:lnTo>
                    <a:pt x="342" y="94"/>
                  </a:lnTo>
                  <a:lnTo>
                    <a:pt x="342" y="93"/>
                  </a:lnTo>
                  <a:lnTo>
                    <a:pt x="342" y="91"/>
                  </a:lnTo>
                  <a:lnTo>
                    <a:pt x="342" y="90"/>
                  </a:lnTo>
                  <a:lnTo>
                    <a:pt x="343" y="90"/>
                  </a:lnTo>
                  <a:lnTo>
                    <a:pt x="343" y="88"/>
                  </a:lnTo>
                  <a:lnTo>
                    <a:pt x="344" y="88"/>
                  </a:lnTo>
                  <a:lnTo>
                    <a:pt x="344" y="87"/>
                  </a:lnTo>
                  <a:lnTo>
                    <a:pt x="344" y="85"/>
                  </a:lnTo>
                  <a:lnTo>
                    <a:pt x="344" y="84"/>
                  </a:lnTo>
                  <a:lnTo>
                    <a:pt x="344" y="82"/>
                  </a:lnTo>
                  <a:lnTo>
                    <a:pt x="343" y="82"/>
                  </a:lnTo>
                  <a:lnTo>
                    <a:pt x="332" y="84"/>
                  </a:lnTo>
                  <a:lnTo>
                    <a:pt x="332" y="85"/>
                  </a:lnTo>
                  <a:lnTo>
                    <a:pt x="331" y="85"/>
                  </a:lnTo>
                  <a:lnTo>
                    <a:pt x="331" y="87"/>
                  </a:lnTo>
                  <a:lnTo>
                    <a:pt x="329" y="88"/>
                  </a:lnTo>
                  <a:lnTo>
                    <a:pt x="329" y="87"/>
                  </a:lnTo>
                  <a:lnTo>
                    <a:pt x="329" y="88"/>
                  </a:lnTo>
                  <a:lnTo>
                    <a:pt x="328" y="87"/>
                  </a:lnTo>
                  <a:lnTo>
                    <a:pt x="328" y="85"/>
                  </a:lnTo>
                  <a:lnTo>
                    <a:pt x="326" y="85"/>
                  </a:lnTo>
                  <a:lnTo>
                    <a:pt x="326" y="84"/>
                  </a:lnTo>
                  <a:lnTo>
                    <a:pt x="325" y="85"/>
                  </a:lnTo>
                  <a:lnTo>
                    <a:pt x="325" y="84"/>
                  </a:lnTo>
                  <a:lnTo>
                    <a:pt x="324" y="84"/>
                  </a:lnTo>
                  <a:lnTo>
                    <a:pt x="324" y="82"/>
                  </a:lnTo>
                  <a:lnTo>
                    <a:pt x="322" y="82"/>
                  </a:lnTo>
                  <a:lnTo>
                    <a:pt x="321" y="81"/>
                  </a:lnTo>
                  <a:lnTo>
                    <a:pt x="322" y="81"/>
                  </a:lnTo>
                  <a:lnTo>
                    <a:pt x="322" y="80"/>
                  </a:lnTo>
                  <a:lnTo>
                    <a:pt x="321" y="78"/>
                  </a:lnTo>
                  <a:lnTo>
                    <a:pt x="320" y="78"/>
                  </a:lnTo>
                  <a:lnTo>
                    <a:pt x="320" y="80"/>
                  </a:lnTo>
                  <a:lnTo>
                    <a:pt x="318" y="80"/>
                  </a:lnTo>
                  <a:lnTo>
                    <a:pt x="318" y="78"/>
                  </a:lnTo>
                  <a:lnTo>
                    <a:pt x="318" y="77"/>
                  </a:lnTo>
                  <a:lnTo>
                    <a:pt x="317" y="77"/>
                  </a:lnTo>
                  <a:lnTo>
                    <a:pt x="317" y="75"/>
                  </a:lnTo>
                  <a:lnTo>
                    <a:pt x="315" y="75"/>
                  </a:lnTo>
                  <a:lnTo>
                    <a:pt x="315" y="77"/>
                  </a:lnTo>
                  <a:lnTo>
                    <a:pt x="314" y="77"/>
                  </a:lnTo>
                  <a:lnTo>
                    <a:pt x="314" y="78"/>
                  </a:lnTo>
                  <a:lnTo>
                    <a:pt x="313" y="78"/>
                  </a:lnTo>
                  <a:lnTo>
                    <a:pt x="313" y="77"/>
                  </a:lnTo>
                  <a:lnTo>
                    <a:pt x="311" y="77"/>
                  </a:lnTo>
                  <a:lnTo>
                    <a:pt x="311" y="75"/>
                  </a:lnTo>
                  <a:lnTo>
                    <a:pt x="310" y="75"/>
                  </a:lnTo>
                  <a:lnTo>
                    <a:pt x="310" y="74"/>
                  </a:lnTo>
                  <a:lnTo>
                    <a:pt x="309" y="74"/>
                  </a:lnTo>
                  <a:lnTo>
                    <a:pt x="309" y="72"/>
                  </a:lnTo>
                  <a:lnTo>
                    <a:pt x="307" y="72"/>
                  </a:lnTo>
                  <a:lnTo>
                    <a:pt x="307" y="71"/>
                  </a:lnTo>
                  <a:lnTo>
                    <a:pt x="306" y="71"/>
                  </a:lnTo>
                  <a:lnTo>
                    <a:pt x="306" y="69"/>
                  </a:lnTo>
                  <a:lnTo>
                    <a:pt x="305" y="69"/>
                  </a:lnTo>
                  <a:lnTo>
                    <a:pt x="305" y="68"/>
                  </a:lnTo>
                  <a:lnTo>
                    <a:pt x="305" y="67"/>
                  </a:lnTo>
                  <a:lnTo>
                    <a:pt x="303" y="65"/>
                  </a:lnTo>
                  <a:lnTo>
                    <a:pt x="302" y="65"/>
                  </a:lnTo>
                  <a:lnTo>
                    <a:pt x="300" y="65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9" y="62"/>
                  </a:lnTo>
                  <a:lnTo>
                    <a:pt x="298" y="62"/>
                  </a:lnTo>
                  <a:lnTo>
                    <a:pt x="298" y="61"/>
                  </a:lnTo>
                  <a:lnTo>
                    <a:pt x="298" y="59"/>
                  </a:lnTo>
                  <a:lnTo>
                    <a:pt x="296" y="59"/>
                  </a:lnTo>
                  <a:lnTo>
                    <a:pt x="296" y="58"/>
                  </a:lnTo>
                  <a:lnTo>
                    <a:pt x="296" y="56"/>
                  </a:lnTo>
                  <a:lnTo>
                    <a:pt x="295" y="56"/>
                  </a:lnTo>
                  <a:lnTo>
                    <a:pt x="295" y="55"/>
                  </a:lnTo>
                  <a:lnTo>
                    <a:pt x="296" y="55"/>
                  </a:lnTo>
                  <a:lnTo>
                    <a:pt x="298" y="55"/>
                  </a:lnTo>
                  <a:lnTo>
                    <a:pt x="298" y="54"/>
                  </a:lnTo>
                  <a:lnTo>
                    <a:pt x="299" y="54"/>
                  </a:lnTo>
                  <a:lnTo>
                    <a:pt x="300" y="54"/>
                  </a:lnTo>
                  <a:lnTo>
                    <a:pt x="299" y="39"/>
                  </a:lnTo>
                  <a:lnTo>
                    <a:pt x="307" y="26"/>
                  </a:lnTo>
                  <a:lnTo>
                    <a:pt x="322" y="32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9" y="26"/>
                  </a:lnTo>
                  <a:lnTo>
                    <a:pt x="339" y="25"/>
                  </a:lnTo>
                  <a:lnTo>
                    <a:pt x="346" y="32"/>
                  </a:lnTo>
                  <a:lnTo>
                    <a:pt x="346" y="31"/>
                  </a:lnTo>
                  <a:lnTo>
                    <a:pt x="347" y="31"/>
                  </a:lnTo>
                  <a:lnTo>
                    <a:pt x="348" y="29"/>
                  </a:lnTo>
                  <a:lnTo>
                    <a:pt x="350" y="29"/>
                  </a:lnTo>
                  <a:lnTo>
                    <a:pt x="351" y="29"/>
                  </a:lnTo>
                  <a:lnTo>
                    <a:pt x="352" y="28"/>
                  </a:lnTo>
                  <a:lnTo>
                    <a:pt x="354" y="28"/>
                  </a:lnTo>
                  <a:lnTo>
                    <a:pt x="355" y="28"/>
                  </a:lnTo>
                  <a:lnTo>
                    <a:pt x="355" y="29"/>
                  </a:lnTo>
                  <a:lnTo>
                    <a:pt x="358" y="29"/>
                  </a:lnTo>
                  <a:lnTo>
                    <a:pt x="359" y="28"/>
                  </a:lnTo>
                  <a:lnTo>
                    <a:pt x="361" y="28"/>
                  </a:lnTo>
                  <a:lnTo>
                    <a:pt x="363" y="28"/>
                  </a:lnTo>
                  <a:lnTo>
                    <a:pt x="363" y="26"/>
                  </a:lnTo>
                  <a:lnTo>
                    <a:pt x="365" y="26"/>
                  </a:lnTo>
                  <a:lnTo>
                    <a:pt x="366" y="26"/>
                  </a:lnTo>
                  <a:lnTo>
                    <a:pt x="366" y="28"/>
                  </a:lnTo>
                  <a:lnTo>
                    <a:pt x="369" y="28"/>
                  </a:lnTo>
                  <a:lnTo>
                    <a:pt x="370" y="28"/>
                  </a:lnTo>
                  <a:lnTo>
                    <a:pt x="370" y="26"/>
                  </a:lnTo>
                  <a:lnTo>
                    <a:pt x="370" y="25"/>
                  </a:lnTo>
                  <a:lnTo>
                    <a:pt x="372" y="23"/>
                  </a:lnTo>
                  <a:lnTo>
                    <a:pt x="372" y="22"/>
                  </a:lnTo>
                  <a:lnTo>
                    <a:pt x="373" y="20"/>
                  </a:lnTo>
                  <a:lnTo>
                    <a:pt x="374" y="20"/>
                  </a:lnTo>
                  <a:lnTo>
                    <a:pt x="376" y="20"/>
                  </a:lnTo>
                  <a:lnTo>
                    <a:pt x="377" y="20"/>
                  </a:lnTo>
                  <a:lnTo>
                    <a:pt x="379" y="20"/>
                  </a:lnTo>
                  <a:lnTo>
                    <a:pt x="379" y="19"/>
                  </a:lnTo>
                  <a:lnTo>
                    <a:pt x="380" y="19"/>
                  </a:lnTo>
                  <a:lnTo>
                    <a:pt x="381" y="19"/>
                  </a:lnTo>
                  <a:lnTo>
                    <a:pt x="381" y="18"/>
                  </a:lnTo>
                  <a:lnTo>
                    <a:pt x="383" y="18"/>
                  </a:lnTo>
                  <a:lnTo>
                    <a:pt x="383" y="16"/>
                  </a:lnTo>
                  <a:lnTo>
                    <a:pt x="384" y="16"/>
                  </a:lnTo>
                  <a:lnTo>
                    <a:pt x="385" y="16"/>
                  </a:lnTo>
                  <a:lnTo>
                    <a:pt x="387" y="16"/>
                  </a:lnTo>
                  <a:lnTo>
                    <a:pt x="388" y="16"/>
                  </a:lnTo>
                  <a:lnTo>
                    <a:pt x="388" y="15"/>
                  </a:lnTo>
                  <a:lnTo>
                    <a:pt x="389" y="15"/>
                  </a:lnTo>
                  <a:lnTo>
                    <a:pt x="389" y="13"/>
                  </a:lnTo>
                  <a:lnTo>
                    <a:pt x="389" y="12"/>
                  </a:lnTo>
                  <a:lnTo>
                    <a:pt x="391" y="12"/>
                  </a:lnTo>
                  <a:lnTo>
                    <a:pt x="392" y="12"/>
                  </a:lnTo>
                  <a:lnTo>
                    <a:pt x="392" y="13"/>
                  </a:lnTo>
                  <a:lnTo>
                    <a:pt x="394" y="13"/>
                  </a:lnTo>
                  <a:lnTo>
                    <a:pt x="394" y="12"/>
                  </a:lnTo>
                  <a:lnTo>
                    <a:pt x="395" y="12"/>
                  </a:lnTo>
                  <a:lnTo>
                    <a:pt x="395" y="10"/>
                  </a:lnTo>
                  <a:lnTo>
                    <a:pt x="395" y="9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5" y="7"/>
                  </a:lnTo>
                  <a:lnTo>
                    <a:pt x="395" y="6"/>
                  </a:lnTo>
                  <a:lnTo>
                    <a:pt x="394" y="5"/>
                  </a:lnTo>
                  <a:lnTo>
                    <a:pt x="395" y="5"/>
                  </a:lnTo>
                  <a:lnTo>
                    <a:pt x="394" y="5"/>
                  </a:lnTo>
                  <a:lnTo>
                    <a:pt x="395" y="5"/>
                  </a:lnTo>
                  <a:lnTo>
                    <a:pt x="396" y="5"/>
                  </a:lnTo>
                  <a:lnTo>
                    <a:pt x="398" y="5"/>
                  </a:lnTo>
                  <a:lnTo>
                    <a:pt x="398" y="3"/>
                  </a:lnTo>
                  <a:lnTo>
                    <a:pt x="398" y="2"/>
                  </a:lnTo>
                  <a:lnTo>
                    <a:pt x="399" y="2"/>
                  </a:lnTo>
                  <a:lnTo>
                    <a:pt x="399" y="0"/>
                  </a:lnTo>
                  <a:lnTo>
                    <a:pt x="400" y="2"/>
                  </a:lnTo>
                  <a:lnTo>
                    <a:pt x="402" y="3"/>
                  </a:lnTo>
                  <a:lnTo>
                    <a:pt x="403" y="3"/>
                  </a:lnTo>
                  <a:lnTo>
                    <a:pt x="403" y="5"/>
                  </a:lnTo>
                  <a:lnTo>
                    <a:pt x="405" y="6"/>
                  </a:lnTo>
                  <a:lnTo>
                    <a:pt x="406" y="6"/>
                  </a:lnTo>
                  <a:lnTo>
                    <a:pt x="407" y="7"/>
                  </a:lnTo>
                  <a:lnTo>
                    <a:pt x="410" y="7"/>
                  </a:lnTo>
                  <a:lnTo>
                    <a:pt x="411" y="9"/>
                  </a:lnTo>
                  <a:lnTo>
                    <a:pt x="413" y="10"/>
                  </a:lnTo>
                  <a:lnTo>
                    <a:pt x="416" y="9"/>
                  </a:lnTo>
                  <a:lnTo>
                    <a:pt x="417" y="10"/>
                  </a:lnTo>
                  <a:lnTo>
                    <a:pt x="418" y="10"/>
                  </a:lnTo>
                  <a:lnTo>
                    <a:pt x="420" y="12"/>
                  </a:lnTo>
                  <a:lnTo>
                    <a:pt x="421" y="12"/>
                  </a:lnTo>
                  <a:lnTo>
                    <a:pt x="421" y="13"/>
                  </a:lnTo>
                  <a:lnTo>
                    <a:pt x="422" y="15"/>
                  </a:lnTo>
                  <a:lnTo>
                    <a:pt x="422" y="16"/>
                  </a:lnTo>
                  <a:lnTo>
                    <a:pt x="421" y="18"/>
                  </a:lnTo>
                  <a:lnTo>
                    <a:pt x="422" y="19"/>
                  </a:lnTo>
                  <a:lnTo>
                    <a:pt x="421" y="19"/>
                  </a:lnTo>
                  <a:lnTo>
                    <a:pt x="420" y="20"/>
                  </a:lnTo>
                  <a:lnTo>
                    <a:pt x="417" y="22"/>
                  </a:lnTo>
                  <a:lnTo>
                    <a:pt x="413" y="23"/>
                  </a:lnTo>
                  <a:lnTo>
                    <a:pt x="413" y="25"/>
                  </a:lnTo>
                  <a:lnTo>
                    <a:pt x="414" y="25"/>
                  </a:lnTo>
                  <a:lnTo>
                    <a:pt x="414" y="26"/>
                  </a:lnTo>
                  <a:lnTo>
                    <a:pt x="414" y="28"/>
                  </a:lnTo>
                  <a:lnTo>
                    <a:pt x="416" y="28"/>
                  </a:lnTo>
                  <a:lnTo>
                    <a:pt x="416" y="29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2" name="Freeform 74"/>
            <p:cNvSpPr>
              <a:spLocks/>
            </p:cNvSpPr>
            <p:nvPr/>
          </p:nvSpPr>
          <p:spPr bwMode="auto">
            <a:xfrm>
              <a:off x="4525" y="2813"/>
              <a:ext cx="357" cy="323"/>
            </a:xfrm>
            <a:custGeom>
              <a:avLst/>
              <a:gdLst>
                <a:gd name="T0" fmla="*/ 7 w 357"/>
                <a:gd name="T1" fmla="*/ 9 h 323"/>
                <a:gd name="T2" fmla="*/ 14 w 357"/>
                <a:gd name="T3" fmla="*/ 15 h 323"/>
                <a:gd name="T4" fmla="*/ 13 w 357"/>
                <a:gd name="T5" fmla="*/ 23 h 323"/>
                <a:gd name="T6" fmla="*/ 7 w 357"/>
                <a:gd name="T7" fmla="*/ 33 h 323"/>
                <a:gd name="T8" fmla="*/ 7 w 357"/>
                <a:gd name="T9" fmla="*/ 40 h 323"/>
                <a:gd name="T10" fmla="*/ 6 w 357"/>
                <a:gd name="T11" fmla="*/ 48 h 323"/>
                <a:gd name="T12" fmla="*/ 17 w 357"/>
                <a:gd name="T13" fmla="*/ 56 h 323"/>
                <a:gd name="T14" fmla="*/ 18 w 357"/>
                <a:gd name="T15" fmla="*/ 71 h 323"/>
                <a:gd name="T16" fmla="*/ 9 w 357"/>
                <a:gd name="T17" fmla="*/ 74 h 323"/>
                <a:gd name="T18" fmla="*/ 2 w 357"/>
                <a:gd name="T19" fmla="*/ 79 h 323"/>
                <a:gd name="T20" fmla="*/ 5 w 357"/>
                <a:gd name="T21" fmla="*/ 89 h 323"/>
                <a:gd name="T22" fmla="*/ 14 w 357"/>
                <a:gd name="T23" fmla="*/ 97 h 323"/>
                <a:gd name="T24" fmla="*/ 21 w 357"/>
                <a:gd name="T25" fmla="*/ 102 h 323"/>
                <a:gd name="T26" fmla="*/ 26 w 357"/>
                <a:gd name="T27" fmla="*/ 110 h 323"/>
                <a:gd name="T28" fmla="*/ 37 w 357"/>
                <a:gd name="T29" fmla="*/ 114 h 323"/>
                <a:gd name="T30" fmla="*/ 36 w 357"/>
                <a:gd name="T31" fmla="*/ 123 h 323"/>
                <a:gd name="T32" fmla="*/ 43 w 357"/>
                <a:gd name="T33" fmla="*/ 131 h 323"/>
                <a:gd name="T34" fmla="*/ 50 w 357"/>
                <a:gd name="T35" fmla="*/ 134 h 323"/>
                <a:gd name="T36" fmla="*/ 54 w 357"/>
                <a:gd name="T37" fmla="*/ 143 h 323"/>
                <a:gd name="T38" fmla="*/ 59 w 357"/>
                <a:gd name="T39" fmla="*/ 138 h 323"/>
                <a:gd name="T40" fmla="*/ 70 w 357"/>
                <a:gd name="T41" fmla="*/ 147 h 323"/>
                <a:gd name="T42" fmla="*/ 81 w 357"/>
                <a:gd name="T43" fmla="*/ 146 h 323"/>
                <a:gd name="T44" fmla="*/ 88 w 357"/>
                <a:gd name="T45" fmla="*/ 147 h 323"/>
                <a:gd name="T46" fmla="*/ 96 w 357"/>
                <a:gd name="T47" fmla="*/ 147 h 323"/>
                <a:gd name="T48" fmla="*/ 96 w 357"/>
                <a:gd name="T49" fmla="*/ 160 h 323"/>
                <a:gd name="T50" fmla="*/ 88 w 357"/>
                <a:gd name="T51" fmla="*/ 161 h 323"/>
                <a:gd name="T52" fmla="*/ 85 w 357"/>
                <a:gd name="T53" fmla="*/ 172 h 323"/>
                <a:gd name="T54" fmla="*/ 84 w 357"/>
                <a:gd name="T55" fmla="*/ 183 h 323"/>
                <a:gd name="T56" fmla="*/ 80 w 357"/>
                <a:gd name="T57" fmla="*/ 193 h 323"/>
                <a:gd name="T58" fmla="*/ 83 w 357"/>
                <a:gd name="T59" fmla="*/ 202 h 323"/>
                <a:gd name="T60" fmla="*/ 91 w 357"/>
                <a:gd name="T61" fmla="*/ 200 h 323"/>
                <a:gd name="T62" fmla="*/ 98 w 357"/>
                <a:gd name="T63" fmla="*/ 200 h 323"/>
                <a:gd name="T64" fmla="*/ 110 w 357"/>
                <a:gd name="T65" fmla="*/ 213 h 323"/>
                <a:gd name="T66" fmla="*/ 114 w 357"/>
                <a:gd name="T67" fmla="*/ 222 h 323"/>
                <a:gd name="T68" fmla="*/ 122 w 357"/>
                <a:gd name="T69" fmla="*/ 226 h 323"/>
                <a:gd name="T70" fmla="*/ 126 w 357"/>
                <a:gd name="T71" fmla="*/ 235 h 323"/>
                <a:gd name="T72" fmla="*/ 133 w 357"/>
                <a:gd name="T73" fmla="*/ 238 h 323"/>
                <a:gd name="T74" fmla="*/ 140 w 357"/>
                <a:gd name="T75" fmla="*/ 232 h 323"/>
                <a:gd name="T76" fmla="*/ 150 w 357"/>
                <a:gd name="T77" fmla="*/ 234 h 323"/>
                <a:gd name="T78" fmla="*/ 157 w 357"/>
                <a:gd name="T79" fmla="*/ 234 h 323"/>
                <a:gd name="T80" fmla="*/ 162 w 357"/>
                <a:gd name="T81" fmla="*/ 239 h 323"/>
                <a:gd name="T82" fmla="*/ 162 w 357"/>
                <a:gd name="T83" fmla="*/ 248 h 323"/>
                <a:gd name="T84" fmla="*/ 207 w 357"/>
                <a:gd name="T85" fmla="*/ 251 h 323"/>
                <a:gd name="T86" fmla="*/ 237 w 357"/>
                <a:gd name="T87" fmla="*/ 241 h 323"/>
                <a:gd name="T88" fmla="*/ 239 w 357"/>
                <a:gd name="T89" fmla="*/ 225 h 323"/>
                <a:gd name="T90" fmla="*/ 244 w 357"/>
                <a:gd name="T91" fmla="*/ 232 h 323"/>
                <a:gd name="T92" fmla="*/ 259 w 357"/>
                <a:gd name="T93" fmla="*/ 232 h 323"/>
                <a:gd name="T94" fmla="*/ 268 w 357"/>
                <a:gd name="T95" fmla="*/ 228 h 323"/>
                <a:gd name="T96" fmla="*/ 274 w 357"/>
                <a:gd name="T97" fmla="*/ 225 h 323"/>
                <a:gd name="T98" fmla="*/ 272 w 357"/>
                <a:gd name="T99" fmla="*/ 234 h 323"/>
                <a:gd name="T100" fmla="*/ 280 w 357"/>
                <a:gd name="T101" fmla="*/ 232 h 323"/>
                <a:gd name="T102" fmla="*/ 285 w 357"/>
                <a:gd name="T103" fmla="*/ 225 h 323"/>
                <a:gd name="T104" fmla="*/ 296 w 357"/>
                <a:gd name="T105" fmla="*/ 226 h 323"/>
                <a:gd name="T106" fmla="*/ 309 w 357"/>
                <a:gd name="T107" fmla="*/ 231 h 323"/>
                <a:gd name="T108" fmla="*/ 300 w 357"/>
                <a:gd name="T109" fmla="*/ 234 h 323"/>
                <a:gd name="T110" fmla="*/ 302 w 357"/>
                <a:gd name="T111" fmla="*/ 241 h 323"/>
                <a:gd name="T112" fmla="*/ 302 w 357"/>
                <a:gd name="T113" fmla="*/ 248 h 323"/>
                <a:gd name="T114" fmla="*/ 305 w 357"/>
                <a:gd name="T115" fmla="*/ 262 h 323"/>
                <a:gd name="T116" fmla="*/ 311 w 357"/>
                <a:gd name="T117" fmla="*/ 277 h 323"/>
                <a:gd name="T118" fmla="*/ 329 w 357"/>
                <a:gd name="T119" fmla="*/ 297 h 323"/>
                <a:gd name="T120" fmla="*/ 344 w 357"/>
                <a:gd name="T121" fmla="*/ 294 h 323"/>
                <a:gd name="T122" fmla="*/ 354 w 357"/>
                <a:gd name="T123" fmla="*/ 308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" h="323">
                  <a:moveTo>
                    <a:pt x="5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2"/>
                  </a:lnTo>
                  <a:lnTo>
                    <a:pt x="13" y="23"/>
                  </a:lnTo>
                  <a:lnTo>
                    <a:pt x="14" y="26"/>
                  </a:lnTo>
                  <a:lnTo>
                    <a:pt x="7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6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1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5" y="55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7" y="56"/>
                  </a:lnTo>
                  <a:lnTo>
                    <a:pt x="17" y="58"/>
                  </a:lnTo>
                  <a:lnTo>
                    <a:pt x="21" y="64"/>
                  </a:lnTo>
                  <a:lnTo>
                    <a:pt x="21" y="65"/>
                  </a:lnTo>
                  <a:lnTo>
                    <a:pt x="20" y="65"/>
                  </a:lnTo>
                  <a:lnTo>
                    <a:pt x="20" y="66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8" y="69"/>
                  </a:lnTo>
                  <a:lnTo>
                    <a:pt x="18" y="71"/>
                  </a:lnTo>
                  <a:lnTo>
                    <a:pt x="17" y="71"/>
                  </a:lnTo>
                  <a:lnTo>
                    <a:pt x="15" y="71"/>
                  </a:lnTo>
                  <a:lnTo>
                    <a:pt x="14" y="71"/>
                  </a:lnTo>
                  <a:lnTo>
                    <a:pt x="13" y="71"/>
                  </a:lnTo>
                  <a:lnTo>
                    <a:pt x="13" y="72"/>
                  </a:lnTo>
                  <a:lnTo>
                    <a:pt x="11" y="72"/>
                  </a:lnTo>
                  <a:lnTo>
                    <a:pt x="11" y="74"/>
                  </a:lnTo>
                  <a:lnTo>
                    <a:pt x="10" y="74"/>
                  </a:lnTo>
                  <a:lnTo>
                    <a:pt x="9" y="74"/>
                  </a:lnTo>
                  <a:lnTo>
                    <a:pt x="7" y="74"/>
                  </a:lnTo>
                  <a:lnTo>
                    <a:pt x="6" y="74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3" y="75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2" y="78"/>
                  </a:lnTo>
                  <a:lnTo>
                    <a:pt x="2" y="79"/>
                  </a:lnTo>
                  <a:lnTo>
                    <a:pt x="2" y="81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5" y="89"/>
                  </a:lnTo>
                  <a:lnTo>
                    <a:pt x="6" y="92"/>
                  </a:lnTo>
                  <a:lnTo>
                    <a:pt x="7" y="92"/>
                  </a:lnTo>
                  <a:lnTo>
                    <a:pt x="9" y="91"/>
                  </a:lnTo>
                  <a:lnTo>
                    <a:pt x="9" y="92"/>
                  </a:lnTo>
                  <a:lnTo>
                    <a:pt x="9" y="94"/>
                  </a:lnTo>
                  <a:lnTo>
                    <a:pt x="10" y="94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14" y="97"/>
                  </a:lnTo>
                  <a:lnTo>
                    <a:pt x="15" y="97"/>
                  </a:lnTo>
                  <a:lnTo>
                    <a:pt x="17" y="97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8" y="100"/>
                  </a:lnTo>
                  <a:lnTo>
                    <a:pt x="18" y="101"/>
                  </a:lnTo>
                  <a:lnTo>
                    <a:pt x="20" y="101"/>
                  </a:lnTo>
                  <a:lnTo>
                    <a:pt x="20" y="102"/>
                  </a:lnTo>
                  <a:lnTo>
                    <a:pt x="21" y="102"/>
                  </a:lnTo>
                  <a:lnTo>
                    <a:pt x="21" y="104"/>
                  </a:lnTo>
                  <a:lnTo>
                    <a:pt x="22" y="104"/>
                  </a:lnTo>
                  <a:lnTo>
                    <a:pt x="22" y="105"/>
                  </a:lnTo>
                  <a:lnTo>
                    <a:pt x="24" y="105"/>
                  </a:lnTo>
                  <a:lnTo>
                    <a:pt x="24" y="107"/>
                  </a:lnTo>
                  <a:lnTo>
                    <a:pt x="24" y="108"/>
                  </a:lnTo>
                  <a:lnTo>
                    <a:pt x="25" y="108"/>
                  </a:lnTo>
                  <a:lnTo>
                    <a:pt x="26" y="108"/>
                  </a:lnTo>
                  <a:lnTo>
                    <a:pt x="26" y="110"/>
                  </a:lnTo>
                  <a:lnTo>
                    <a:pt x="28" y="110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2" y="110"/>
                  </a:lnTo>
                  <a:lnTo>
                    <a:pt x="33" y="110"/>
                  </a:lnTo>
                  <a:lnTo>
                    <a:pt x="35" y="110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6" y="115"/>
                  </a:lnTo>
                  <a:lnTo>
                    <a:pt x="36" y="117"/>
                  </a:lnTo>
                  <a:lnTo>
                    <a:pt x="35" y="117"/>
                  </a:lnTo>
                  <a:lnTo>
                    <a:pt x="35" y="118"/>
                  </a:lnTo>
                  <a:lnTo>
                    <a:pt x="35" y="120"/>
                  </a:lnTo>
                  <a:lnTo>
                    <a:pt x="35" y="121"/>
                  </a:lnTo>
                  <a:lnTo>
                    <a:pt x="35" y="123"/>
                  </a:lnTo>
                  <a:lnTo>
                    <a:pt x="36" y="123"/>
                  </a:lnTo>
                  <a:lnTo>
                    <a:pt x="36" y="124"/>
                  </a:lnTo>
                  <a:lnTo>
                    <a:pt x="36" y="125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40" y="128"/>
                  </a:lnTo>
                  <a:lnTo>
                    <a:pt x="42" y="128"/>
                  </a:lnTo>
                  <a:lnTo>
                    <a:pt x="43" y="130"/>
                  </a:lnTo>
                  <a:lnTo>
                    <a:pt x="43" y="131"/>
                  </a:lnTo>
                  <a:lnTo>
                    <a:pt x="43" y="133"/>
                  </a:lnTo>
                  <a:lnTo>
                    <a:pt x="44" y="133"/>
                  </a:lnTo>
                  <a:lnTo>
                    <a:pt x="44" y="134"/>
                  </a:lnTo>
                  <a:lnTo>
                    <a:pt x="46" y="134"/>
                  </a:lnTo>
                  <a:lnTo>
                    <a:pt x="46" y="136"/>
                  </a:lnTo>
                  <a:lnTo>
                    <a:pt x="47" y="136"/>
                  </a:lnTo>
                  <a:lnTo>
                    <a:pt x="48" y="136"/>
                  </a:lnTo>
                  <a:lnTo>
                    <a:pt x="48" y="134"/>
                  </a:lnTo>
                  <a:lnTo>
                    <a:pt x="50" y="134"/>
                  </a:lnTo>
                  <a:lnTo>
                    <a:pt x="50" y="136"/>
                  </a:lnTo>
                  <a:lnTo>
                    <a:pt x="50" y="137"/>
                  </a:lnTo>
                  <a:lnTo>
                    <a:pt x="50" y="138"/>
                  </a:lnTo>
                  <a:lnTo>
                    <a:pt x="50" y="140"/>
                  </a:lnTo>
                  <a:lnTo>
                    <a:pt x="50" y="141"/>
                  </a:lnTo>
                  <a:lnTo>
                    <a:pt x="51" y="141"/>
                  </a:lnTo>
                  <a:lnTo>
                    <a:pt x="51" y="143"/>
                  </a:lnTo>
                  <a:lnTo>
                    <a:pt x="52" y="143"/>
                  </a:lnTo>
                  <a:lnTo>
                    <a:pt x="54" y="143"/>
                  </a:lnTo>
                  <a:lnTo>
                    <a:pt x="54" y="141"/>
                  </a:lnTo>
                  <a:lnTo>
                    <a:pt x="55" y="141"/>
                  </a:lnTo>
                  <a:lnTo>
                    <a:pt x="55" y="140"/>
                  </a:lnTo>
                  <a:lnTo>
                    <a:pt x="57" y="140"/>
                  </a:lnTo>
                  <a:lnTo>
                    <a:pt x="57" y="138"/>
                  </a:lnTo>
                  <a:lnTo>
                    <a:pt x="58" y="138"/>
                  </a:lnTo>
                  <a:lnTo>
                    <a:pt x="59" y="138"/>
                  </a:lnTo>
                  <a:lnTo>
                    <a:pt x="59" y="137"/>
                  </a:lnTo>
                  <a:lnTo>
                    <a:pt x="59" y="138"/>
                  </a:lnTo>
                  <a:lnTo>
                    <a:pt x="61" y="138"/>
                  </a:lnTo>
                  <a:lnTo>
                    <a:pt x="61" y="140"/>
                  </a:lnTo>
                  <a:lnTo>
                    <a:pt x="62" y="140"/>
                  </a:lnTo>
                  <a:lnTo>
                    <a:pt x="62" y="141"/>
                  </a:lnTo>
                  <a:lnTo>
                    <a:pt x="62" y="143"/>
                  </a:lnTo>
                  <a:lnTo>
                    <a:pt x="66" y="149"/>
                  </a:lnTo>
                  <a:lnTo>
                    <a:pt x="68" y="147"/>
                  </a:lnTo>
                  <a:lnTo>
                    <a:pt x="69" y="147"/>
                  </a:lnTo>
                  <a:lnTo>
                    <a:pt x="70" y="147"/>
                  </a:lnTo>
                  <a:lnTo>
                    <a:pt x="72" y="147"/>
                  </a:lnTo>
                  <a:lnTo>
                    <a:pt x="73" y="147"/>
                  </a:lnTo>
                  <a:lnTo>
                    <a:pt x="74" y="147"/>
                  </a:lnTo>
                  <a:lnTo>
                    <a:pt x="76" y="147"/>
                  </a:lnTo>
                  <a:lnTo>
                    <a:pt x="77" y="147"/>
                  </a:lnTo>
                  <a:lnTo>
                    <a:pt x="79" y="147"/>
                  </a:lnTo>
                  <a:lnTo>
                    <a:pt x="79" y="146"/>
                  </a:lnTo>
                  <a:lnTo>
                    <a:pt x="80" y="146"/>
                  </a:lnTo>
                  <a:lnTo>
                    <a:pt x="81" y="146"/>
                  </a:lnTo>
                  <a:lnTo>
                    <a:pt x="83" y="146"/>
                  </a:lnTo>
                  <a:lnTo>
                    <a:pt x="84" y="146"/>
                  </a:lnTo>
                  <a:lnTo>
                    <a:pt x="84" y="144"/>
                  </a:lnTo>
                  <a:lnTo>
                    <a:pt x="85" y="144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8" y="147"/>
                  </a:lnTo>
                  <a:lnTo>
                    <a:pt x="88" y="149"/>
                  </a:lnTo>
                  <a:lnTo>
                    <a:pt x="89" y="149"/>
                  </a:lnTo>
                  <a:lnTo>
                    <a:pt x="91" y="149"/>
                  </a:lnTo>
                  <a:lnTo>
                    <a:pt x="91" y="150"/>
                  </a:lnTo>
                  <a:lnTo>
                    <a:pt x="92" y="149"/>
                  </a:lnTo>
                  <a:lnTo>
                    <a:pt x="94" y="149"/>
                  </a:lnTo>
                  <a:lnTo>
                    <a:pt x="94" y="147"/>
                  </a:lnTo>
                  <a:lnTo>
                    <a:pt x="95" y="147"/>
                  </a:lnTo>
                  <a:lnTo>
                    <a:pt x="96" y="147"/>
                  </a:lnTo>
                  <a:lnTo>
                    <a:pt x="96" y="149"/>
                  </a:lnTo>
                  <a:lnTo>
                    <a:pt x="96" y="150"/>
                  </a:lnTo>
                  <a:lnTo>
                    <a:pt x="96" y="151"/>
                  </a:lnTo>
                  <a:lnTo>
                    <a:pt x="96" y="153"/>
                  </a:lnTo>
                  <a:lnTo>
                    <a:pt x="96" y="154"/>
                  </a:lnTo>
                  <a:lnTo>
                    <a:pt x="96" y="156"/>
                  </a:lnTo>
                  <a:lnTo>
                    <a:pt x="96" y="157"/>
                  </a:lnTo>
                  <a:lnTo>
                    <a:pt x="96" y="159"/>
                  </a:lnTo>
                  <a:lnTo>
                    <a:pt x="96" y="160"/>
                  </a:lnTo>
                  <a:lnTo>
                    <a:pt x="95" y="160"/>
                  </a:lnTo>
                  <a:lnTo>
                    <a:pt x="95" y="161"/>
                  </a:lnTo>
                  <a:lnTo>
                    <a:pt x="95" y="163"/>
                  </a:lnTo>
                  <a:lnTo>
                    <a:pt x="94" y="163"/>
                  </a:lnTo>
                  <a:lnTo>
                    <a:pt x="92" y="163"/>
                  </a:lnTo>
                  <a:lnTo>
                    <a:pt x="91" y="163"/>
                  </a:lnTo>
                  <a:lnTo>
                    <a:pt x="91" y="161"/>
                  </a:lnTo>
                  <a:lnTo>
                    <a:pt x="89" y="161"/>
                  </a:lnTo>
                  <a:lnTo>
                    <a:pt x="88" y="161"/>
                  </a:lnTo>
                  <a:lnTo>
                    <a:pt x="87" y="161"/>
                  </a:lnTo>
                  <a:lnTo>
                    <a:pt x="87" y="163"/>
                  </a:lnTo>
                  <a:lnTo>
                    <a:pt x="87" y="164"/>
                  </a:lnTo>
                  <a:lnTo>
                    <a:pt x="87" y="166"/>
                  </a:lnTo>
                  <a:lnTo>
                    <a:pt x="87" y="167"/>
                  </a:lnTo>
                  <a:lnTo>
                    <a:pt x="85" y="167"/>
                  </a:lnTo>
                  <a:lnTo>
                    <a:pt x="85" y="169"/>
                  </a:lnTo>
                  <a:lnTo>
                    <a:pt x="85" y="170"/>
                  </a:lnTo>
                  <a:lnTo>
                    <a:pt x="85" y="172"/>
                  </a:lnTo>
                  <a:lnTo>
                    <a:pt x="85" y="173"/>
                  </a:lnTo>
                  <a:lnTo>
                    <a:pt x="85" y="174"/>
                  </a:lnTo>
                  <a:lnTo>
                    <a:pt x="85" y="176"/>
                  </a:lnTo>
                  <a:lnTo>
                    <a:pt x="85" y="177"/>
                  </a:lnTo>
                  <a:lnTo>
                    <a:pt x="85" y="179"/>
                  </a:lnTo>
                  <a:lnTo>
                    <a:pt x="84" y="179"/>
                  </a:lnTo>
                  <a:lnTo>
                    <a:pt x="84" y="180"/>
                  </a:lnTo>
                  <a:lnTo>
                    <a:pt x="84" y="182"/>
                  </a:lnTo>
                  <a:lnTo>
                    <a:pt x="84" y="183"/>
                  </a:lnTo>
                  <a:lnTo>
                    <a:pt x="84" y="185"/>
                  </a:lnTo>
                  <a:lnTo>
                    <a:pt x="84" y="186"/>
                  </a:lnTo>
                  <a:lnTo>
                    <a:pt x="83" y="186"/>
                  </a:lnTo>
                  <a:lnTo>
                    <a:pt x="83" y="187"/>
                  </a:lnTo>
                  <a:lnTo>
                    <a:pt x="83" y="189"/>
                  </a:lnTo>
                  <a:lnTo>
                    <a:pt x="81" y="190"/>
                  </a:lnTo>
                  <a:lnTo>
                    <a:pt x="81" y="192"/>
                  </a:lnTo>
                  <a:lnTo>
                    <a:pt x="80" y="192"/>
                  </a:lnTo>
                  <a:lnTo>
                    <a:pt x="80" y="193"/>
                  </a:lnTo>
                  <a:lnTo>
                    <a:pt x="81" y="193"/>
                  </a:lnTo>
                  <a:lnTo>
                    <a:pt x="80" y="195"/>
                  </a:lnTo>
                  <a:lnTo>
                    <a:pt x="81" y="195"/>
                  </a:lnTo>
                  <a:lnTo>
                    <a:pt x="79" y="199"/>
                  </a:lnTo>
                  <a:lnTo>
                    <a:pt x="80" y="199"/>
                  </a:lnTo>
                  <a:lnTo>
                    <a:pt x="80" y="200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83" y="202"/>
                  </a:lnTo>
                  <a:lnTo>
                    <a:pt x="84" y="202"/>
                  </a:lnTo>
                  <a:lnTo>
                    <a:pt x="84" y="200"/>
                  </a:lnTo>
                  <a:lnTo>
                    <a:pt x="85" y="200"/>
                  </a:lnTo>
                  <a:lnTo>
                    <a:pt x="87" y="200"/>
                  </a:lnTo>
                  <a:lnTo>
                    <a:pt x="87" y="199"/>
                  </a:lnTo>
                  <a:lnTo>
                    <a:pt x="88" y="199"/>
                  </a:lnTo>
                  <a:lnTo>
                    <a:pt x="89" y="199"/>
                  </a:lnTo>
                  <a:lnTo>
                    <a:pt x="89" y="200"/>
                  </a:lnTo>
                  <a:lnTo>
                    <a:pt x="91" y="200"/>
                  </a:lnTo>
                  <a:lnTo>
                    <a:pt x="92" y="200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6" y="199"/>
                  </a:lnTo>
                  <a:lnTo>
                    <a:pt x="98" y="199"/>
                  </a:lnTo>
                  <a:lnTo>
                    <a:pt x="98" y="200"/>
                  </a:lnTo>
                  <a:lnTo>
                    <a:pt x="99" y="200"/>
                  </a:lnTo>
                  <a:lnTo>
                    <a:pt x="106" y="208"/>
                  </a:lnTo>
                  <a:lnTo>
                    <a:pt x="106" y="209"/>
                  </a:lnTo>
                  <a:lnTo>
                    <a:pt x="107" y="209"/>
                  </a:lnTo>
                  <a:lnTo>
                    <a:pt x="107" y="210"/>
                  </a:lnTo>
                  <a:lnTo>
                    <a:pt x="107" y="212"/>
                  </a:lnTo>
                  <a:lnTo>
                    <a:pt x="109" y="212"/>
                  </a:lnTo>
                  <a:lnTo>
                    <a:pt x="109" y="213"/>
                  </a:lnTo>
                  <a:lnTo>
                    <a:pt x="110" y="213"/>
                  </a:lnTo>
                  <a:lnTo>
                    <a:pt x="110" y="215"/>
                  </a:lnTo>
                  <a:lnTo>
                    <a:pt x="110" y="216"/>
                  </a:lnTo>
                  <a:lnTo>
                    <a:pt x="110" y="218"/>
                  </a:lnTo>
                  <a:lnTo>
                    <a:pt x="110" y="219"/>
                  </a:lnTo>
                  <a:lnTo>
                    <a:pt x="110" y="221"/>
                  </a:lnTo>
                  <a:lnTo>
                    <a:pt x="111" y="221"/>
                  </a:lnTo>
                  <a:lnTo>
                    <a:pt x="113" y="221"/>
                  </a:lnTo>
                  <a:lnTo>
                    <a:pt x="113" y="222"/>
                  </a:lnTo>
                  <a:lnTo>
                    <a:pt x="114" y="222"/>
                  </a:lnTo>
                  <a:lnTo>
                    <a:pt x="116" y="222"/>
                  </a:lnTo>
                  <a:lnTo>
                    <a:pt x="117" y="222"/>
                  </a:lnTo>
                  <a:lnTo>
                    <a:pt x="118" y="222"/>
                  </a:lnTo>
                  <a:lnTo>
                    <a:pt x="118" y="223"/>
                  </a:lnTo>
                  <a:lnTo>
                    <a:pt x="120" y="223"/>
                  </a:lnTo>
                  <a:lnTo>
                    <a:pt x="121" y="223"/>
                  </a:lnTo>
                  <a:lnTo>
                    <a:pt x="121" y="225"/>
                  </a:lnTo>
                  <a:lnTo>
                    <a:pt x="121" y="226"/>
                  </a:lnTo>
                  <a:lnTo>
                    <a:pt x="122" y="226"/>
                  </a:lnTo>
                  <a:lnTo>
                    <a:pt x="122" y="228"/>
                  </a:lnTo>
                  <a:lnTo>
                    <a:pt x="122" y="229"/>
                  </a:lnTo>
                  <a:lnTo>
                    <a:pt x="124" y="229"/>
                  </a:lnTo>
                  <a:lnTo>
                    <a:pt x="125" y="229"/>
                  </a:lnTo>
                  <a:lnTo>
                    <a:pt x="126" y="229"/>
                  </a:lnTo>
                  <a:lnTo>
                    <a:pt x="128" y="229"/>
                  </a:lnTo>
                  <a:lnTo>
                    <a:pt x="126" y="232"/>
                  </a:lnTo>
                  <a:lnTo>
                    <a:pt x="126" y="234"/>
                  </a:lnTo>
                  <a:lnTo>
                    <a:pt x="126" y="235"/>
                  </a:lnTo>
                  <a:lnTo>
                    <a:pt x="128" y="235"/>
                  </a:lnTo>
                  <a:lnTo>
                    <a:pt x="129" y="235"/>
                  </a:lnTo>
                  <a:lnTo>
                    <a:pt x="129" y="236"/>
                  </a:lnTo>
                  <a:lnTo>
                    <a:pt x="131" y="236"/>
                  </a:lnTo>
                  <a:lnTo>
                    <a:pt x="131" y="238"/>
                  </a:lnTo>
                  <a:lnTo>
                    <a:pt x="131" y="239"/>
                  </a:lnTo>
                  <a:lnTo>
                    <a:pt x="132" y="239"/>
                  </a:lnTo>
                  <a:lnTo>
                    <a:pt x="133" y="239"/>
                  </a:lnTo>
                  <a:lnTo>
                    <a:pt x="133" y="238"/>
                  </a:lnTo>
                  <a:lnTo>
                    <a:pt x="135" y="238"/>
                  </a:lnTo>
                  <a:lnTo>
                    <a:pt x="136" y="238"/>
                  </a:lnTo>
                  <a:lnTo>
                    <a:pt x="137" y="238"/>
                  </a:lnTo>
                  <a:lnTo>
                    <a:pt x="137" y="236"/>
                  </a:lnTo>
                  <a:lnTo>
                    <a:pt x="139" y="236"/>
                  </a:lnTo>
                  <a:lnTo>
                    <a:pt x="139" y="235"/>
                  </a:lnTo>
                  <a:lnTo>
                    <a:pt x="140" y="235"/>
                  </a:lnTo>
                  <a:lnTo>
                    <a:pt x="140" y="234"/>
                  </a:lnTo>
                  <a:lnTo>
                    <a:pt x="140" y="232"/>
                  </a:lnTo>
                  <a:lnTo>
                    <a:pt x="142" y="232"/>
                  </a:lnTo>
                  <a:lnTo>
                    <a:pt x="143" y="232"/>
                  </a:lnTo>
                  <a:lnTo>
                    <a:pt x="143" y="234"/>
                  </a:lnTo>
                  <a:lnTo>
                    <a:pt x="143" y="236"/>
                  </a:lnTo>
                  <a:lnTo>
                    <a:pt x="144" y="236"/>
                  </a:lnTo>
                  <a:lnTo>
                    <a:pt x="146" y="236"/>
                  </a:lnTo>
                  <a:lnTo>
                    <a:pt x="147" y="236"/>
                  </a:lnTo>
                  <a:lnTo>
                    <a:pt x="148" y="236"/>
                  </a:lnTo>
                  <a:lnTo>
                    <a:pt x="150" y="234"/>
                  </a:lnTo>
                  <a:lnTo>
                    <a:pt x="151" y="234"/>
                  </a:lnTo>
                  <a:lnTo>
                    <a:pt x="151" y="232"/>
                  </a:lnTo>
                  <a:lnTo>
                    <a:pt x="153" y="232"/>
                  </a:lnTo>
                  <a:lnTo>
                    <a:pt x="154" y="232"/>
                  </a:lnTo>
                  <a:lnTo>
                    <a:pt x="154" y="231"/>
                  </a:lnTo>
                  <a:lnTo>
                    <a:pt x="155" y="231"/>
                  </a:lnTo>
                  <a:lnTo>
                    <a:pt x="155" y="232"/>
                  </a:lnTo>
                  <a:lnTo>
                    <a:pt x="157" y="232"/>
                  </a:lnTo>
                  <a:lnTo>
                    <a:pt x="157" y="234"/>
                  </a:lnTo>
                  <a:lnTo>
                    <a:pt x="158" y="234"/>
                  </a:lnTo>
                  <a:lnTo>
                    <a:pt x="157" y="236"/>
                  </a:lnTo>
                  <a:lnTo>
                    <a:pt x="155" y="239"/>
                  </a:lnTo>
                  <a:lnTo>
                    <a:pt x="157" y="239"/>
                  </a:lnTo>
                  <a:lnTo>
                    <a:pt x="158" y="239"/>
                  </a:lnTo>
                  <a:lnTo>
                    <a:pt x="159" y="239"/>
                  </a:lnTo>
                  <a:lnTo>
                    <a:pt x="159" y="241"/>
                  </a:lnTo>
                  <a:lnTo>
                    <a:pt x="161" y="239"/>
                  </a:lnTo>
                  <a:lnTo>
                    <a:pt x="162" y="239"/>
                  </a:lnTo>
                  <a:lnTo>
                    <a:pt x="162" y="241"/>
                  </a:lnTo>
                  <a:lnTo>
                    <a:pt x="163" y="241"/>
                  </a:lnTo>
                  <a:lnTo>
                    <a:pt x="165" y="241"/>
                  </a:lnTo>
                  <a:lnTo>
                    <a:pt x="166" y="241"/>
                  </a:lnTo>
                  <a:lnTo>
                    <a:pt x="166" y="242"/>
                  </a:lnTo>
                  <a:lnTo>
                    <a:pt x="165" y="242"/>
                  </a:lnTo>
                  <a:lnTo>
                    <a:pt x="165" y="244"/>
                  </a:lnTo>
                  <a:lnTo>
                    <a:pt x="163" y="244"/>
                  </a:lnTo>
                  <a:lnTo>
                    <a:pt x="162" y="248"/>
                  </a:lnTo>
                  <a:lnTo>
                    <a:pt x="162" y="249"/>
                  </a:lnTo>
                  <a:lnTo>
                    <a:pt x="163" y="248"/>
                  </a:lnTo>
                  <a:lnTo>
                    <a:pt x="172" y="248"/>
                  </a:lnTo>
                  <a:lnTo>
                    <a:pt x="177" y="248"/>
                  </a:lnTo>
                  <a:lnTo>
                    <a:pt x="183" y="248"/>
                  </a:lnTo>
                  <a:lnTo>
                    <a:pt x="194" y="248"/>
                  </a:lnTo>
                  <a:lnTo>
                    <a:pt x="196" y="251"/>
                  </a:lnTo>
                  <a:lnTo>
                    <a:pt x="202" y="251"/>
                  </a:lnTo>
                  <a:lnTo>
                    <a:pt x="207" y="251"/>
                  </a:lnTo>
                  <a:lnTo>
                    <a:pt x="220" y="251"/>
                  </a:lnTo>
                  <a:lnTo>
                    <a:pt x="229" y="251"/>
                  </a:lnTo>
                  <a:lnTo>
                    <a:pt x="231" y="251"/>
                  </a:lnTo>
                  <a:lnTo>
                    <a:pt x="232" y="248"/>
                  </a:lnTo>
                  <a:lnTo>
                    <a:pt x="235" y="245"/>
                  </a:lnTo>
                  <a:lnTo>
                    <a:pt x="236" y="244"/>
                  </a:lnTo>
                  <a:lnTo>
                    <a:pt x="236" y="242"/>
                  </a:lnTo>
                  <a:lnTo>
                    <a:pt x="236" y="241"/>
                  </a:lnTo>
                  <a:lnTo>
                    <a:pt x="237" y="241"/>
                  </a:lnTo>
                  <a:lnTo>
                    <a:pt x="237" y="239"/>
                  </a:lnTo>
                  <a:lnTo>
                    <a:pt x="237" y="238"/>
                  </a:lnTo>
                  <a:lnTo>
                    <a:pt x="236" y="238"/>
                  </a:lnTo>
                  <a:lnTo>
                    <a:pt x="236" y="235"/>
                  </a:lnTo>
                  <a:lnTo>
                    <a:pt x="236" y="234"/>
                  </a:lnTo>
                  <a:lnTo>
                    <a:pt x="236" y="232"/>
                  </a:lnTo>
                  <a:lnTo>
                    <a:pt x="236" y="231"/>
                  </a:lnTo>
                  <a:lnTo>
                    <a:pt x="239" y="226"/>
                  </a:lnTo>
                  <a:lnTo>
                    <a:pt x="239" y="225"/>
                  </a:lnTo>
                  <a:lnTo>
                    <a:pt x="239" y="226"/>
                  </a:lnTo>
                  <a:lnTo>
                    <a:pt x="240" y="226"/>
                  </a:lnTo>
                  <a:lnTo>
                    <a:pt x="242" y="226"/>
                  </a:lnTo>
                  <a:lnTo>
                    <a:pt x="242" y="228"/>
                  </a:lnTo>
                  <a:lnTo>
                    <a:pt x="243" y="228"/>
                  </a:lnTo>
                  <a:lnTo>
                    <a:pt x="243" y="229"/>
                  </a:lnTo>
                  <a:lnTo>
                    <a:pt x="243" y="231"/>
                  </a:lnTo>
                  <a:lnTo>
                    <a:pt x="244" y="231"/>
                  </a:lnTo>
                  <a:lnTo>
                    <a:pt x="244" y="232"/>
                  </a:lnTo>
                  <a:lnTo>
                    <a:pt x="246" y="232"/>
                  </a:lnTo>
                  <a:lnTo>
                    <a:pt x="247" y="232"/>
                  </a:lnTo>
                  <a:lnTo>
                    <a:pt x="248" y="232"/>
                  </a:lnTo>
                  <a:lnTo>
                    <a:pt x="250" y="232"/>
                  </a:lnTo>
                  <a:lnTo>
                    <a:pt x="254" y="232"/>
                  </a:lnTo>
                  <a:lnTo>
                    <a:pt x="255" y="232"/>
                  </a:lnTo>
                  <a:lnTo>
                    <a:pt x="257" y="232"/>
                  </a:lnTo>
                  <a:lnTo>
                    <a:pt x="258" y="232"/>
                  </a:lnTo>
                  <a:lnTo>
                    <a:pt x="259" y="232"/>
                  </a:lnTo>
                  <a:lnTo>
                    <a:pt x="261" y="232"/>
                  </a:lnTo>
                  <a:lnTo>
                    <a:pt x="261" y="231"/>
                  </a:lnTo>
                  <a:lnTo>
                    <a:pt x="262" y="231"/>
                  </a:lnTo>
                  <a:lnTo>
                    <a:pt x="263" y="231"/>
                  </a:lnTo>
                  <a:lnTo>
                    <a:pt x="263" y="229"/>
                  </a:lnTo>
                  <a:lnTo>
                    <a:pt x="265" y="229"/>
                  </a:lnTo>
                  <a:lnTo>
                    <a:pt x="266" y="229"/>
                  </a:lnTo>
                  <a:lnTo>
                    <a:pt x="268" y="229"/>
                  </a:lnTo>
                  <a:lnTo>
                    <a:pt x="268" y="228"/>
                  </a:lnTo>
                  <a:lnTo>
                    <a:pt x="269" y="228"/>
                  </a:lnTo>
                  <a:lnTo>
                    <a:pt x="269" y="226"/>
                  </a:lnTo>
                  <a:lnTo>
                    <a:pt x="270" y="226"/>
                  </a:lnTo>
                  <a:lnTo>
                    <a:pt x="270" y="225"/>
                  </a:lnTo>
                  <a:lnTo>
                    <a:pt x="272" y="225"/>
                  </a:lnTo>
                  <a:lnTo>
                    <a:pt x="273" y="225"/>
                  </a:lnTo>
                  <a:lnTo>
                    <a:pt x="273" y="223"/>
                  </a:lnTo>
                  <a:lnTo>
                    <a:pt x="274" y="223"/>
                  </a:lnTo>
                  <a:lnTo>
                    <a:pt x="274" y="225"/>
                  </a:lnTo>
                  <a:lnTo>
                    <a:pt x="274" y="226"/>
                  </a:lnTo>
                  <a:lnTo>
                    <a:pt x="274" y="228"/>
                  </a:lnTo>
                  <a:lnTo>
                    <a:pt x="276" y="228"/>
                  </a:lnTo>
                  <a:lnTo>
                    <a:pt x="276" y="229"/>
                  </a:lnTo>
                  <a:lnTo>
                    <a:pt x="274" y="229"/>
                  </a:lnTo>
                  <a:lnTo>
                    <a:pt x="274" y="231"/>
                  </a:lnTo>
                  <a:lnTo>
                    <a:pt x="273" y="231"/>
                  </a:lnTo>
                  <a:lnTo>
                    <a:pt x="273" y="232"/>
                  </a:lnTo>
                  <a:lnTo>
                    <a:pt x="272" y="234"/>
                  </a:lnTo>
                  <a:lnTo>
                    <a:pt x="272" y="235"/>
                  </a:lnTo>
                  <a:lnTo>
                    <a:pt x="270" y="236"/>
                  </a:lnTo>
                  <a:lnTo>
                    <a:pt x="269" y="236"/>
                  </a:lnTo>
                  <a:lnTo>
                    <a:pt x="269" y="238"/>
                  </a:lnTo>
                  <a:lnTo>
                    <a:pt x="269" y="239"/>
                  </a:lnTo>
                  <a:lnTo>
                    <a:pt x="270" y="239"/>
                  </a:lnTo>
                  <a:lnTo>
                    <a:pt x="276" y="235"/>
                  </a:lnTo>
                  <a:lnTo>
                    <a:pt x="280" y="234"/>
                  </a:lnTo>
                  <a:lnTo>
                    <a:pt x="280" y="232"/>
                  </a:lnTo>
                  <a:lnTo>
                    <a:pt x="281" y="232"/>
                  </a:lnTo>
                  <a:lnTo>
                    <a:pt x="281" y="231"/>
                  </a:lnTo>
                  <a:lnTo>
                    <a:pt x="283" y="231"/>
                  </a:lnTo>
                  <a:lnTo>
                    <a:pt x="284" y="231"/>
                  </a:lnTo>
                  <a:lnTo>
                    <a:pt x="284" y="229"/>
                  </a:lnTo>
                  <a:lnTo>
                    <a:pt x="285" y="229"/>
                  </a:lnTo>
                  <a:lnTo>
                    <a:pt x="285" y="228"/>
                  </a:lnTo>
                  <a:lnTo>
                    <a:pt x="285" y="226"/>
                  </a:lnTo>
                  <a:lnTo>
                    <a:pt x="285" y="225"/>
                  </a:lnTo>
                  <a:lnTo>
                    <a:pt x="285" y="226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0" y="226"/>
                  </a:lnTo>
                  <a:lnTo>
                    <a:pt x="291" y="226"/>
                  </a:lnTo>
                  <a:lnTo>
                    <a:pt x="292" y="226"/>
                  </a:lnTo>
                  <a:lnTo>
                    <a:pt x="294" y="226"/>
                  </a:lnTo>
                  <a:lnTo>
                    <a:pt x="295" y="226"/>
                  </a:lnTo>
                  <a:lnTo>
                    <a:pt x="296" y="226"/>
                  </a:lnTo>
                  <a:lnTo>
                    <a:pt x="298" y="226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9" y="226"/>
                  </a:lnTo>
                  <a:lnTo>
                    <a:pt x="310" y="228"/>
                  </a:lnTo>
                  <a:lnTo>
                    <a:pt x="311" y="229"/>
                  </a:lnTo>
                  <a:lnTo>
                    <a:pt x="310" y="229"/>
                  </a:lnTo>
                  <a:lnTo>
                    <a:pt x="309" y="231"/>
                  </a:lnTo>
                  <a:lnTo>
                    <a:pt x="307" y="229"/>
                  </a:lnTo>
                  <a:lnTo>
                    <a:pt x="306" y="229"/>
                  </a:lnTo>
                  <a:lnTo>
                    <a:pt x="306" y="231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3" y="232"/>
                  </a:lnTo>
                  <a:lnTo>
                    <a:pt x="302" y="232"/>
                  </a:lnTo>
                  <a:lnTo>
                    <a:pt x="300" y="232"/>
                  </a:lnTo>
                  <a:lnTo>
                    <a:pt x="300" y="234"/>
                  </a:lnTo>
                  <a:lnTo>
                    <a:pt x="299" y="234"/>
                  </a:lnTo>
                  <a:lnTo>
                    <a:pt x="299" y="235"/>
                  </a:lnTo>
                  <a:lnTo>
                    <a:pt x="298" y="235"/>
                  </a:lnTo>
                  <a:lnTo>
                    <a:pt x="298" y="236"/>
                  </a:lnTo>
                  <a:lnTo>
                    <a:pt x="296" y="238"/>
                  </a:lnTo>
                  <a:lnTo>
                    <a:pt x="298" y="238"/>
                  </a:lnTo>
                  <a:lnTo>
                    <a:pt x="300" y="239"/>
                  </a:lnTo>
                  <a:lnTo>
                    <a:pt x="300" y="241"/>
                  </a:lnTo>
                  <a:lnTo>
                    <a:pt x="302" y="241"/>
                  </a:lnTo>
                  <a:lnTo>
                    <a:pt x="302" y="242"/>
                  </a:lnTo>
                  <a:lnTo>
                    <a:pt x="303" y="242"/>
                  </a:lnTo>
                  <a:lnTo>
                    <a:pt x="305" y="242"/>
                  </a:lnTo>
                  <a:lnTo>
                    <a:pt x="305" y="244"/>
                  </a:lnTo>
                  <a:lnTo>
                    <a:pt x="305" y="245"/>
                  </a:lnTo>
                  <a:lnTo>
                    <a:pt x="303" y="245"/>
                  </a:lnTo>
                  <a:lnTo>
                    <a:pt x="303" y="247"/>
                  </a:lnTo>
                  <a:lnTo>
                    <a:pt x="302" y="247"/>
                  </a:lnTo>
                  <a:lnTo>
                    <a:pt x="302" y="248"/>
                  </a:lnTo>
                  <a:lnTo>
                    <a:pt x="302" y="249"/>
                  </a:lnTo>
                  <a:lnTo>
                    <a:pt x="302" y="252"/>
                  </a:lnTo>
                  <a:lnTo>
                    <a:pt x="300" y="254"/>
                  </a:lnTo>
                  <a:lnTo>
                    <a:pt x="302" y="258"/>
                  </a:lnTo>
                  <a:lnTo>
                    <a:pt x="302" y="259"/>
                  </a:lnTo>
                  <a:lnTo>
                    <a:pt x="302" y="261"/>
                  </a:lnTo>
                  <a:lnTo>
                    <a:pt x="303" y="261"/>
                  </a:lnTo>
                  <a:lnTo>
                    <a:pt x="303" y="262"/>
                  </a:lnTo>
                  <a:lnTo>
                    <a:pt x="305" y="262"/>
                  </a:lnTo>
                  <a:lnTo>
                    <a:pt x="305" y="264"/>
                  </a:lnTo>
                  <a:lnTo>
                    <a:pt x="306" y="264"/>
                  </a:lnTo>
                  <a:lnTo>
                    <a:pt x="306" y="265"/>
                  </a:lnTo>
                  <a:lnTo>
                    <a:pt x="306" y="267"/>
                  </a:lnTo>
                  <a:lnTo>
                    <a:pt x="307" y="267"/>
                  </a:lnTo>
                  <a:lnTo>
                    <a:pt x="309" y="267"/>
                  </a:lnTo>
                  <a:lnTo>
                    <a:pt x="309" y="268"/>
                  </a:lnTo>
                  <a:lnTo>
                    <a:pt x="310" y="271"/>
                  </a:lnTo>
                  <a:lnTo>
                    <a:pt x="311" y="277"/>
                  </a:lnTo>
                  <a:lnTo>
                    <a:pt x="313" y="280"/>
                  </a:lnTo>
                  <a:lnTo>
                    <a:pt x="324" y="293"/>
                  </a:lnTo>
                  <a:lnTo>
                    <a:pt x="325" y="293"/>
                  </a:lnTo>
                  <a:lnTo>
                    <a:pt x="325" y="294"/>
                  </a:lnTo>
                  <a:lnTo>
                    <a:pt x="327" y="294"/>
                  </a:lnTo>
                  <a:lnTo>
                    <a:pt x="327" y="295"/>
                  </a:lnTo>
                  <a:lnTo>
                    <a:pt x="328" y="295"/>
                  </a:lnTo>
                  <a:lnTo>
                    <a:pt x="329" y="295"/>
                  </a:lnTo>
                  <a:lnTo>
                    <a:pt x="329" y="297"/>
                  </a:lnTo>
                  <a:lnTo>
                    <a:pt x="331" y="297"/>
                  </a:lnTo>
                  <a:lnTo>
                    <a:pt x="332" y="298"/>
                  </a:lnTo>
                  <a:lnTo>
                    <a:pt x="333" y="298"/>
                  </a:lnTo>
                  <a:lnTo>
                    <a:pt x="333" y="297"/>
                  </a:lnTo>
                  <a:lnTo>
                    <a:pt x="335" y="297"/>
                  </a:lnTo>
                  <a:lnTo>
                    <a:pt x="343" y="291"/>
                  </a:lnTo>
                  <a:lnTo>
                    <a:pt x="343" y="293"/>
                  </a:lnTo>
                  <a:lnTo>
                    <a:pt x="344" y="293"/>
                  </a:lnTo>
                  <a:lnTo>
                    <a:pt x="344" y="294"/>
                  </a:lnTo>
                  <a:lnTo>
                    <a:pt x="346" y="294"/>
                  </a:lnTo>
                  <a:lnTo>
                    <a:pt x="346" y="295"/>
                  </a:lnTo>
                  <a:lnTo>
                    <a:pt x="347" y="295"/>
                  </a:lnTo>
                  <a:lnTo>
                    <a:pt x="347" y="297"/>
                  </a:lnTo>
                  <a:lnTo>
                    <a:pt x="348" y="297"/>
                  </a:lnTo>
                  <a:lnTo>
                    <a:pt x="350" y="300"/>
                  </a:lnTo>
                  <a:lnTo>
                    <a:pt x="353" y="306"/>
                  </a:lnTo>
                  <a:lnTo>
                    <a:pt x="354" y="307"/>
                  </a:lnTo>
                  <a:lnTo>
                    <a:pt x="354" y="308"/>
                  </a:lnTo>
                  <a:lnTo>
                    <a:pt x="355" y="308"/>
                  </a:lnTo>
                  <a:lnTo>
                    <a:pt x="355" y="310"/>
                  </a:lnTo>
                  <a:lnTo>
                    <a:pt x="357" y="310"/>
                  </a:lnTo>
                  <a:lnTo>
                    <a:pt x="351" y="323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3" name="Freeform 75"/>
            <p:cNvSpPr>
              <a:spLocks/>
            </p:cNvSpPr>
            <p:nvPr/>
          </p:nvSpPr>
          <p:spPr bwMode="auto">
            <a:xfrm>
              <a:off x="3810" y="1953"/>
              <a:ext cx="363" cy="778"/>
            </a:xfrm>
            <a:custGeom>
              <a:avLst/>
              <a:gdLst>
                <a:gd name="T0" fmla="*/ 354 w 363"/>
                <a:gd name="T1" fmla="*/ 777 h 778"/>
                <a:gd name="T2" fmla="*/ 345 w 363"/>
                <a:gd name="T3" fmla="*/ 762 h 778"/>
                <a:gd name="T4" fmla="*/ 330 w 363"/>
                <a:gd name="T5" fmla="*/ 762 h 778"/>
                <a:gd name="T6" fmla="*/ 321 w 363"/>
                <a:gd name="T7" fmla="*/ 758 h 778"/>
                <a:gd name="T8" fmla="*/ 325 w 363"/>
                <a:gd name="T9" fmla="*/ 740 h 778"/>
                <a:gd name="T10" fmla="*/ 321 w 363"/>
                <a:gd name="T11" fmla="*/ 722 h 778"/>
                <a:gd name="T12" fmla="*/ 281 w 363"/>
                <a:gd name="T13" fmla="*/ 671 h 778"/>
                <a:gd name="T14" fmla="*/ 269 w 363"/>
                <a:gd name="T15" fmla="*/ 663 h 778"/>
                <a:gd name="T16" fmla="*/ 251 w 363"/>
                <a:gd name="T17" fmla="*/ 664 h 778"/>
                <a:gd name="T18" fmla="*/ 232 w 363"/>
                <a:gd name="T19" fmla="*/ 673 h 778"/>
                <a:gd name="T20" fmla="*/ 217 w 363"/>
                <a:gd name="T21" fmla="*/ 679 h 778"/>
                <a:gd name="T22" fmla="*/ 213 w 363"/>
                <a:gd name="T23" fmla="*/ 657 h 778"/>
                <a:gd name="T24" fmla="*/ 182 w 363"/>
                <a:gd name="T25" fmla="*/ 617 h 778"/>
                <a:gd name="T26" fmla="*/ 188 w 363"/>
                <a:gd name="T27" fmla="*/ 602 h 778"/>
                <a:gd name="T28" fmla="*/ 219 w 363"/>
                <a:gd name="T29" fmla="*/ 572 h 778"/>
                <a:gd name="T30" fmla="*/ 225 w 363"/>
                <a:gd name="T31" fmla="*/ 559 h 778"/>
                <a:gd name="T32" fmla="*/ 170 w 363"/>
                <a:gd name="T33" fmla="*/ 529 h 778"/>
                <a:gd name="T34" fmla="*/ 159 w 363"/>
                <a:gd name="T35" fmla="*/ 510 h 778"/>
                <a:gd name="T36" fmla="*/ 147 w 363"/>
                <a:gd name="T37" fmla="*/ 497 h 778"/>
                <a:gd name="T38" fmla="*/ 134 w 363"/>
                <a:gd name="T39" fmla="*/ 483 h 778"/>
                <a:gd name="T40" fmla="*/ 123 w 363"/>
                <a:gd name="T41" fmla="*/ 471 h 778"/>
                <a:gd name="T42" fmla="*/ 110 w 363"/>
                <a:gd name="T43" fmla="*/ 467 h 778"/>
                <a:gd name="T44" fmla="*/ 93 w 363"/>
                <a:gd name="T45" fmla="*/ 460 h 778"/>
                <a:gd name="T46" fmla="*/ 81 w 363"/>
                <a:gd name="T47" fmla="*/ 451 h 778"/>
                <a:gd name="T48" fmla="*/ 67 w 363"/>
                <a:gd name="T49" fmla="*/ 441 h 778"/>
                <a:gd name="T50" fmla="*/ 59 w 363"/>
                <a:gd name="T51" fmla="*/ 429 h 778"/>
                <a:gd name="T52" fmla="*/ 45 w 363"/>
                <a:gd name="T53" fmla="*/ 432 h 778"/>
                <a:gd name="T54" fmla="*/ 26 w 363"/>
                <a:gd name="T55" fmla="*/ 425 h 778"/>
                <a:gd name="T56" fmla="*/ 10 w 363"/>
                <a:gd name="T57" fmla="*/ 419 h 778"/>
                <a:gd name="T58" fmla="*/ 4 w 363"/>
                <a:gd name="T59" fmla="*/ 413 h 778"/>
                <a:gd name="T60" fmla="*/ 34 w 363"/>
                <a:gd name="T61" fmla="*/ 396 h 778"/>
                <a:gd name="T62" fmla="*/ 43 w 363"/>
                <a:gd name="T63" fmla="*/ 376 h 778"/>
                <a:gd name="T64" fmla="*/ 40 w 363"/>
                <a:gd name="T65" fmla="*/ 356 h 778"/>
                <a:gd name="T66" fmla="*/ 26 w 363"/>
                <a:gd name="T67" fmla="*/ 353 h 778"/>
                <a:gd name="T68" fmla="*/ 14 w 363"/>
                <a:gd name="T69" fmla="*/ 353 h 778"/>
                <a:gd name="T70" fmla="*/ 7 w 363"/>
                <a:gd name="T71" fmla="*/ 353 h 778"/>
                <a:gd name="T72" fmla="*/ 3 w 363"/>
                <a:gd name="T73" fmla="*/ 340 h 778"/>
                <a:gd name="T74" fmla="*/ 2 w 363"/>
                <a:gd name="T75" fmla="*/ 320 h 778"/>
                <a:gd name="T76" fmla="*/ 13 w 363"/>
                <a:gd name="T77" fmla="*/ 304 h 778"/>
                <a:gd name="T78" fmla="*/ 25 w 363"/>
                <a:gd name="T79" fmla="*/ 288 h 778"/>
                <a:gd name="T80" fmla="*/ 26 w 363"/>
                <a:gd name="T81" fmla="*/ 264 h 778"/>
                <a:gd name="T82" fmla="*/ 22 w 363"/>
                <a:gd name="T83" fmla="*/ 249 h 778"/>
                <a:gd name="T84" fmla="*/ 45 w 363"/>
                <a:gd name="T85" fmla="*/ 240 h 778"/>
                <a:gd name="T86" fmla="*/ 78 w 363"/>
                <a:gd name="T87" fmla="*/ 216 h 778"/>
                <a:gd name="T88" fmla="*/ 40 w 363"/>
                <a:gd name="T89" fmla="*/ 190 h 778"/>
                <a:gd name="T90" fmla="*/ 23 w 363"/>
                <a:gd name="T91" fmla="*/ 150 h 778"/>
                <a:gd name="T92" fmla="*/ 37 w 363"/>
                <a:gd name="T93" fmla="*/ 132 h 778"/>
                <a:gd name="T94" fmla="*/ 45 w 363"/>
                <a:gd name="T95" fmla="*/ 112 h 778"/>
                <a:gd name="T96" fmla="*/ 40 w 363"/>
                <a:gd name="T97" fmla="*/ 56 h 778"/>
                <a:gd name="T98" fmla="*/ 33 w 363"/>
                <a:gd name="T99" fmla="*/ 21 h 778"/>
                <a:gd name="T100" fmla="*/ 67 w 363"/>
                <a:gd name="T101" fmla="*/ 19 h 778"/>
                <a:gd name="T102" fmla="*/ 107 w 363"/>
                <a:gd name="T103" fmla="*/ 11 h 778"/>
                <a:gd name="T104" fmla="*/ 117 w 363"/>
                <a:gd name="T105" fmla="*/ 1 h 778"/>
                <a:gd name="T106" fmla="*/ 128 w 363"/>
                <a:gd name="T107" fmla="*/ 13 h 778"/>
                <a:gd name="T108" fmla="*/ 158 w 363"/>
                <a:gd name="T109" fmla="*/ 23 h 778"/>
                <a:gd name="T110" fmla="*/ 185 w 363"/>
                <a:gd name="T111" fmla="*/ 29 h 778"/>
                <a:gd name="T112" fmla="*/ 232 w 363"/>
                <a:gd name="T113" fmla="*/ 53 h 778"/>
                <a:gd name="T114" fmla="*/ 250 w 363"/>
                <a:gd name="T115" fmla="*/ 55 h 778"/>
                <a:gd name="T116" fmla="*/ 274 w 363"/>
                <a:gd name="T117" fmla="*/ 55 h 778"/>
                <a:gd name="T118" fmla="*/ 296 w 363"/>
                <a:gd name="T119" fmla="*/ 45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3" h="778">
                  <a:moveTo>
                    <a:pt x="363" y="772"/>
                  </a:moveTo>
                  <a:lnTo>
                    <a:pt x="363" y="771"/>
                  </a:lnTo>
                  <a:lnTo>
                    <a:pt x="363" y="772"/>
                  </a:lnTo>
                  <a:lnTo>
                    <a:pt x="362" y="772"/>
                  </a:lnTo>
                  <a:lnTo>
                    <a:pt x="362" y="774"/>
                  </a:lnTo>
                  <a:lnTo>
                    <a:pt x="361" y="774"/>
                  </a:lnTo>
                  <a:lnTo>
                    <a:pt x="359" y="774"/>
                  </a:lnTo>
                  <a:lnTo>
                    <a:pt x="359" y="775"/>
                  </a:lnTo>
                  <a:lnTo>
                    <a:pt x="359" y="777"/>
                  </a:lnTo>
                  <a:lnTo>
                    <a:pt x="358" y="777"/>
                  </a:lnTo>
                  <a:lnTo>
                    <a:pt x="356" y="777"/>
                  </a:lnTo>
                  <a:lnTo>
                    <a:pt x="355" y="778"/>
                  </a:lnTo>
                  <a:lnTo>
                    <a:pt x="355" y="777"/>
                  </a:lnTo>
                  <a:lnTo>
                    <a:pt x="355" y="778"/>
                  </a:lnTo>
                  <a:lnTo>
                    <a:pt x="354" y="778"/>
                  </a:lnTo>
                  <a:lnTo>
                    <a:pt x="352" y="777"/>
                  </a:lnTo>
                  <a:lnTo>
                    <a:pt x="354" y="777"/>
                  </a:lnTo>
                  <a:lnTo>
                    <a:pt x="352" y="777"/>
                  </a:lnTo>
                  <a:lnTo>
                    <a:pt x="352" y="775"/>
                  </a:lnTo>
                  <a:lnTo>
                    <a:pt x="354" y="775"/>
                  </a:lnTo>
                  <a:lnTo>
                    <a:pt x="352" y="775"/>
                  </a:lnTo>
                  <a:lnTo>
                    <a:pt x="354" y="774"/>
                  </a:lnTo>
                  <a:lnTo>
                    <a:pt x="352" y="774"/>
                  </a:lnTo>
                  <a:lnTo>
                    <a:pt x="352" y="772"/>
                  </a:lnTo>
                  <a:lnTo>
                    <a:pt x="351" y="772"/>
                  </a:lnTo>
                  <a:lnTo>
                    <a:pt x="351" y="771"/>
                  </a:lnTo>
                  <a:lnTo>
                    <a:pt x="350" y="771"/>
                  </a:lnTo>
                  <a:lnTo>
                    <a:pt x="350" y="769"/>
                  </a:lnTo>
                  <a:lnTo>
                    <a:pt x="348" y="768"/>
                  </a:lnTo>
                  <a:lnTo>
                    <a:pt x="347" y="766"/>
                  </a:lnTo>
                  <a:lnTo>
                    <a:pt x="347" y="765"/>
                  </a:lnTo>
                  <a:lnTo>
                    <a:pt x="347" y="764"/>
                  </a:lnTo>
                  <a:lnTo>
                    <a:pt x="347" y="762"/>
                  </a:lnTo>
                  <a:lnTo>
                    <a:pt x="345" y="762"/>
                  </a:lnTo>
                  <a:lnTo>
                    <a:pt x="345" y="761"/>
                  </a:lnTo>
                  <a:lnTo>
                    <a:pt x="344" y="761"/>
                  </a:lnTo>
                  <a:lnTo>
                    <a:pt x="344" y="759"/>
                  </a:lnTo>
                  <a:lnTo>
                    <a:pt x="343" y="759"/>
                  </a:lnTo>
                  <a:lnTo>
                    <a:pt x="343" y="758"/>
                  </a:lnTo>
                  <a:lnTo>
                    <a:pt x="341" y="758"/>
                  </a:lnTo>
                  <a:lnTo>
                    <a:pt x="340" y="756"/>
                  </a:lnTo>
                  <a:lnTo>
                    <a:pt x="339" y="756"/>
                  </a:lnTo>
                  <a:lnTo>
                    <a:pt x="337" y="758"/>
                  </a:lnTo>
                  <a:lnTo>
                    <a:pt x="336" y="758"/>
                  </a:lnTo>
                  <a:lnTo>
                    <a:pt x="334" y="758"/>
                  </a:lnTo>
                  <a:lnTo>
                    <a:pt x="334" y="759"/>
                  </a:lnTo>
                  <a:lnTo>
                    <a:pt x="333" y="759"/>
                  </a:lnTo>
                  <a:lnTo>
                    <a:pt x="333" y="761"/>
                  </a:lnTo>
                  <a:lnTo>
                    <a:pt x="332" y="761"/>
                  </a:lnTo>
                  <a:lnTo>
                    <a:pt x="330" y="761"/>
                  </a:lnTo>
                  <a:lnTo>
                    <a:pt x="330" y="762"/>
                  </a:lnTo>
                  <a:lnTo>
                    <a:pt x="329" y="762"/>
                  </a:lnTo>
                  <a:lnTo>
                    <a:pt x="329" y="764"/>
                  </a:lnTo>
                  <a:lnTo>
                    <a:pt x="328" y="764"/>
                  </a:lnTo>
                  <a:lnTo>
                    <a:pt x="326" y="762"/>
                  </a:lnTo>
                  <a:lnTo>
                    <a:pt x="325" y="762"/>
                  </a:lnTo>
                  <a:lnTo>
                    <a:pt x="324" y="762"/>
                  </a:lnTo>
                  <a:lnTo>
                    <a:pt x="324" y="761"/>
                  </a:lnTo>
                  <a:lnTo>
                    <a:pt x="322" y="761"/>
                  </a:lnTo>
                  <a:lnTo>
                    <a:pt x="321" y="761"/>
                  </a:lnTo>
                  <a:lnTo>
                    <a:pt x="321" y="762"/>
                  </a:lnTo>
                  <a:lnTo>
                    <a:pt x="319" y="762"/>
                  </a:lnTo>
                  <a:lnTo>
                    <a:pt x="318" y="762"/>
                  </a:lnTo>
                  <a:lnTo>
                    <a:pt x="318" y="761"/>
                  </a:lnTo>
                  <a:lnTo>
                    <a:pt x="318" y="759"/>
                  </a:lnTo>
                  <a:lnTo>
                    <a:pt x="318" y="758"/>
                  </a:lnTo>
                  <a:lnTo>
                    <a:pt x="319" y="758"/>
                  </a:lnTo>
                  <a:lnTo>
                    <a:pt x="321" y="758"/>
                  </a:lnTo>
                  <a:lnTo>
                    <a:pt x="321" y="756"/>
                  </a:lnTo>
                  <a:lnTo>
                    <a:pt x="321" y="755"/>
                  </a:lnTo>
                  <a:lnTo>
                    <a:pt x="322" y="755"/>
                  </a:lnTo>
                  <a:lnTo>
                    <a:pt x="322" y="753"/>
                  </a:lnTo>
                  <a:lnTo>
                    <a:pt x="322" y="752"/>
                  </a:lnTo>
                  <a:lnTo>
                    <a:pt x="322" y="751"/>
                  </a:lnTo>
                  <a:lnTo>
                    <a:pt x="322" y="749"/>
                  </a:lnTo>
                  <a:lnTo>
                    <a:pt x="322" y="748"/>
                  </a:lnTo>
                  <a:lnTo>
                    <a:pt x="322" y="746"/>
                  </a:lnTo>
                  <a:lnTo>
                    <a:pt x="321" y="746"/>
                  </a:lnTo>
                  <a:lnTo>
                    <a:pt x="321" y="745"/>
                  </a:lnTo>
                  <a:lnTo>
                    <a:pt x="321" y="743"/>
                  </a:lnTo>
                  <a:lnTo>
                    <a:pt x="322" y="743"/>
                  </a:lnTo>
                  <a:lnTo>
                    <a:pt x="322" y="742"/>
                  </a:lnTo>
                  <a:lnTo>
                    <a:pt x="324" y="742"/>
                  </a:lnTo>
                  <a:lnTo>
                    <a:pt x="324" y="740"/>
                  </a:lnTo>
                  <a:lnTo>
                    <a:pt x="325" y="740"/>
                  </a:lnTo>
                  <a:lnTo>
                    <a:pt x="326" y="740"/>
                  </a:lnTo>
                  <a:lnTo>
                    <a:pt x="326" y="739"/>
                  </a:lnTo>
                  <a:lnTo>
                    <a:pt x="326" y="738"/>
                  </a:lnTo>
                  <a:lnTo>
                    <a:pt x="328" y="735"/>
                  </a:lnTo>
                  <a:lnTo>
                    <a:pt x="328" y="733"/>
                  </a:lnTo>
                  <a:lnTo>
                    <a:pt x="326" y="732"/>
                  </a:lnTo>
                  <a:lnTo>
                    <a:pt x="325" y="732"/>
                  </a:lnTo>
                  <a:lnTo>
                    <a:pt x="325" y="730"/>
                  </a:lnTo>
                  <a:lnTo>
                    <a:pt x="324" y="730"/>
                  </a:lnTo>
                  <a:lnTo>
                    <a:pt x="324" y="729"/>
                  </a:lnTo>
                  <a:lnTo>
                    <a:pt x="324" y="728"/>
                  </a:lnTo>
                  <a:lnTo>
                    <a:pt x="322" y="728"/>
                  </a:lnTo>
                  <a:lnTo>
                    <a:pt x="322" y="726"/>
                  </a:lnTo>
                  <a:lnTo>
                    <a:pt x="322" y="725"/>
                  </a:lnTo>
                  <a:lnTo>
                    <a:pt x="322" y="723"/>
                  </a:lnTo>
                  <a:lnTo>
                    <a:pt x="321" y="723"/>
                  </a:lnTo>
                  <a:lnTo>
                    <a:pt x="321" y="722"/>
                  </a:lnTo>
                  <a:lnTo>
                    <a:pt x="321" y="720"/>
                  </a:lnTo>
                  <a:lnTo>
                    <a:pt x="322" y="720"/>
                  </a:lnTo>
                  <a:lnTo>
                    <a:pt x="322" y="719"/>
                  </a:lnTo>
                  <a:lnTo>
                    <a:pt x="322" y="717"/>
                  </a:lnTo>
                  <a:lnTo>
                    <a:pt x="322" y="716"/>
                  </a:lnTo>
                  <a:lnTo>
                    <a:pt x="321" y="716"/>
                  </a:lnTo>
                  <a:lnTo>
                    <a:pt x="321" y="715"/>
                  </a:lnTo>
                  <a:lnTo>
                    <a:pt x="319" y="713"/>
                  </a:lnTo>
                  <a:lnTo>
                    <a:pt x="318" y="713"/>
                  </a:lnTo>
                  <a:lnTo>
                    <a:pt x="317" y="712"/>
                  </a:lnTo>
                  <a:lnTo>
                    <a:pt x="315" y="712"/>
                  </a:lnTo>
                  <a:lnTo>
                    <a:pt x="319" y="684"/>
                  </a:lnTo>
                  <a:lnTo>
                    <a:pt x="307" y="681"/>
                  </a:lnTo>
                  <a:lnTo>
                    <a:pt x="284" y="674"/>
                  </a:lnTo>
                  <a:lnTo>
                    <a:pt x="282" y="673"/>
                  </a:lnTo>
                  <a:lnTo>
                    <a:pt x="282" y="671"/>
                  </a:lnTo>
                  <a:lnTo>
                    <a:pt x="281" y="671"/>
                  </a:lnTo>
                  <a:lnTo>
                    <a:pt x="280" y="671"/>
                  </a:lnTo>
                  <a:lnTo>
                    <a:pt x="280" y="670"/>
                  </a:lnTo>
                  <a:lnTo>
                    <a:pt x="278" y="670"/>
                  </a:lnTo>
                  <a:lnTo>
                    <a:pt x="277" y="670"/>
                  </a:lnTo>
                  <a:lnTo>
                    <a:pt x="276" y="671"/>
                  </a:lnTo>
                  <a:lnTo>
                    <a:pt x="274" y="671"/>
                  </a:lnTo>
                  <a:lnTo>
                    <a:pt x="273" y="670"/>
                  </a:lnTo>
                  <a:lnTo>
                    <a:pt x="271" y="670"/>
                  </a:lnTo>
                  <a:lnTo>
                    <a:pt x="271" y="668"/>
                  </a:lnTo>
                  <a:lnTo>
                    <a:pt x="270" y="668"/>
                  </a:lnTo>
                  <a:lnTo>
                    <a:pt x="269" y="668"/>
                  </a:lnTo>
                  <a:lnTo>
                    <a:pt x="269" y="667"/>
                  </a:lnTo>
                  <a:lnTo>
                    <a:pt x="267" y="667"/>
                  </a:lnTo>
                  <a:lnTo>
                    <a:pt x="269" y="667"/>
                  </a:lnTo>
                  <a:lnTo>
                    <a:pt x="269" y="666"/>
                  </a:lnTo>
                  <a:lnTo>
                    <a:pt x="269" y="664"/>
                  </a:lnTo>
                  <a:lnTo>
                    <a:pt x="269" y="663"/>
                  </a:lnTo>
                  <a:lnTo>
                    <a:pt x="267" y="663"/>
                  </a:lnTo>
                  <a:lnTo>
                    <a:pt x="267" y="664"/>
                  </a:lnTo>
                  <a:lnTo>
                    <a:pt x="266" y="664"/>
                  </a:lnTo>
                  <a:lnTo>
                    <a:pt x="265" y="664"/>
                  </a:lnTo>
                  <a:lnTo>
                    <a:pt x="265" y="666"/>
                  </a:lnTo>
                  <a:lnTo>
                    <a:pt x="263" y="666"/>
                  </a:lnTo>
                  <a:lnTo>
                    <a:pt x="263" y="667"/>
                  </a:lnTo>
                  <a:lnTo>
                    <a:pt x="262" y="667"/>
                  </a:lnTo>
                  <a:lnTo>
                    <a:pt x="261" y="667"/>
                  </a:lnTo>
                  <a:lnTo>
                    <a:pt x="259" y="667"/>
                  </a:lnTo>
                  <a:lnTo>
                    <a:pt x="259" y="666"/>
                  </a:lnTo>
                  <a:lnTo>
                    <a:pt x="258" y="666"/>
                  </a:lnTo>
                  <a:lnTo>
                    <a:pt x="256" y="666"/>
                  </a:lnTo>
                  <a:lnTo>
                    <a:pt x="255" y="666"/>
                  </a:lnTo>
                  <a:lnTo>
                    <a:pt x="254" y="666"/>
                  </a:lnTo>
                  <a:lnTo>
                    <a:pt x="252" y="666"/>
                  </a:lnTo>
                  <a:lnTo>
                    <a:pt x="251" y="664"/>
                  </a:lnTo>
                  <a:lnTo>
                    <a:pt x="251" y="666"/>
                  </a:lnTo>
                  <a:lnTo>
                    <a:pt x="250" y="666"/>
                  </a:lnTo>
                  <a:lnTo>
                    <a:pt x="248" y="664"/>
                  </a:lnTo>
                  <a:lnTo>
                    <a:pt x="248" y="666"/>
                  </a:lnTo>
                  <a:lnTo>
                    <a:pt x="247" y="666"/>
                  </a:lnTo>
                  <a:lnTo>
                    <a:pt x="245" y="666"/>
                  </a:lnTo>
                  <a:lnTo>
                    <a:pt x="244" y="667"/>
                  </a:lnTo>
                  <a:lnTo>
                    <a:pt x="243" y="667"/>
                  </a:lnTo>
                  <a:lnTo>
                    <a:pt x="243" y="668"/>
                  </a:lnTo>
                  <a:lnTo>
                    <a:pt x="241" y="668"/>
                  </a:lnTo>
                  <a:lnTo>
                    <a:pt x="240" y="668"/>
                  </a:lnTo>
                  <a:lnTo>
                    <a:pt x="240" y="670"/>
                  </a:lnTo>
                  <a:lnTo>
                    <a:pt x="239" y="670"/>
                  </a:lnTo>
                  <a:lnTo>
                    <a:pt x="237" y="671"/>
                  </a:lnTo>
                  <a:lnTo>
                    <a:pt x="234" y="673"/>
                  </a:lnTo>
                  <a:lnTo>
                    <a:pt x="233" y="673"/>
                  </a:lnTo>
                  <a:lnTo>
                    <a:pt x="232" y="673"/>
                  </a:lnTo>
                  <a:lnTo>
                    <a:pt x="232" y="674"/>
                  </a:lnTo>
                  <a:lnTo>
                    <a:pt x="230" y="674"/>
                  </a:lnTo>
                  <a:lnTo>
                    <a:pt x="229" y="674"/>
                  </a:lnTo>
                  <a:lnTo>
                    <a:pt x="228" y="676"/>
                  </a:lnTo>
                  <a:lnTo>
                    <a:pt x="226" y="676"/>
                  </a:lnTo>
                  <a:lnTo>
                    <a:pt x="226" y="677"/>
                  </a:lnTo>
                  <a:lnTo>
                    <a:pt x="225" y="677"/>
                  </a:lnTo>
                  <a:lnTo>
                    <a:pt x="225" y="679"/>
                  </a:lnTo>
                  <a:lnTo>
                    <a:pt x="224" y="680"/>
                  </a:lnTo>
                  <a:lnTo>
                    <a:pt x="222" y="680"/>
                  </a:lnTo>
                  <a:lnTo>
                    <a:pt x="222" y="681"/>
                  </a:lnTo>
                  <a:lnTo>
                    <a:pt x="221" y="681"/>
                  </a:lnTo>
                  <a:lnTo>
                    <a:pt x="221" y="683"/>
                  </a:lnTo>
                  <a:lnTo>
                    <a:pt x="219" y="681"/>
                  </a:lnTo>
                  <a:lnTo>
                    <a:pt x="218" y="681"/>
                  </a:lnTo>
                  <a:lnTo>
                    <a:pt x="217" y="680"/>
                  </a:lnTo>
                  <a:lnTo>
                    <a:pt x="217" y="679"/>
                  </a:lnTo>
                  <a:lnTo>
                    <a:pt x="217" y="677"/>
                  </a:lnTo>
                  <a:lnTo>
                    <a:pt x="215" y="677"/>
                  </a:lnTo>
                  <a:lnTo>
                    <a:pt x="215" y="676"/>
                  </a:lnTo>
                  <a:lnTo>
                    <a:pt x="214" y="674"/>
                  </a:lnTo>
                  <a:lnTo>
                    <a:pt x="214" y="673"/>
                  </a:lnTo>
                  <a:lnTo>
                    <a:pt x="214" y="671"/>
                  </a:lnTo>
                  <a:lnTo>
                    <a:pt x="213" y="671"/>
                  </a:lnTo>
                  <a:lnTo>
                    <a:pt x="213" y="670"/>
                  </a:lnTo>
                  <a:lnTo>
                    <a:pt x="213" y="668"/>
                  </a:lnTo>
                  <a:lnTo>
                    <a:pt x="213" y="667"/>
                  </a:lnTo>
                  <a:lnTo>
                    <a:pt x="213" y="666"/>
                  </a:lnTo>
                  <a:lnTo>
                    <a:pt x="213" y="664"/>
                  </a:lnTo>
                  <a:lnTo>
                    <a:pt x="213" y="663"/>
                  </a:lnTo>
                  <a:lnTo>
                    <a:pt x="213" y="661"/>
                  </a:lnTo>
                  <a:lnTo>
                    <a:pt x="213" y="660"/>
                  </a:lnTo>
                  <a:lnTo>
                    <a:pt x="213" y="658"/>
                  </a:lnTo>
                  <a:lnTo>
                    <a:pt x="213" y="657"/>
                  </a:lnTo>
                  <a:lnTo>
                    <a:pt x="213" y="655"/>
                  </a:lnTo>
                  <a:lnTo>
                    <a:pt x="211" y="654"/>
                  </a:lnTo>
                  <a:lnTo>
                    <a:pt x="213" y="654"/>
                  </a:lnTo>
                  <a:lnTo>
                    <a:pt x="211" y="654"/>
                  </a:lnTo>
                  <a:lnTo>
                    <a:pt x="211" y="653"/>
                  </a:lnTo>
                  <a:lnTo>
                    <a:pt x="211" y="651"/>
                  </a:lnTo>
                  <a:lnTo>
                    <a:pt x="211" y="650"/>
                  </a:lnTo>
                  <a:lnTo>
                    <a:pt x="210" y="650"/>
                  </a:lnTo>
                  <a:lnTo>
                    <a:pt x="210" y="648"/>
                  </a:lnTo>
                  <a:lnTo>
                    <a:pt x="210" y="647"/>
                  </a:lnTo>
                  <a:lnTo>
                    <a:pt x="191" y="619"/>
                  </a:lnTo>
                  <a:lnTo>
                    <a:pt x="189" y="619"/>
                  </a:lnTo>
                  <a:lnTo>
                    <a:pt x="187" y="619"/>
                  </a:lnTo>
                  <a:lnTo>
                    <a:pt x="185" y="619"/>
                  </a:lnTo>
                  <a:lnTo>
                    <a:pt x="184" y="618"/>
                  </a:lnTo>
                  <a:lnTo>
                    <a:pt x="182" y="618"/>
                  </a:lnTo>
                  <a:lnTo>
                    <a:pt x="182" y="617"/>
                  </a:lnTo>
                  <a:lnTo>
                    <a:pt x="181" y="615"/>
                  </a:lnTo>
                  <a:lnTo>
                    <a:pt x="181" y="617"/>
                  </a:lnTo>
                  <a:lnTo>
                    <a:pt x="180" y="617"/>
                  </a:lnTo>
                  <a:lnTo>
                    <a:pt x="178" y="617"/>
                  </a:lnTo>
                  <a:lnTo>
                    <a:pt x="178" y="615"/>
                  </a:lnTo>
                  <a:lnTo>
                    <a:pt x="177" y="614"/>
                  </a:lnTo>
                  <a:lnTo>
                    <a:pt x="176" y="614"/>
                  </a:lnTo>
                  <a:lnTo>
                    <a:pt x="176" y="612"/>
                  </a:lnTo>
                  <a:lnTo>
                    <a:pt x="177" y="612"/>
                  </a:lnTo>
                  <a:lnTo>
                    <a:pt x="177" y="611"/>
                  </a:lnTo>
                  <a:lnTo>
                    <a:pt x="178" y="611"/>
                  </a:lnTo>
                  <a:lnTo>
                    <a:pt x="178" y="609"/>
                  </a:lnTo>
                  <a:lnTo>
                    <a:pt x="184" y="601"/>
                  </a:lnTo>
                  <a:lnTo>
                    <a:pt x="185" y="602"/>
                  </a:lnTo>
                  <a:lnTo>
                    <a:pt x="185" y="601"/>
                  </a:lnTo>
                  <a:lnTo>
                    <a:pt x="187" y="602"/>
                  </a:lnTo>
                  <a:lnTo>
                    <a:pt x="188" y="602"/>
                  </a:lnTo>
                  <a:lnTo>
                    <a:pt x="189" y="602"/>
                  </a:lnTo>
                  <a:lnTo>
                    <a:pt x="191" y="602"/>
                  </a:lnTo>
                  <a:lnTo>
                    <a:pt x="191" y="601"/>
                  </a:lnTo>
                  <a:lnTo>
                    <a:pt x="189" y="599"/>
                  </a:lnTo>
                  <a:lnTo>
                    <a:pt x="188" y="599"/>
                  </a:lnTo>
                  <a:lnTo>
                    <a:pt x="187" y="599"/>
                  </a:lnTo>
                  <a:lnTo>
                    <a:pt x="187" y="598"/>
                  </a:lnTo>
                  <a:lnTo>
                    <a:pt x="185" y="598"/>
                  </a:lnTo>
                  <a:lnTo>
                    <a:pt x="187" y="585"/>
                  </a:lnTo>
                  <a:lnTo>
                    <a:pt x="217" y="569"/>
                  </a:lnTo>
                  <a:lnTo>
                    <a:pt x="217" y="570"/>
                  </a:lnTo>
                  <a:lnTo>
                    <a:pt x="218" y="572"/>
                  </a:lnTo>
                  <a:lnTo>
                    <a:pt x="218" y="573"/>
                  </a:lnTo>
                  <a:lnTo>
                    <a:pt x="218" y="575"/>
                  </a:lnTo>
                  <a:lnTo>
                    <a:pt x="219" y="575"/>
                  </a:lnTo>
                  <a:lnTo>
                    <a:pt x="219" y="573"/>
                  </a:lnTo>
                  <a:lnTo>
                    <a:pt x="219" y="572"/>
                  </a:lnTo>
                  <a:lnTo>
                    <a:pt x="221" y="570"/>
                  </a:lnTo>
                  <a:lnTo>
                    <a:pt x="221" y="569"/>
                  </a:lnTo>
                  <a:lnTo>
                    <a:pt x="222" y="569"/>
                  </a:lnTo>
                  <a:lnTo>
                    <a:pt x="222" y="568"/>
                  </a:lnTo>
                  <a:lnTo>
                    <a:pt x="224" y="569"/>
                  </a:lnTo>
                  <a:lnTo>
                    <a:pt x="225" y="568"/>
                  </a:lnTo>
                  <a:lnTo>
                    <a:pt x="226" y="568"/>
                  </a:lnTo>
                  <a:lnTo>
                    <a:pt x="228" y="568"/>
                  </a:lnTo>
                  <a:lnTo>
                    <a:pt x="229" y="568"/>
                  </a:lnTo>
                  <a:lnTo>
                    <a:pt x="229" y="566"/>
                  </a:lnTo>
                  <a:lnTo>
                    <a:pt x="228" y="566"/>
                  </a:lnTo>
                  <a:lnTo>
                    <a:pt x="228" y="565"/>
                  </a:lnTo>
                  <a:lnTo>
                    <a:pt x="226" y="565"/>
                  </a:lnTo>
                  <a:lnTo>
                    <a:pt x="226" y="563"/>
                  </a:lnTo>
                  <a:lnTo>
                    <a:pt x="225" y="562"/>
                  </a:lnTo>
                  <a:lnTo>
                    <a:pt x="225" y="560"/>
                  </a:lnTo>
                  <a:lnTo>
                    <a:pt x="225" y="559"/>
                  </a:lnTo>
                  <a:lnTo>
                    <a:pt x="211" y="523"/>
                  </a:lnTo>
                  <a:lnTo>
                    <a:pt x="210" y="521"/>
                  </a:lnTo>
                  <a:lnTo>
                    <a:pt x="185" y="532"/>
                  </a:lnTo>
                  <a:lnTo>
                    <a:pt x="184" y="532"/>
                  </a:lnTo>
                  <a:lnTo>
                    <a:pt x="182" y="533"/>
                  </a:lnTo>
                  <a:lnTo>
                    <a:pt x="181" y="533"/>
                  </a:lnTo>
                  <a:lnTo>
                    <a:pt x="180" y="533"/>
                  </a:lnTo>
                  <a:lnTo>
                    <a:pt x="178" y="533"/>
                  </a:lnTo>
                  <a:lnTo>
                    <a:pt x="178" y="532"/>
                  </a:lnTo>
                  <a:lnTo>
                    <a:pt x="177" y="532"/>
                  </a:lnTo>
                  <a:lnTo>
                    <a:pt x="176" y="533"/>
                  </a:lnTo>
                  <a:lnTo>
                    <a:pt x="174" y="533"/>
                  </a:lnTo>
                  <a:lnTo>
                    <a:pt x="173" y="532"/>
                  </a:lnTo>
                  <a:lnTo>
                    <a:pt x="173" y="530"/>
                  </a:lnTo>
                  <a:lnTo>
                    <a:pt x="171" y="530"/>
                  </a:lnTo>
                  <a:lnTo>
                    <a:pt x="171" y="529"/>
                  </a:lnTo>
                  <a:lnTo>
                    <a:pt x="170" y="529"/>
                  </a:lnTo>
                  <a:lnTo>
                    <a:pt x="170" y="527"/>
                  </a:lnTo>
                  <a:lnTo>
                    <a:pt x="170" y="526"/>
                  </a:lnTo>
                  <a:lnTo>
                    <a:pt x="170" y="524"/>
                  </a:lnTo>
                  <a:lnTo>
                    <a:pt x="169" y="524"/>
                  </a:lnTo>
                  <a:lnTo>
                    <a:pt x="169" y="523"/>
                  </a:lnTo>
                  <a:lnTo>
                    <a:pt x="167" y="523"/>
                  </a:lnTo>
                  <a:lnTo>
                    <a:pt x="167" y="521"/>
                  </a:lnTo>
                  <a:lnTo>
                    <a:pt x="166" y="520"/>
                  </a:lnTo>
                  <a:lnTo>
                    <a:pt x="165" y="520"/>
                  </a:lnTo>
                  <a:lnTo>
                    <a:pt x="163" y="519"/>
                  </a:lnTo>
                  <a:lnTo>
                    <a:pt x="162" y="517"/>
                  </a:lnTo>
                  <a:lnTo>
                    <a:pt x="160" y="517"/>
                  </a:lnTo>
                  <a:lnTo>
                    <a:pt x="159" y="516"/>
                  </a:lnTo>
                  <a:lnTo>
                    <a:pt x="159" y="514"/>
                  </a:lnTo>
                  <a:lnTo>
                    <a:pt x="159" y="513"/>
                  </a:lnTo>
                  <a:lnTo>
                    <a:pt x="159" y="511"/>
                  </a:lnTo>
                  <a:lnTo>
                    <a:pt x="159" y="510"/>
                  </a:lnTo>
                  <a:lnTo>
                    <a:pt x="158" y="510"/>
                  </a:lnTo>
                  <a:lnTo>
                    <a:pt x="156" y="510"/>
                  </a:lnTo>
                  <a:lnTo>
                    <a:pt x="156" y="509"/>
                  </a:lnTo>
                  <a:lnTo>
                    <a:pt x="155" y="509"/>
                  </a:lnTo>
                  <a:lnTo>
                    <a:pt x="155" y="507"/>
                  </a:lnTo>
                  <a:lnTo>
                    <a:pt x="155" y="506"/>
                  </a:lnTo>
                  <a:lnTo>
                    <a:pt x="154" y="504"/>
                  </a:lnTo>
                  <a:lnTo>
                    <a:pt x="152" y="504"/>
                  </a:lnTo>
                  <a:lnTo>
                    <a:pt x="151" y="504"/>
                  </a:lnTo>
                  <a:lnTo>
                    <a:pt x="151" y="503"/>
                  </a:lnTo>
                  <a:lnTo>
                    <a:pt x="151" y="501"/>
                  </a:lnTo>
                  <a:lnTo>
                    <a:pt x="150" y="501"/>
                  </a:lnTo>
                  <a:lnTo>
                    <a:pt x="150" y="500"/>
                  </a:lnTo>
                  <a:lnTo>
                    <a:pt x="150" y="498"/>
                  </a:lnTo>
                  <a:lnTo>
                    <a:pt x="148" y="498"/>
                  </a:lnTo>
                  <a:lnTo>
                    <a:pt x="148" y="497"/>
                  </a:lnTo>
                  <a:lnTo>
                    <a:pt x="147" y="497"/>
                  </a:lnTo>
                  <a:lnTo>
                    <a:pt x="147" y="496"/>
                  </a:lnTo>
                  <a:lnTo>
                    <a:pt x="147" y="494"/>
                  </a:lnTo>
                  <a:lnTo>
                    <a:pt x="145" y="494"/>
                  </a:lnTo>
                  <a:lnTo>
                    <a:pt x="145" y="493"/>
                  </a:lnTo>
                  <a:lnTo>
                    <a:pt x="144" y="493"/>
                  </a:lnTo>
                  <a:lnTo>
                    <a:pt x="143" y="493"/>
                  </a:lnTo>
                  <a:lnTo>
                    <a:pt x="143" y="491"/>
                  </a:lnTo>
                  <a:lnTo>
                    <a:pt x="141" y="490"/>
                  </a:lnTo>
                  <a:lnTo>
                    <a:pt x="140" y="490"/>
                  </a:lnTo>
                  <a:lnTo>
                    <a:pt x="140" y="488"/>
                  </a:lnTo>
                  <a:lnTo>
                    <a:pt x="140" y="487"/>
                  </a:lnTo>
                  <a:lnTo>
                    <a:pt x="139" y="487"/>
                  </a:lnTo>
                  <a:lnTo>
                    <a:pt x="137" y="485"/>
                  </a:lnTo>
                  <a:lnTo>
                    <a:pt x="137" y="484"/>
                  </a:lnTo>
                  <a:lnTo>
                    <a:pt x="136" y="484"/>
                  </a:lnTo>
                  <a:lnTo>
                    <a:pt x="136" y="483"/>
                  </a:lnTo>
                  <a:lnTo>
                    <a:pt x="134" y="483"/>
                  </a:lnTo>
                  <a:lnTo>
                    <a:pt x="134" y="481"/>
                  </a:lnTo>
                  <a:lnTo>
                    <a:pt x="134" y="480"/>
                  </a:lnTo>
                  <a:lnTo>
                    <a:pt x="133" y="478"/>
                  </a:lnTo>
                  <a:lnTo>
                    <a:pt x="133" y="477"/>
                  </a:lnTo>
                  <a:lnTo>
                    <a:pt x="132" y="477"/>
                  </a:lnTo>
                  <a:lnTo>
                    <a:pt x="130" y="477"/>
                  </a:lnTo>
                  <a:lnTo>
                    <a:pt x="130" y="475"/>
                  </a:lnTo>
                  <a:lnTo>
                    <a:pt x="129" y="475"/>
                  </a:lnTo>
                  <a:lnTo>
                    <a:pt x="129" y="474"/>
                  </a:lnTo>
                  <a:lnTo>
                    <a:pt x="128" y="474"/>
                  </a:lnTo>
                  <a:lnTo>
                    <a:pt x="128" y="472"/>
                  </a:lnTo>
                  <a:lnTo>
                    <a:pt x="126" y="472"/>
                  </a:lnTo>
                  <a:lnTo>
                    <a:pt x="126" y="471"/>
                  </a:lnTo>
                  <a:lnTo>
                    <a:pt x="125" y="471"/>
                  </a:lnTo>
                  <a:lnTo>
                    <a:pt x="125" y="470"/>
                  </a:lnTo>
                  <a:lnTo>
                    <a:pt x="123" y="470"/>
                  </a:lnTo>
                  <a:lnTo>
                    <a:pt x="123" y="471"/>
                  </a:lnTo>
                  <a:lnTo>
                    <a:pt x="123" y="470"/>
                  </a:lnTo>
                  <a:lnTo>
                    <a:pt x="123" y="471"/>
                  </a:lnTo>
                  <a:lnTo>
                    <a:pt x="122" y="471"/>
                  </a:lnTo>
                  <a:lnTo>
                    <a:pt x="121" y="471"/>
                  </a:lnTo>
                  <a:lnTo>
                    <a:pt x="121" y="470"/>
                  </a:lnTo>
                  <a:lnTo>
                    <a:pt x="119" y="470"/>
                  </a:lnTo>
                  <a:lnTo>
                    <a:pt x="119" y="468"/>
                  </a:lnTo>
                  <a:lnTo>
                    <a:pt x="118" y="468"/>
                  </a:lnTo>
                  <a:lnTo>
                    <a:pt x="117" y="468"/>
                  </a:lnTo>
                  <a:lnTo>
                    <a:pt x="115" y="468"/>
                  </a:lnTo>
                  <a:lnTo>
                    <a:pt x="115" y="467"/>
                  </a:lnTo>
                  <a:lnTo>
                    <a:pt x="114" y="467"/>
                  </a:lnTo>
                  <a:lnTo>
                    <a:pt x="113" y="467"/>
                  </a:lnTo>
                  <a:lnTo>
                    <a:pt x="111" y="467"/>
                  </a:lnTo>
                  <a:lnTo>
                    <a:pt x="111" y="468"/>
                  </a:lnTo>
                  <a:lnTo>
                    <a:pt x="110" y="468"/>
                  </a:lnTo>
                  <a:lnTo>
                    <a:pt x="110" y="467"/>
                  </a:lnTo>
                  <a:lnTo>
                    <a:pt x="108" y="467"/>
                  </a:lnTo>
                  <a:lnTo>
                    <a:pt x="107" y="467"/>
                  </a:lnTo>
                  <a:lnTo>
                    <a:pt x="106" y="465"/>
                  </a:lnTo>
                  <a:lnTo>
                    <a:pt x="104" y="464"/>
                  </a:lnTo>
                  <a:lnTo>
                    <a:pt x="103" y="464"/>
                  </a:lnTo>
                  <a:lnTo>
                    <a:pt x="102" y="464"/>
                  </a:lnTo>
                  <a:lnTo>
                    <a:pt x="100" y="464"/>
                  </a:lnTo>
                  <a:lnTo>
                    <a:pt x="99" y="464"/>
                  </a:lnTo>
                  <a:lnTo>
                    <a:pt x="99" y="462"/>
                  </a:lnTo>
                  <a:lnTo>
                    <a:pt x="97" y="462"/>
                  </a:lnTo>
                  <a:lnTo>
                    <a:pt x="97" y="461"/>
                  </a:lnTo>
                  <a:lnTo>
                    <a:pt x="96" y="461"/>
                  </a:lnTo>
                  <a:lnTo>
                    <a:pt x="95" y="461"/>
                  </a:lnTo>
                  <a:lnTo>
                    <a:pt x="95" y="460"/>
                  </a:lnTo>
                  <a:lnTo>
                    <a:pt x="93" y="460"/>
                  </a:lnTo>
                  <a:lnTo>
                    <a:pt x="93" y="461"/>
                  </a:lnTo>
                  <a:lnTo>
                    <a:pt x="93" y="460"/>
                  </a:lnTo>
                  <a:lnTo>
                    <a:pt x="92" y="460"/>
                  </a:lnTo>
                  <a:lnTo>
                    <a:pt x="92" y="461"/>
                  </a:lnTo>
                  <a:lnTo>
                    <a:pt x="91" y="461"/>
                  </a:lnTo>
                  <a:lnTo>
                    <a:pt x="91" y="460"/>
                  </a:lnTo>
                  <a:lnTo>
                    <a:pt x="89" y="460"/>
                  </a:lnTo>
                  <a:lnTo>
                    <a:pt x="88" y="460"/>
                  </a:lnTo>
                  <a:lnTo>
                    <a:pt x="86" y="460"/>
                  </a:lnTo>
                  <a:lnTo>
                    <a:pt x="86" y="458"/>
                  </a:lnTo>
                  <a:lnTo>
                    <a:pt x="85" y="458"/>
                  </a:lnTo>
                  <a:lnTo>
                    <a:pt x="85" y="457"/>
                  </a:lnTo>
                  <a:lnTo>
                    <a:pt x="84" y="457"/>
                  </a:lnTo>
                  <a:lnTo>
                    <a:pt x="84" y="455"/>
                  </a:lnTo>
                  <a:lnTo>
                    <a:pt x="84" y="454"/>
                  </a:lnTo>
                  <a:lnTo>
                    <a:pt x="82" y="454"/>
                  </a:lnTo>
                  <a:lnTo>
                    <a:pt x="82" y="452"/>
                  </a:lnTo>
                  <a:lnTo>
                    <a:pt x="81" y="452"/>
                  </a:lnTo>
                  <a:lnTo>
                    <a:pt x="81" y="451"/>
                  </a:lnTo>
                  <a:lnTo>
                    <a:pt x="81" y="449"/>
                  </a:lnTo>
                  <a:lnTo>
                    <a:pt x="80" y="449"/>
                  </a:lnTo>
                  <a:lnTo>
                    <a:pt x="80" y="448"/>
                  </a:lnTo>
                  <a:lnTo>
                    <a:pt x="78" y="448"/>
                  </a:lnTo>
                  <a:lnTo>
                    <a:pt x="77" y="448"/>
                  </a:lnTo>
                  <a:lnTo>
                    <a:pt x="77" y="447"/>
                  </a:lnTo>
                  <a:lnTo>
                    <a:pt x="76" y="447"/>
                  </a:lnTo>
                  <a:lnTo>
                    <a:pt x="76" y="445"/>
                  </a:lnTo>
                  <a:lnTo>
                    <a:pt x="76" y="444"/>
                  </a:lnTo>
                  <a:lnTo>
                    <a:pt x="74" y="444"/>
                  </a:lnTo>
                  <a:lnTo>
                    <a:pt x="73" y="444"/>
                  </a:lnTo>
                  <a:lnTo>
                    <a:pt x="73" y="442"/>
                  </a:lnTo>
                  <a:lnTo>
                    <a:pt x="71" y="442"/>
                  </a:lnTo>
                  <a:lnTo>
                    <a:pt x="71" y="441"/>
                  </a:lnTo>
                  <a:lnTo>
                    <a:pt x="70" y="441"/>
                  </a:lnTo>
                  <a:lnTo>
                    <a:pt x="69" y="441"/>
                  </a:lnTo>
                  <a:lnTo>
                    <a:pt x="67" y="441"/>
                  </a:lnTo>
                  <a:lnTo>
                    <a:pt x="67" y="439"/>
                  </a:lnTo>
                  <a:lnTo>
                    <a:pt x="66" y="439"/>
                  </a:lnTo>
                  <a:lnTo>
                    <a:pt x="66" y="438"/>
                  </a:lnTo>
                  <a:lnTo>
                    <a:pt x="65" y="438"/>
                  </a:lnTo>
                  <a:lnTo>
                    <a:pt x="65" y="436"/>
                  </a:lnTo>
                  <a:lnTo>
                    <a:pt x="63" y="436"/>
                  </a:lnTo>
                  <a:lnTo>
                    <a:pt x="65" y="436"/>
                  </a:lnTo>
                  <a:lnTo>
                    <a:pt x="63" y="436"/>
                  </a:lnTo>
                  <a:lnTo>
                    <a:pt x="63" y="435"/>
                  </a:lnTo>
                  <a:lnTo>
                    <a:pt x="62" y="435"/>
                  </a:lnTo>
                  <a:lnTo>
                    <a:pt x="62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59" y="431"/>
                  </a:lnTo>
                  <a:lnTo>
                    <a:pt x="60" y="431"/>
                  </a:lnTo>
                  <a:lnTo>
                    <a:pt x="59" y="431"/>
                  </a:lnTo>
                  <a:lnTo>
                    <a:pt x="59" y="429"/>
                  </a:lnTo>
                  <a:lnTo>
                    <a:pt x="59" y="428"/>
                  </a:lnTo>
                  <a:lnTo>
                    <a:pt x="59" y="426"/>
                  </a:lnTo>
                  <a:lnTo>
                    <a:pt x="59" y="425"/>
                  </a:lnTo>
                  <a:lnTo>
                    <a:pt x="59" y="426"/>
                  </a:lnTo>
                  <a:lnTo>
                    <a:pt x="58" y="426"/>
                  </a:lnTo>
                  <a:lnTo>
                    <a:pt x="56" y="426"/>
                  </a:lnTo>
                  <a:lnTo>
                    <a:pt x="55" y="426"/>
                  </a:lnTo>
                  <a:lnTo>
                    <a:pt x="54" y="426"/>
                  </a:lnTo>
                  <a:lnTo>
                    <a:pt x="54" y="428"/>
                  </a:lnTo>
                  <a:lnTo>
                    <a:pt x="52" y="428"/>
                  </a:lnTo>
                  <a:lnTo>
                    <a:pt x="51" y="428"/>
                  </a:lnTo>
                  <a:lnTo>
                    <a:pt x="51" y="429"/>
                  </a:lnTo>
                  <a:lnTo>
                    <a:pt x="49" y="429"/>
                  </a:lnTo>
                  <a:lnTo>
                    <a:pt x="48" y="429"/>
                  </a:lnTo>
                  <a:lnTo>
                    <a:pt x="47" y="431"/>
                  </a:lnTo>
                  <a:lnTo>
                    <a:pt x="45" y="431"/>
                  </a:lnTo>
                  <a:lnTo>
                    <a:pt x="45" y="432"/>
                  </a:lnTo>
                  <a:lnTo>
                    <a:pt x="44" y="432"/>
                  </a:lnTo>
                  <a:lnTo>
                    <a:pt x="43" y="432"/>
                  </a:lnTo>
                  <a:lnTo>
                    <a:pt x="41" y="432"/>
                  </a:lnTo>
                  <a:lnTo>
                    <a:pt x="41" y="434"/>
                  </a:lnTo>
                  <a:lnTo>
                    <a:pt x="40" y="434"/>
                  </a:lnTo>
                  <a:lnTo>
                    <a:pt x="39" y="434"/>
                  </a:lnTo>
                  <a:lnTo>
                    <a:pt x="37" y="434"/>
                  </a:lnTo>
                  <a:lnTo>
                    <a:pt x="36" y="434"/>
                  </a:lnTo>
                  <a:lnTo>
                    <a:pt x="36" y="432"/>
                  </a:lnTo>
                  <a:lnTo>
                    <a:pt x="34" y="432"/>
                  </a:lnTo>
                  <a:lnTo>
                    <a:pt x="33" y="432"/>
                  </a:lnTo>
                  <a:lnTo>
                    <a:pt x="30" y="431"/>
                  </a:lnTo>
                  <a:lnTo>
                    <a:pt x="29" y="429"/>
                  </a:lnTo>
                  <a:lnTo>
                    <a:pt x="29" y="428"/>
                  </a:lnTo>
                  <a:lnTo>
                    <a:pt x="29" y="426"/>
                  </a:lnTo>
                  <a:lnTo>
                    <a:pt x="28" y="425"/>
                  </a:lnTo>
                  <a:lnTo>
                    <a:pt x="26" y="425"/>
                  </a:lnTo>
                  <a:lnTo>
                    <a:pt x="26" y="423"/>
                  </a:lnTo>
                  <a:lnTo>
                    <a:pt x="26" y="422"/>
                  </a:lnTo>
                  <a:lnTo>
                    <a:pt x="25" y="422"/>
                  </a:lnTo>
                  <a:lnTo>
                    <a:pt x="23" y="422"/>
                  </a:lnTo>
                  <a:lnTo>
                    <a:pt x="22" y="422"/>
                  </a:lnTo>
                  <a:lnTo>
                    <a:pt x="21" y="422"/>
                  </a:lnTo>
                  <a:lnTo>
                    <a:pt x="19" y="422"/>
                  </a:lnTo>
                  <a:lnTo>
                    <a:pt x="19" y="421"/>
                  </a:lnTo>
                  <a:lnTo>
                    <a:pt x="18" y="421"/>
                  </a:lnTo>
                  <a:lnTo>
                    <a:pt x="17" y="421"/>
                  </a:lnTo>
                  <a:lnTo>
                    <a:pt x="15" y="421"/>
                  </a:lnTo>
                  <a:lnTo>
                    <a:pt x="15" y="419"/>
                  </a:lnTo>
                  <a:lnTo>
                    <a:pt x="14" y="419"/>
                  </a:lnTo>
                  <a:lnTo>
                    <a:pt x="13" y="419"/>
                  </a:lnTo>
                  <a:lnTo>
                    <a:pt x="11" y="421"/>
                  </a:lnTo>
                  <a:lnTo>
                    <a:pt x="10" y="421"/>
                  </a:lnTo>
                  <a:lnTo>
                    <a:pt x="10" y="419"/>
                  </a:lnTo>
                  <a:lnTo>
                    <a:pt x="8" y="419"/>
                  </a:lnTo>
                  <a:lnTo>
                    <a:pt x="7" y="419"/>
                  </a:lnTo>
                  <a:lnTo>
                    <a:pt x="7" y="418"/>
                  </a:lnTo>
                  <a:lnTo>
                    <a:pt x="6" y="419"/>
                  </a:lnTo>
                  <a:lnTo>
                    <a:pt x="6" y="421"/>
                  </a:lnTo>
                  <a:lnTo>
                    <a:pt x="6" y="422"/>
                  </a:lnTo>
                  <a:lnTo>
                    <a:pt x="4" y="422"/>
                  </a:lnTo>
                  <a:lnTo>
                    <a:pt x="3" y="422"/>
                  </a:lnTo>
                  <a:lnTo>
                    <a:pt x="2" y="422"/>
                  </a:lnTo>
                  <a:lnTo>
                    <a:pt x="2" y="421"/>
                  </a:lnTo>
                  <a:lnTo>
                    <a:pt x="3" y="421"/>
                  </a:lnTo>
                  <a:lnTo>
                    <a:pt x="3" y="419"/>
                  </a:lnTo>
                  <a:lnTo>
                    <a:pt x="3" y="418"/>
                  </a:lnTo>
                  <a:lnTo>
                    <a:pt x="3" y="416"/>
                  </a:lnTo>
                  <a:lnTo>
                    <a:pt x="4" y="416"/>
                  </a:lnTo>
                  <a:lnTo>
                    <a:pt x="4" y="415"/>
                  </a:lnTo>
                  <a:lnTo>
                    <a:pt x="4" y="413"/>
                  </a:lnTo>
                  <a:lnTo>
                    <a:pt x="4" y="412"/>
                  </a:lnTo>
                  <a:lnTo>
                    <a:pt x="6" y="411"/>
                  </a:lnTo>
                  <a:lnTo>
                    <a:pt x="6" y="409"/>
                  </a:lnTo>
                  <a:lnTo>
                    <a:pt x="7" y="409"/>
                  </a:lnTo>
                  <a:lnTo>
                    <a:pt x="10" y="409"/>
                  </a:lnTo>
                  <a:lnTo>
                    <a:pt x="13" y="409"/>
                  </a:lnTo>
                  <a:lnTo>
                    <a:pt x="14" y="409"/>
                  </a:lnTo>
                  <a:lnTo>
                    <a:pt x="17" y="408"/>
                  </a:lnTo>
                  <a:lnTo>
                    <a:pt x="17" y="406"/>
                  </a:lnTo>
                  <a:lnTo>
                    <a:pt x="19" y="406"/>
                  </a:lnTo>
                  <a:lnTo>
                    <a:pt x="21" y="403"/>
                  </a:lnTo>
                  <a:lnTo>
                    <a:pt x="22" y="402"/>
                  </a:lnTo>
                  <a:lnTo>
                    <a:pt x="25" y="400"/>
                  </a:lnTo>
                  <a:lnTo>
                    <a:pt x="28" y="400"/>
                  </a:lnTo>
                  <a:lnTo>
                    <a:pt x="29" y="399"/>
                  </a:lnTo>
                  <a:lnTo>
                    <a:pt x="33" y="398"/>
                  </a:lnTo>
                  <a:lnTo>
                    <a:pt x="34" y="396"/>
                  </a:lnTo>
                  <a:lnTo>
                    <a:pt x="36" y="396"/>
                  </a:lnTo>
                  <a:lnTo>
                    <a:pt x="37" y="395"/>
                  </a:lnTo>
                  <a:lnTo>
                    <a:pt x="40" y="393"/>
                  </a:lnTo>
                  <a:lnTo>
                    <a:pt x="41" y="393"/>
                  </a:lnTo>
                  <a:lnTo>
                    <a:pt x="43" y="393"/>
                  </a:lnTo>
                  <a:lnTo>
                    <a:pt x="43" y="392"/>
                  </a:lnTo>
                  <a:lnTo>
                    <a:pt x="45" y="390"/>
                  </a:lnTo>
                  <a:lnTo>
                    <a:pt x="43" y="387"/>
                  </a:lnTo>
                  <a:lnTo>
                    <a:pt x="41" y="386"/>
                  </a:lnTo>
                  <a:lnTo>
                    <a:pt x="41" y="385"/>
                  </a:lnTo>
                  <a:lnTo>
                    <a:pt x="43" y="385"/>
                  </a:lnTo>
                  <a:lnTo>
                    <a:pt x="43" y="383"/>
                  </a:lnTo>
                  <a:lnTo>
                    <a:pt x="43" y="382"/>
                  </a:lnTo>
                  <a:lnTo>
                    <a:pt x="43" y="380"/>
                  </a:lnTo>
                  <a:lnTo>
                    <a:pt x="43" y="379"/>
                  </a:lnTo>
                  <a:lnTo>
                    <a:pt x="44" y="377"/>
                  </a:lnTo>
                  <a:lnTo>
                    <a:pt x="43" y="376"/>
                  </a:lnTo>
                  <a:lnTo>
                    <a:pt x="43" y="374"/>
                  </a:lnTo>
                  <a:lnTo>
                    <a:pt x="43" y="373"/>
                  </a:lnTo>
                  <a:lnTo>
                    <a:pt x="43" y="372"/>
                  </a:lnTo>
                  <a:lnTo>
                    <a:pt x="43" y="370"/>
                  </a:lnTo>
                  <a:lnTo>
                    <a:pt x="41" y="369"/>
                  </a:lnTo>
                  <a:lnTo>
                    <a:pt x="41" y="367"/>
                  </a:lnTo>
                  <a:lnTo>
                    <a:pt x="41" y="366"/>
                  </a:lnTo>
                  <a:lnTo>
                    <a:pt x="41" y="364"/>
                  </a:lnTo>
                  <a:lnTo>
                    <a:pt x="41" y="363"/>
                  </a:lnTo>
                  <a:lnTo>
                    <a:pt x="41" y="362"/>
                  </a:lnTo>
                  <a:lnTo>
                    <a:pt x="41" y="360"/>
                  </a:lnTo>
                  <a:lnTo>
                    <a:pt x="40" y="360"/>
                  </a:lnTo>
                  <a:lnTo>
                    <a:pt x="41" y="360"/>
                  </a:lnTo>
                  <a:lnTo>
                    <a:pt x="41" y="359"/>
                  </a:lnTo>
                  <a:lnTo>
                    <a:pt x="40" y="359"/>
                  </a:lnTo>
                  <a:lnTo>
                    <a:pt x="40" y="357"/>
                  </a:lnTo>
                  <a:lnTo>
                    <a:pt x="40" y="356"/>
                  </a:lnTo>
                  <a:lnTo>
                    <a:pt x="40" y="354"/>
                  </a:lnTo>
                  <a:lnTo>
                    <a:pt x="39" y="353"/>
                  </a:lnTo>
                  <a:lnTo>
                    <a:pt x="39" y="351"/>
                  </a:lnTo>
                  <a:lnTo>
                    <a:pt x="39" y="350"/>
                  </a:lnTo>
                  <a:lnTo>
                    <a:pt x="37" y="350"/>
                  </a:lnTo>
                  <a:lnTo>
                    <a:pt x="36" y="350"/>
                  </a:lnTo>
                  <a:lnTo>
                    <a:pt x="36" y="349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4" y="351"/>
                  </a:lnTo>
                  <a:lnTo>
                    <a:pt x="33" y="351"/>
                  </a:lnTo>
                  <a:lnTo>
                    <a:pt x="32" y="351"/>
                  </a:lnTo>
                  <a:lnTo>
                    <a:pt x="30" y="351"/>
                  </a:lnTo>
                  <a:lnTo>
                    <a:pt x="30" y="353"/>
                  </a:lnTo>
                  <a:lnTo>
                    <a:pt x="29" y="353"/>
                  </a:lnTo>
                  <a:lnTo>
                    <a:pt x="28" y="353"/>
                  </a:lnTo>
                  <a:lnTo>
                    <a:pt x="26" y="353"/>
                  </a:lnTo>
                  <a:lnTo>
                    <a:pt x="28" y="351"/>
                  </a:lnTo>
                  <a:lnTo>
                    <a:pt x="26" y="351"/>
                  </a:lnTo>
                  <a:lnTo>
                    <a:pt x="25" y="351"/>
                  </a:lnTo>
                  <a:lnTo>
                    <a:pt x="25" y="350"/>
                  </a:lnTo>
                  <a:lnTo>
                    <a:pt x="23" y="350"/>
                  </a:lnTo>
                  <a:lnTo>
                    <a:pt x="23" y="351"/>
                  </a:lnTo>
                  <a:lnTo>
                    <a:pt x="22" y="351"/>
                  </a:lnTo>
                  <a:lnTo>
                    <a:pt x="22" y="353"/>
                  </a:lnTo>
                  <a:lnTo>
                    <a:pt x="21" y="353"/>
                  </a:lnTo>
                  <a:lnTo>
                    <a:pt x="21" y="351"/>
                  </a:lnTo>
                  <a:lnTo>
                    <a:pt x="19" y="353"/>
                  </a:lnTo>
                  <a:lnTo>
                    <a:pt x="19" y="351"/>
                  </a:lnTo>
                  <a:lnTo>
                    <a:pt x="18" y="351"/>
                  </a:lnTo>
                  <a:lnTo>
                    <a:pt x="17" y="351"/>
                  </a:lnTo>
                  <a:lnTo>
                    <a:pt x="15" y="351"/>
                  </a:lnTo>
                  <a:lnTo>
                    <a:pt x="14" y="351"/>
                  </a:lnTo>
                  <a:lnTo>
                    <a:pt x="14" y="353"/>
                  </a:lnTo>
                  <a:lnTo>
                    <a:pt x="13" y="353"/>
                  </a:lnTo>
                  <a:lnTo>
                    <a:pt x="11" y="353"/>
                  </a:lnTo>
                  <a:lnTo>
                    <a:pt x="11" y="354"/>
                  </a:lnTo>
                  <a:lnTo>
                    <a:pt x="10" y="354"/>
                  </a:lnTo>
                  <a:lnTo>
                    <a:pt x="8" y="354"/>
                  </a:lnTo>
                  <a:lnTo>
                    <a:pt x="8" y="356"/>
                  </a:lnTo>
                  <a:lnTo>
                    <a:pt x="7" y="357"/>
                  </a:lnTo>
                  <a:lnTo>
                    <a:pt x="7" y="359"/>
                  </a:lnTo>
                  <a:lnTo>
                    <a:pt x="7" y="357"/>
                  </a:lnTo>
                  <a:lnTo>
                    <a:pt x="7" y="356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7" y="354"/>
                  </a:lnTo>
                  <a:lnTo>
                    <a:pt x="7" y="356"/>
                  </a:lnTo>
                  <a:lnTo>
                    <a:pt x="7" y="354"/>
                  </a:lnTo>
                  <a:lnTo>
                    <a:pt x="6" y="354"/>
                  </a:lnTo>
                  <a:lnTo>
                    <a:pt x="7" y="353"/>
                  </a:lnTo>
                  <a:lnTo>
                    <a:pt x="6" y="353"/>
                  </a:lnTo>
                  <a:lnTo>
                    <a:pt x="6" y="354"/>
                  </a:lnTo>
                  <a:lnTo>
                    <a:pt x="4" y="354"/>
                  </a:lnTo>
                  <a:lnTo>
                    <a:pt x="4" y="353"/>
                  </a:lnTo>
                  <a:lnTo>
                    <a:pt x="3" y="353"/>
                  </a:lnTo>
                  <a:lnTo>
                    <a:pt x="3" y="351"/>
                  </a:lnTo>
                  <a:lnTo>
                    <a:pt x="2" y="350"/>
                  </a:lnTo>
                  <a:lnTo>
                    <a:pt x="3" y="350"/>
                  </a:lnTo>
                  <a:lnTo>
                    <a:pt x="3" y="349"/>
                  </a:lnTo>
                  <a:lnTo>
                    <a:pt x="3" y="347"/>
                  </a:lnTo>
                  <a:lnTo>
                    <a:pt x="4" y="346"/>
                  </a:lnTo>
                  <a:lnTo>
                    <a:pt x="6" y="344"/>
                  </a:lnTo>
                  <a:lnTo>
                    <a:pt x="6" y="343"/>
                  </a:lnTo>
                  <a:lnTo>
                    <a:pt x="4" y="343"/>
                  </a:lnTo>
                  <a:lnTo>
                    <a:pt x="4" y="341"/>
                  </a:lnTo>
                  <a:lnTo>
                    <a:pt x="4" y="340"/>
                  </a:lnTo>
                  <a:lnTo>
                    <a:pt x="3" y="340"/>
                  </a:lnTo>
                  <a:lnTo>
                    <a:pt x="3" y="338"/>
                  </a:lnTo>
                  <a:lnTo>
                    <a:pt x="3" y="337"/>
                  </a:lnTo>
                  <a:lnTo>
                    <a:pt x="3" y="336"/>
                  </a:lnTo>
                  <a:lnTo>
                    <a:pt x="3" y="334"/>
                  </a:lnTo>
                  <a:lnTo>
                    <a:pt x="3" y="333"/>
                  </a:lnTo>
                  <a:lnTo>
                    <a:pt x="3" y="331"/>
                  </a:lnTo>
                  <a:lnTo>
                    <a:pt x="4" y="330"/>
                  </a:lnTo>
                  <a:lnTo>
                    <a:pt x="4" y="328"/>
                  </a:lnTo>
                  <a:lnTo>
                    <a:pt x="3" y="327"/>
                  </a:lnTo>
                  <a:lnTo>
                    <a:pt x="3" y="326"/>
                  </a:lnTo>
                  <a:lnTo>
                    <a:pt x="2" y="326"/>
                  </a:lnTo>
                  <a:lnTo>
                    <a:pt x="2" y="324"/>
                  </a:lnTo>
                  <a:lnTo>
                    <a:pt x="2" y="323"/>
                  </a:lnTo>
                  <a:lnTo>
                    <a:pt x="2" y="321"/>
                  </a:lnTo>
                  <a:lnTo>
                    <a:pt x="0" y="321"/>
                  </a:lnTo>
                  <a:lnTo>
                    <a:pt x="2" y="321"/>
                  </a:lnTo>
                  <a:lnTo>
                    <a:pt x="2" y="320"/>
                  </a:lnTo>
                  <a:lnTo>
                    <a:pt x="3" y="320"/>
                  </a:lnTo>
                  <a:lnTo>
                    <a:pt x="4" y="320"/>
                  </a:lnTo>
                  <a:lnTo>
                    <a:pt x="4" y="318"/>
                  </a:lnTo>
                  <a:lnTo>
                    <a:pt x="6" y="318"/>
                  </a:lnTo>
                  <a:lnTo>
                    <a:pt x="7" y="318"/>
                  </a:lnTo>
                  <a:lnTo>
                    <a:pt x="8" y="318"/>
                  </a:lnTo>
                  <a:lnTo>
                    <a:pt x="10" y="317"/>
                  </a:lnTo>
                  <a:lnTo>
                    <a:pt x="11" y="317"/>
                  </a:lnTo>
                  <a:lnTo>
                    <a:pt x="11" y="315"/>
                  </a:lnTo>
                  <a:lnTo>
                    <a:pt x="11" y="314"/>
                  </a:lnTo>
                  <a:lnTo>
                    <a:pt x="11" y="313"/>
                  </a:lnTo>
                  <a:lnTo>
                    <a:pt x="11" y="311"/>
                  </a:lnTo>
                  <a:lnTo>
                    <a:pt x="11" y="310"/>
                  </a:lnTo>
                  <a:lnTo>
                    <a:pt x="11" y="308"/>
                  </a:lnTo>
                  <a:lnTo>
                    <a:pt x="11" y="307"/>
                  </a:lnTo>
                  <a:lnTo>
                    <a:pt x="13" y="305"/>
                  </a:lnTo>
                  <a:lnTo>
                    <a:pt x="13" y="304"/>
                  </a:lnTo>
                  <a:lnTo>
                    <a:pt x="13" y="302"/>
                  </a:lnTo>
                  <a:lnTo>
                    <a:pt x="13" y="301"/>
                  </a:lnTo>
                  <a:lnTo>
                    <a:pt x="13" y="300"/>
                  </a:lnTo>
                  <a:lnTo>
                    <a:pt x="14" y="298"/>
                  </a:lnTo>
                  <a:lnTo>
                    <a:pt x="13" y="298"/>
                  </a:lnTo>
                  <a:lnTo>
                    <a:pt x="13" y="297"/>
                  </a:lnTo>
                  <a:lnTo>
                    <a:pt x="13" y="295"/>
                  </a:lnTo>
                  <a:lnTo>
                    <a:pt x="14" y="295"/>
                  </a:lnTo>
                  <a:lnTo>
                    <a:pt x="15" y="294"/>
                  </a:lnTo>
                  <a:lnTo>
                    <a:pt x="17" y="294"/>
                  </a:lnTo>
                  <a:lnTo>
                    <a:pt x="18" y="294"/>
                  </a:lnTo>
                  <a:lnTo>
                    <a:pt x="19" y="292"/>
                  </a:lnTo>
                  <a:lnTo>
                    <a:pt x="21" y="292"/>
                  </a:lnTo>
                  <a:lnTo>
                    <a:pt x="21" y="291"/>
                  </a:lnTo>
                  <a:lnTo>
                    <a:pt x="22" y="291"/>
                  </a:lnTo>
                  <a:lnTo>
                    <a:pt x="23" y="289"/>
                  </a:lnTo>
                  <a:lnTo>
                    <a:pt x="25" y="288"/>
                  </a:lnTo>
                  <a:lnTo>
                    <a:pt x="25" y="287"/>
                  </a:lnTo>
                  <a:lnTo>
                    <a:pt x="26" y="287"/>
                  </a:lnTo>
                  <a:lnTo>
                    <a:pt x="26" y="285"/>
                  </a:lnTo>
                  <a:lnTo>
                    <a:pt x="26" y="284"/>
                  </a:lnTo>
                  <a:lnTo>
                    <a:pt x="28" y="282"/>
                  </a:lnTo>
                  <a:lnTo>
                    <a:pt x="28" y="281"/>
                  </a:lnTo>
                  <a:lnTo>
                    <a:pt x="28" y="279"/>
                  </a:lnTo>
                  <a:lnTo>
                    <a:pt x="28" y="278"/>
                  </a:lnTo>
                  <a:lnTo>
                    <a:pt x="28" y="277"/>
                  </a:lnTo>
                  <a:lnTo>
                    <a:pt x="26" y="275"/>
                  </a:lnTo>
                  <a:lnTo>
                    <a:pt x="26" y="274"/>
                  </a:lnTo>
                  <a:lnTo>
                    <a:pt x="26" y="272"/>
                  </a:lnTo>
                  <a:lnTo>
                    <a:pt x="26" y="271"/>
                  </a:lnTo>
                  <a:lnTo>
                    <a:pt x="26" y="269"/>
                  </a:lnTo>
                  <a:lnTo>
                    <a:pt x="26" y="268"/>
                  </a:lnTo>
                  <a:lnTo>
                    <a:pt x="26" y="265"/>
                  </a:lnTo>
                  <a:lnTo>
                    <a:pt x="26" y="264"/>
                  </a:lnTo>
                  <a:lnTo>
                    <a:pt x="26" y="262"/>
                  </a:lnTo>
                  <a:lnTo>
                    <a:pt x="26" y="261"/>
                  </a:lnTo>
                  <a:lnTo>
                    <a:pt x="26" y="259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28" y="256"/>
                  </a:lnTo>
                  <a:lnTo>
                    <a:pt x="28" y="255"/>
                  </a:lnTo>
                  <a:lnTo>
                    <a:pt x="28" y="253"/>
                  </a:lnTo>
                  <a:lnTo>
                    <a:pt x="28" y="252"/>
                  </a:lnTo>
                  <a:lnTo>
                    <a:pt x="28" y="253"/>
                  </a:lnTo>
                  <a:lnTo>
                    <a:pt x="26" y="253"/>
                  </a:lnTo>
                  <a:lnTo>
                    <a:pt x="25" y="253"/>
                  </a:lnTo>
                  <a:lnTo>
                    <a:pt x="23" y="253"/>
                  </a:lnTo>
                  <a:lnTo>
                    <a:pt x="23" y="252"/>
                  </a:lnTo>
                  <a:lnTo>
                    <a:pt x="22" y="252"/>
                  </a:lnTo>
                  <a:lnTo>
                    <a:pt x="22" y="251"/>
                  </a:lnTo>
                  <a:lnTo>
                    <a:pt x="22" y="249"/>
                  </a:lnTo>
                  <a:lnTo>
                    <a:pt x="21" y="249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8"/>
                  </a:lnTo>
                  <a:lnTo>
                    <a:pt x="25" y="248"/>
                  </a:lnTo>
                  <a:lnTo>
                    <a:pt x="26" y="248"/>
                  </a:lnTo>
                  <a:lnTo>
                    <a:pt x="28" y="246"/>
                  </a:lnTo>
                  <a:lnTo>
                    <a:pt x="29" y="246"/>
                  </a:lnTo>
                  <a:lnTo>
                    <a:pt x="30" y="246"/>
                  </a:lnTo>
                  <a:lnTo>
                    <a:pt x="32" y="245"/>
                  </a:lnTo>
                  <a:lnTo>
                    <a:pt x="34" y="245"/>
                  </a:lnTo>
                  <a:lnTo>
                    <a:pt x="37" y="243"/>
                  </a:lnTo>
                  <a:lnTo>
                    <a:pt x="39" y="243"/>
                  </a:lnTo>
                  <a:lnTo>
                    <a:pt x="40" y="242"/>
                  </a:lnTo>
                  <a:lnTo>
                    <a:pt x="41" y="242"/>
                  </a:lnTo>
                  <a:lnTo>
                    <a:pt x="44" y="240"/>
                  </a:lnTo>
                  <a:lnTo>
                    <a:pt x="45" y="240"/>
                  </a:lnTo>
                  <a:lnTo>
                    <a:pt x="47" y="240"/>
                  </a:lnTo>
                  <a:lnTo>
                    <a:pt x="48" y="240"/>
                  </a:lnTo>
                  <a:lnTo>
                    <a:pt x="52" y="240"/>
                  </a:lnTo>
                  <a:lnTo>
                    <a:pt x="54" y="240"/>
                  </a:lnTo>
                  <a:lnTo>
                    <a:pt x="55" y="240"/>
                  </a:lnTo>
                  <a:lnTo>
                    <a:pt x="55" y="239"/>
                  </a:lnTo>
                  <a:lnTo>
                    <a:pt x="56" y="238"/>
                  </a:lnTo>
                  <a:lnTo>
                    <a:pt x="58" y="238"/>
                  </a:lnTo>
                  <a:lnTo>
                    <a:pt x="59" y="236"/>
                  </a:lnTo>
                  <a:lnTo>
                    <a:pt x="60" y="236"/>
                  </a:lnTo>
                  <a:lnTo>
                    <a:pt x="62" y="235"/>
                  </a:lnTo>
                  <a:lnTo>
                    <a:pt x="63" y="235"/>
                  </a:lnTo>
                  <a:lnTo>
                    <a:pt x="63" y="233"/>
                  </a:lnTo>
                  <a:lnTo>
                    <a:pt x="70" y="228"/>
                  </a:lnTo>
                  <a:lnTo>
                    <a:pt x="73" y="223"/>
                  </a:lnTo>
                  <a:lnTo>
                    <a:pt x="78" y="217"/>
                  </a:lnTo>
                  <a:lnTo>
                    <a:pt x="78" y="216"/>
                  </a:lnTo>
                  <a:lnTo>
                    <a:pt x="74" y="215"/>
                  </a:lnTo>
                  <a:lnTo>
                    <a:pt x="73" y="213"/>
                  </a:lnTo>
                  <a:lnTo>
                    <a:pt x="70" y="213"/>
                  </a:lnTo>
                  <a:lnTo>
                    <a:pt x="65" y="210"/>
                  </a:lnTo>
                  <a:lnTo>
                    <a:pt x="60" y="209"/>
                  </a:lnTo>
                  <a:lnTo>
                    <a:pt x="59" y="207"/>
                  </a:lnTo>
                  <a:lnTo>
                    <a:pt x="56" y="207"/>
                  </a:lnTo>
                  <a:lnTo>
                    <a:pt x="55" y="207"/>
                  </a:lnTo>
                  <a:lnTo>
                    <a:pt x="54" y="204"/>
                  </a:lnTo>
                  <a:lnTo>
                    <a:pt x="51" y="203"/>
                  </a:lnTo>
                  <a:lnTo>
                    <a:pt x="49" y="200"/>
                  </a:lnTo>
                  <a:lnTo>
                    <a:pt x="47" y="199"/>
                  </a:lnTo>
                  <a:lnTo>
                    <a:pt x="45" y="196"/>
                  </a:lnTo>
                  <a:lnTo>
                    <a:pt x="44" y="194"/>
                  </a:lnTo>
                  <a:lnTo>
                    <a:pt x="43" y="193"/>
                  </a:lnTo>
                  <a:lnTo>
                    <a:pt x="40" y="191"/>
                  </a:lnTo>
                  <a:lnTo>
                    <a:pt x="40" y="190"/>
                  </a:lnTo>
                  <a:lnTo>
                    <a:pt x="41" y="189"/>
                  </a:lnTo>
                  <a:lnTo>
                    <a:pt x="43" y="189"/>
                  </a:lnTo>
                  <a:lnTo>
                    <a:pt x="44" y="190"/>
                  </a:lnTo>
                  <a:lnTo>
                    <a:pt x="45" y="190"/>
                  </a:lnTo>
                  <a:lnTo>
                    <a:pt x="47" y="189"/>
                  </a:lnTo>
                  <a:lnTo>
                    <a:pt x="48" y="187"/>
                  </a:lnTo>
                  <a:lnTo>
                    <a:pt x="48" y="186"/>
                  </a:lnTo>
                  <a:lnTo>
                    <a:pt x="49" y="186"/>
                  </a:lnTo>
                  <a:lnTo>
                    <a:pt x="51" y="184"/>
                  </a:lnTo>
                  <a:lnTo>
                    <a:pt x="51" y="183"/>
                  </a:lnTo>
                  <a:lnTo>
                    <a:pt x="52" y="183"/>
                  </a:lnTo>
                  <a:lnTo>
                    <a:pt x="52" y="181"/>
                  </a:lnTo>
                  <a:lnTo>
                    <a:pt x="39" y="168"/>
                  </a:lnTo>
                  <a:lnTo>
                    <a:pt x="33" y="161"/>
                  </a:lnTo>
                  <a:lnTo>
                    <a:pt x="28" y="157"/>
                  </a:lnTo>
                  <a:lnTo>
                    <a:pt x="22" y="150"/>
                  </a:lnTo>
                  <a:lnTo>
                    <a:pt x="23" y="150"/>
                  </a:lnTo>
                  <a:lnTo>
                    <a:pt x="25" y="150"/>
                  </a:lnTo>
                  <a:lnTo>
                    <a:pt x="28" y="150"/>
                  </a:lnTo>
                  <a:lnTo>
                    <a:pt x="29" y="150"/>
                  </a:lnTo>
                  <a:lnTo>
                    <a:pt x="30" y="150"/>
                  </a:lnTo>
                  <a:lnTo>
                    <a:pt x="32" y="150"/>
                  </a:lnTo>
                  <a:lnTo>
                    <a:pt x="32" y="148"/>
                  </a:lnTo>
                  <a:lnTo>
                    <a:pt x="33" y="145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2" y="141"/>
                  </a:lnTo>
                  <a:lnTo>
                    <a:pt x="32" y="140"/>
                  </a:lnTo>
                  <a:lnTo>
                    <a:pt x="33" y="138"/>
                  </a:lnTo>
                  <a:lnTo>
                    <a:pt x="33" y="137"/>
                  </a:lnTo>
                  <a:lnTo>
                    <a:pt x="34" y="135"/>
                  </a:lnTo>
                  <a:lnTo>
                    <a:pt x="36" y="134"/>
                  </a:lnTo>
                  <a:lnTo>
                    <a:pt x="36" y="132"/>
                  </a:lnTo>
                  <a:lnTo>
                    <a:pt x="37" y="132"/>
                  </a:lnTo>
                  <a:lnTo>
                    <a:pt x="37" y="131"/>
                  </a:lnTo>
                  <a:lnTo>
                    <a:pt x="39" y="130"/>
                  </a:lnTo>
                  <a:lnTo>
                    <a:pt x="40" y="130"/>
                  </a:lnTo>
                  <a:lnTo>
                    <a:pt x="41" y="128"/>
                  </a:lnTo>
                  <a:lnTo>
                    <a:pt x="43" y="128"/>
                  </a:lnTo>
                  <a:lnTo>
                    <a:pt x="39" y="122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41" y="119"/>
                  </a:lnTo>
                  <a:lnTo>
                    <a:pt x="41" y="118"/>
                  </a:lnTo>
                  <a:lnTo>
                    <a:pt x="41" y="117"/>
                  </a:lnTo>
                  <a:lnTo>
                    <a:pt x="41" y="115"/>
                  </a:lnTo>
                  <a:lnTo>
                    <a:pt x="43" y="115"/>
                  </a:lnTo>
                  <a:lnTo>
                    <a:pt x="43" y="114"/>
                  </a:lnTo>
                  <a:lnTo>
                    <a:pt x="44" y="114"/>
                  </a:lnTo>
                  <a:lnTo>
                    <a:pt x="44" y="112"/>
                  </a:lnTo>
                  <a:lnTo>
                    <a:pt x="45" y="112"/>
                  </a:lnTo>
                  <a:lnTo>
                    <a:pt x="45" y="111"/>
                  </a:lnTo>
                  <a:lnTo>
                    <a:pt x="47" y="111"/>
                  </a:lnTo>
                  <a:lnTo>
                    <a:pt x="47" y="109"/>
                  </a:lnTo>
                  <a:lnTo>
                    <a:pt x="47" y="101"/>
                  </a:lnTo>
                  <a:lnTo>
                    <a:pt x="45" y="99"/>
                  </a:lnTo>
                  <a:lnTo>
                    <a:pt x="45" y="98"/>
                  </a:lnTo>
                  <a:lnTo>
                    <a:pt x="45" y="95"/>
                  </a:lnTo>
                  <a:lnTo>
                    <a:pt x="44" y="92"/>
                  </a:lnTo>
                  <a:lnTo>
                    <a:pt x="45" y="89"/>
                  </a:lnTo>
                  <a:lnTo>
                    <a:pt x="44" y="85"/>
                  </a:lnTo>
                  <a:lnTo>
                    <a:pt x="44" y="82"/>
                  </a:lnTo>
                  <a:lnTo>
                    <a:pt x="44" y="79"/>
                  </a:lnTo>
                  <a:lnTo>
                    <a:pt x="44" y="72"/>
                  </a:lnTo>
                  <a:lnTo>
                    <a:pt x="43" y="69"/>
                  </a:lnTo>
                  <a:lnTo>
                    <a:pt x="40" y="63"/>
                  </a:lnTo>
                  <a:lnTo>
                    <a:pt x="40" y="62"/>
                  </a:lnTo>
                  <a:lnTo>
                    <a:pt x="40" y="56"/>
                  </a:lnTo>
                  <a:lnTo>
                    <a:pt x="37" y="49"/>
                  </a:lnTo>
                  <a:lnTo>
                    <a:pt x="37" y="47"/>
                  </a:lnTo>
                  <a:lnTo>
                    <a:pt x="37" y="43"/>
                  </a:lnTo>
                  <a:lnTo>
                    <a:pt x="39" y="42"/>
                  </a:lnTo>
                  <a:lnTo>
                    <a:pt x="39" y="40"/>
                  </a:lnTo>
                  <a:lnTo>
                    <a:pt x="39" y="36"/>
                  </a:lnTo>
                  <a:lnTo>
                    <a:pt x="37" y="33"/>
                  </a:lnTo>
                  <a:lnTo>
                    <a:pt x="37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6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3" y="24"/>
                  </a:lnTo>
                  <a:lnTo>
                    <a:pt x="32" y="23"/>
                  </a:lnTo>
                  <a:lnTo>
                    <a:pt x="33" y="23"/>
                  </a:lnTo>
                  <a:lnTo>
                    <a:pt x="33" y="21"/>
                  </a:lnTo>
                  <a:lnTo>
                    <a:pt x="34" y="21"/>
                  </a:lnTo>
                  <a:lnTo>
                    <a:pt x="36" y="21"/>
                  </a:lnTo>
                  <a:lnTo>
                    <a:pt x="36" y="20"/>
                  </a:lnTo>
                  <a:lnTo>
                    <a:pt x="37" y="20"/>
                  </a:lnTo>
                  <a:lnTo>
                    <a:pt x="37" y="19"/>
                  </a:lnTo>
                  <a:lnTo>
                    <a:pt x="39" y="19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0" y="16"/>
                  </a:lnTo>
                  <a:lnTo>
                    <a:pt x="41" y="16"/>
                  </a:lnTo>
                  <a:lnTo>
                    <a:pt x="41" y="14"/>
                  </a:lnTo>
                  <a:lnTo>
                    <a:pt x="41" y="13"/>
                  </a:lnTo>
                  <a:lnTo>
                    <a:pt x="41" y="11"/>
                  </a:lnTo>
                  <a:lnTo>
                    <a:pt x="43" y="11"/>
                  </a:lnTo>
                  <a:lnTo>
                    <a:pt x="41" y="11"/>
                  </a:lnTo>
                  <a:lnTo>
                    <a:pt x="44" y="11"/>
                  </a:lnTo>
                  <a:lnTo>
                    <a:pt x="67" y="19"/>
                  </a:lnTo>
                  <a:lnTo>
                    <a:pt x="84" y="23"/>
                  </a:lnTo>
                  <a:lnTo>
                    <a:pt x="91" y="26"/>
                  </a:lnTo>
                  <a:lnTo>
                    <a:pt x="99" y="27"/>
                  </a:lnTo>
                  <a:lnTo>
                    <a:pt x="100" y="26"/>
                  </a:lnTo>
                  <a:lnTo>
                    <a:pt x="100" y="24"/>
                  </a:lnTo>
                  <a:lnTo>
                    <a:pt x="102" y="23"/>
                  </a:lnTo>
                  <a:lnTo>
                    <a:pt x="102" y="21"/>
                  </a:lnTo>
                  <a:lnTo>
                    <a:pt x="103" y="20"/>
                  </a:lnTo>
                  <a:lnTo>
                    <a:pt x="103" y="19"/>
                  </a:lnTo>
                  <a:lnTo>
                    <a:pt x="103" y="17"/>
                  </a:lnTo>
                  <a:lnTo>
                    <a:pt x="103" y="16"/>
                  </a:lnTo>
                  <a:lnTo>
                    <a:pt x="103" y="14"/>
                  </a:lnTo>
                  <a:lnTo>
                    <a:pt x="104" y="14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07" y="10"/>
                  </a:lnTo>
                  <a:lnTo>
                    <a:pt x="108" y="8"/>
                  </a:lnTo>
                  <a:lnTo>
                    <a:pt x="110" y="7"/>
                  </a:lnTo>
                  <a:lnTo>
                    <a:pt x="110" y="6"/>
                  </a:lnTo>
                  <a:lnTo>
                    <a:pt x="111" y="6"/>
                  </a:lnTo>
                  <a:lnTo>
                    <a:pt x="111" y="4"/>
                  </a:lnTo>
                  <a:lnTo>
                    <a:pt x="111" y="3"/>
                  </a:lnTo>
                  <a:lnTo>
                    <a:pt x="113" y="3"/>
                  </a:lnTo>
                  <a:lnTo>
                    <a:pt x="113" y="1"/>
                  </a:lnTo>
                  <a:lnTo>
                    <a:pt x="114" y="0"/>
                  </a:lnTo>
                  <a:lnTo>
                    <a:pt x="115" y="0"/>
                  </a:lnTo>
                  <a:lnTo>
                    <a:pt x="115" y="1"/>
                  </a:lnTo>
                  <a:lnTo>
                    <a:pt x="115" y="3"/>
                  </a:lnTo>
                  <a:lnTo>
                    <a:pt x="117" y="3"/>
                  </a:lnTo>
                  <a:lnTo>
                    <a:pt x="117" y="1"/>
                  </a:lnTo>
                  <a:lnTo>
                    <a:pt x="118" y="1"/>
                  </a:lnTo>
                  <a:lnTo>
                    <a:pt x="117" y="1"/>
                  </a:lnTo>
                  <a:lnTo>
                    <a:pt x="118" y="3"/>
                  </a:lnTo>
                  <a:lnTo>
                    <a:pt x="118" y="4"/>
                  </a:lnTo>
                  <a:lnTo>
                    <a:pt x="119" y="4"/>
                  </a:lnTo>
                  <a:lnTo>
                    <a:pt x="119" y="6"/>
                  </a:lnTo>
                  <a:lnTo>
                    <a:pt x="119" y="7"/>
                  </a:lnTo>
                  <a:lnTo>
                    <a:pt x="121" y="7"/>
                  </a:lnTo>
                  <a:lnTo>
                    <a:pt x="121" y="6"/>
                  </a:lnTo>
                  <a:lnTo>
                    <a:pt x="122" y="6"/>
                  </a:lnTo>
                  <a:lnTo>
                    <a:pt x="122" y="7"/>
                  </a:lnTo>
                  <a:lnTo>
                    <a:pt x="122" y="8"/>
                  </a:lnTo>
                  <a:lnTo>
                    <a:pt x="122" y="10"/>
                  </a:lnTo>
                  <a:lnTo>
                    <a:pt x="122" y="11"/>
                  </a:lnTo>
                  <a:lnTo>
                    <a:pt x="123" y="11"/>
                  </a:lnTo>
                  <a:lnTo>
                    <a:pt x="123" y="10"/>
                  </a:lnTo>
                  <a:lnTo>
                    <a:pt x="126" y="14"/>
                  </a:lnTo>
                  <a:lnTo>
                    <a:pt x="128" y="14"/>
                  </a:lnTo>
                  <a:lnTo>
                    <a:pt x="128" y="13"/>
                  </a:lnTo>
                  <a:lnTo>
                    <a:pt x="130" y="13"/>
                  </a:lnTo>
                  <a:lnTo>
                    <a:pt x="132" y="13"/>
                  </a:lnTo>
                  <a:lnTo>
                    <a:pt x="136" y="13"/>
                  </a:lnTo>
                  <a:lnTo>
                    <a:pt x="136" y="14"/>
                  </a:lnTo>
                  <a:lnTo>
                    <a:pt x="139" y="16"/>
                  </a:lnTo>
                  <a:lnTo>
                    <a:pt x="140" y="16"/>
                  </a:lnTo>
                  <a:lnTo>
                    <a:pt x="141" y="17"/>
                  </a:lnTo>
                  <a:lnTo>
                    <a:pt x="143" y="17"/>
                  </a:lnTo>
                  <a:lnTo>
                    <a:pt x="145" y="19"/>
                  </a:lnTo>
                  <a:lnTo>
                    <a:pt x="145" y="20"/>
                  </a:lnTo>
                  <a:lnTo>
                    <a:pt x="147" y="21"/>
                  </a:lnTo>
                  <a:lnTo>
                    <a:pt x="150" y="21"/>
                  </a:lnTo>
                  <a:lnTo>
                    <a:pt x="151" y="23"/>
                  </a:lnTo>
                  <a:lnTo>
                    <a:pt x="154" y="21"/>
                  </a:lnTo>
                  <a:lnTo>
                    <a:pt x="155" y="23"/>
                  </a:lnTo>
                  <a:lnTo>
                    <a:pt x="156" y="23"/>
                  </a:lnTo>
                  <a:lnTo>
                    <a:pt x="158" y="23"/>
                  </a:lnTo>
                  <a:lnTo>
                    <a:pt x="159" y="23"/>
                  </a:lnTo>
                  <a:lnTo>
                    <a:pt x="160" y="23"/>
                  </a:lnTo>
                  <a:lnTo>
                    <a:pt x="160" y="24"/>
                  </a:lnTo>
                  <a:lnTo>
                    <a:pt x="163" y="26"/>
                  </a:lnTo>
                  <a:lnTo>
                    <a:pt x="167" y="27"/>
                  </a:lnTo>
                  <a:lnTo>
                    <a:pt x="169" y="26"/>
                  </a:lnTo>
                  <a:lnTo>
                    <a:pt x="170" y="26"/>
                  </a:lnTo>
                  <a:lnTo>
                    <a:pt x="171" y="26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6" y="26"/>
                  </a:lnTo>
                  <a:lnTo>
                    <a:pt x="177" y="26"/>
                  </a:lnTo>
                  <a:lnTo>
                    <a:pt x="178" y="26"/>
                  </a:lnTo>
                  <a:lnTo>
                    <a:pt x="180" y="26"/>
                  </a:lnTo>
                  <a:lnTo>
                    <a:pt x="181" y="27"/>
                  </a:lnTo>
                  <a:lnTo>
                    <a:pt x="184" y="29"/>
                  </a:lnTo>
                  <a:lnTo>
                    <a:pt x="185" y="29"/>
                  </a:lnTo>
                  <a:lnTo>
                    <a:pt x="188" y="30"/>
                  </a:lnTo>
                  <a:lnTo>
                    <a:pt x="189" y="32"/>
                  </a:lnTo>
                  <a:lnTo>
                    <a:pt x="192" y="32"/>
                  </a:lnTo>
                  <a:lnTo>
                    <a:pt x="193" y="32"/>
                  </a:lnTo>
                  <a:lnTo>
                    <a:pt x="196" y="32"/>
                  </a:lnTo>
                  <a:lnTo>
                    <a:pt x="197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7" y="33"/>
                  </a:lnTo>
                  <a:lnTo>
                    <a:pt x="210" y="34"/>
                  </a:lnTo>
                  <a:lnTo>
                    <a:pt x="217" y="37"/>
                  </a:lnTo>
                  <a:lnTo>
                    <a:pt x="222" y="42"/>
                  </a:lnTo>
                  <a:lnTo>
                    <a:pt x="226" y="45"/>
                  </a:lnTo>
                  <a:lnTo>
                    <a:pt x="229" y="46"/>
                  </a:lnTo>
                  <a:lnTo>
                    <a:pt x="229" y="49"/>
                  </a:lnTo>
                  <a:lnTo>
                    <a:pt x="230" y="50"/>
                  </a:lnTo>
                  <a:lnTo>
                    <a:pt x="232" y="53"/>
                  </a:lnTo>
                  <a:lnTo>
                    <a:pt x="233" y="55"/>
                  </a:lnTo>
                  <a:lnTo>
                    <a:pt x="234" y="57"/>
                  </a:lnTo>
                  <a:lnTo>
                    <a:pt x="236" y="59"/>
                  </a:lnTo>
                  <a:lnTo>
                    <a:pt x="237" y="60"/>
                  </a:lnTo>
                  <a:lnTo>
                    <a:pt x="237" y="62"/>
                  </a:lnTo>
                  <a:lnTo>
                    <a:pt x="239" y="62"/>
                  </a:lnTo>
                  <a:lnTo>
                    <a:pt x="240" y="63"/>
                  </a:lnTo>
                  <a:lnTo>
                    <a:pt x="241" y="62"/>
                  </a:lnTo>
                  <a:lnTo>
                    <a:pt x="243" y="60"/>
                  </a:lnTo>
                  <a:lnTo>
                    <a:pt x="244" y="60"/>
                  </a:lnTo>
                  <a:lnTo>
                    <a:pt x="245" y="59"/>
                  </a:lnTo>
                  <a:lnTo>
                    <a:pt x="247" y="59"/>
                  </a:lnTo>
                  <a:lnTo>
                    <a:pt x="247" y="57"/>
                  </a:lnTo>
                  <a:lnTo>
                    <a:pt x="247" y="56"/>
                  </a:lnTo>
                  <a:lnTo>
                    <a:pt x="248" y="56"/>
                  </a:lnTo>
                  <a:lnTo>
                    <a:pt x="248" y="55"/>
                  </a:lnTo>
                  <a:lnTo>
                    <a:pt x="250" y="55"/>
                  </a:lnTo>
                  <a:lnTo>
                    <a:pt x="250" y="53"/>
                  </a:lnTo>
                  <a:lnTo>
                    <a:pt x="251" y="53"/>
                  </a:lnTo>
                  <a:lnTo>
                    <a:pt x="251" y="52"/>
                  </a:lnTo>
                  <a:lnTo>
                    <a:pt x="252" y="52"/>
                  </a:lnTo>
                  <a:lnTo>
                    <a:pt x="254" y="52"/>
                  </a:lnTo>
                  <a:lnTo>
                    <a:pt x="255" y="52"/>
                  </a:lnTo>
                  <a:lnTo>
                    <a:pt x="256" y="50"/>
                  </a:lnTo>
                  <a:lnTo>
                    <a:pt x="258" y="50"/>
                  </a:lnTo>
                  <a:lnTo>
                    <a:pt x="259" y="50"/>
                  </a:lnTo>
                  <a:lnTo>
                    <a:pt x="261" y="50"/>
                  </a:lnTo>
                  <a:lnTo>
                    <a:pt x="262" y="49"/>
                  </a:lnTo>
                  <a:lnTo>
                    <a:pt x="263" y="49"/>
                  </a:lnTo>
                  <a:lnTo>
                    <a:pt x="265" y="49"/>
                  </a:lnTo>
                  <a:lnTo>
                    <a:pt x="267" y="49"/>
                  </a:lnTo>
                  <a:lnTo>
                    <a:pt x="271" y="55"/>
                  </a:lnTo>
                  <a:lnTo>
                    <a:pt x="273" y="55"/>
                  </a:lnTo>
                  <a:lnTo>
                    <a:pt x="274" y="55"/>
                  </a:lnTo>
                  <a:lnTo>
                    <a:pt x="274" y="53"/>
                  </a:lnTo>
                  <a:lnTo>
                    <a:pt x="276" y="53"/>
                  </a:lnTo>
                  <a:lnTo>
                    <a:pt x="277" y="53"/>
                  </a:lnTo>
                  <a:lnTo>
                    <a:pt x="278" y="52"/>
                  </a:lnTo>
                  <a:lnTo>
                    <a:pt x="280" y="52"/>
                  </a:lnTo>
                  <a:lnTo>
                    <a:pt x="281" y="52"/>
                  </a:lnTo>
                  <a:lnTo>
                    <a:pt x="282" y="52"/>
                  </a:lnTo>
                  <a:lnTo>
                    <a:pt x="284" y="50"/>
                  </a:lnTo>
                  <a:lnTo>
                    <a:pt x="285" y="50"/>
                  </a:lnTo>
                  <a:lnTo>
                    <a:pt x="287" y="50"/>
                  </a:lnTo>
                  <a:lnTo>
                    <a:pt x="288" y="49"/>
                  </a:lnTo>
                  <a:lnTo>
                    <a:pt x="289" y="49"/>
                  </a:lnTo>
                  <a:lnTo>
                    <a:pt x="291" y="47"/>
                  </a:lnTo>
                  <a:lnTo>
                    <a:pt x="293" y="47"/>
                  </a:lnTo>
                  <a:lnTo>
                    <a:pt x="296" y="47"/>
                  </a:lnTo>
                  <a:lnTo>
                    <a:pt x="296" y="46"/>
                  </a:lnTo>
                  <a:lnTo>
                    <a:pt x="296" y="45"/>
                  </a:lnTo>
                  <a:lnTo>
                    <a:pt x="295" y="42"/>
                  </a:lnTo>
                  <a:lnTo>
                    <a:pt x="295" y="39"/>
                  </a:lnTo>
                  <a:lnTo>
                    <a:pt x="295" y="37"/>
                  </a:lnTo>
                  <a:lnTo>
                    <a:pt x="296" y="36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4" name="Freeform 76"/>
            <p:cNvSpPr>
              <a:spLocks/>
            </p:cNvSpPr>
            <p:nvPr/>
          </p:nvSpPr>
          <p:spPr bwMode="auto">
            <a:xfrm>
              <a:off x="4102" y="1944"/>
              <a:ext cx="280" cy="783"/>
            </a:xfrm>
            <a:custGeom>
              <a:avLst/>
              <a:gdLst>
                <a:gd name="T0" fmla="*/ 3 w 280"/>
                <a:gd name="T1" fmla="*/ 20 h 783"/>
                <a:gd name="T2" fmla="*/ 26 w 280"/>
                <a:gd name="T3" fmla="*/ 15 h 783"/>
                <a:gd name="T4" fmla="*/ 41 w 280"/>
                <a:gd name="T5" fmla="*/ 9 h 783"/>
                <a:gd name="T6" fmla="*/ 56 w 280"/>
                <a:gd name="T7" fmla="*/ 7 h 783"/>
                <a:gd name="T8" fmla="*/ 78 w 280"/>
                <a:gd name="T9" fmla="*/ 2 h 783"/>
                <a:gd name="T10" fmla="*/ 106 w 280"/>
                <a:gd name="T11" fmla="*/ 3 h 783"/>
                <a:gd name="T12" fmla="*/ 162 w 280"/>
                <a:gd name="T13" fmla="*/ 6 h 783"/>
                <a:gd name="T14" fmla="*/ 185 w 280"/>
                <a:gd name="T15" fmla="*/ 51 h 783"/>
                <a:gd name="T16" fmla="*/ 262 w 280"/>
                <a:gd name="T17" fmla="*/ 130 h 783"/>
                <a:gd name="T18" fmla="*/ 263 w 280"/>
                <a:gd name="T19" fmla="*/ 144 h 783"/>
                <a:gd name="T20" fmla="*/ 267 w 280"/>
                <a:gd name="T21" fmla="*/ 150 h 783"/>
                <a:gd name="T22" fmla="*/ 263 w 280"/>
                <a:gd name="T23" fmla="*/ 164 h 783"/>
                <a:gd name="T24" fmla="*/ 273 w 280"/>
                <a:gd name="T25" fmla="*/ 176 h 783"/>
                <a:gd name="T26" fmla="*/ 271 w 280"/>
                <a:gd name="T27" fmla="*/ 192 h 783"/>
                <a:gd name="T28" fmla="*/ 278 w 280"/>
                <a:gd name="T29" fmla="*/ 205 h 783"/>
                <a:gd name="T30" fmla="*/ 270 w 280"/>
                <a:gd name="T31" fmla="*/ 222 h 783"/>
                <a:gd name="T32" fmla="*/ 263 w 280"/>
                <a:gd name="T33" fmla="*/ 238 h 783"/>
                <a:gd name="T34" fmla="*/ 259 w 280"/>
                <a:gd name="T35" fmla="*/ 252 h 783"/>
                <a:gd name="T36" fmla="*/ 260 w 280"/>
                <a:gd name="T37" fmla="*/ 261 h 783"/>
                <a:gd name="T38" fmla="*/ 258 w 280"/>
                <a:gd name="T39" fmla="*/ 273 h 783"/>
                <a:gd name="T40" fmla="*/ 252 w 280"/>
                <a:gd name="T41" fmla="*/ 284 h 783"/>
                <a:gd name="T42" fmla="*/ 249 w 280"/>
                <a:gd name="T43" fmla="*/ 298 h 783"/>
                <a:gd name="T44" fmla="*/ 240 w 280"/>
                <a:gd name="T45" fmla="*/ 301 h 783"/>
                <a:gd name="T46" fmla="*/ 236 w 280"/>
                <a:gd name="T47" fmla="*/ 316 h 783"/>
                <a:gd name="T48" fmla="*/ 227 w 280"/>
                <a:gd name="T49" fmla="*/ 327 h 783"/>
                <a:gd name="T50" fmla="*/ 219 w 280"/>
                <a:gd name="T51" fmla="*/ 333 h 783"/>
                <a:gd name="T52" fmla="*/ 221 w 280"/>
                <a:gd name="T53" fmla="*/ 346 h 783"/>
                <a:gd name="T54" fmla="*/ 218 w 280"/>
                <a:gd name="T55" fmla="*/ 353 h 783"/>
                <a:gd name="T56" fmla="*/ 218 w 280"/>
                <a:gd name="T57" fmla="*/ 362 h 783"/>
                <a:gd name="T58" fmla="*/ 219 w 280"/>
                <a:gd name="T59" fmla="*/ 369 h 783"/>
                <a:gd name="T60" fmla="*/ 221 w 280"/>
                <a:gd name="T61" fmla="*/ 376 h 783"/>
                <a:gd name="T62" fmla="*/ 217 w 280"/>
                <a:gd name="T63" fmla="*/ 385 h 783"/>
                <a:gd name="T64" fmla="*/ 212 w 280"/>
                <a:gd name="T65" fmla="*/ 395 h 783"/>
                <a:gd name="T66" fmla="*/ 215 w 280"/>
                <a:gd name="T67" fmla="*/ 401 h 783"/>
                <a:gd name="T68" fmla="*/ 222 w 280"/>
                <a:gd name="T69" fmla="*/ 407 h 783"/>
                <a:gd name="T70" fmla="*/ 226 w 280"/>
                <a:gd name="T71" fmla="*/ 417 h 783"/>
                <a:gd name="T72" fmla="*/ 233 w 280"/>
                <a:gd name="T73" fmla="*/ 424 h 783"/>
                <a:gd name="T74" fmla="*/ 241 w 280"/>
                <a:gd name="T75" fmla="*/ 432 h 783"/>
                <a:gd name="T76" fmla="*/ 248 w 280"/>
                <a:gd name="T77" fmla="*/ 444 h 783"/>
                <a:gd name="T78" fmla="*/ 256 w 280"/>
                <a:gd name="T79" fmla="*/ 448 h 783"/>
                <a:gd name="T80" fmla="*/ 259 w 280"/>
                <a:gd name="T81" fmla="*/ 457 h 783"/>
                <a:gd name="T82" fmla="*/ 260 w 280"/>
                <a:gd name="T83" fmla="*/ 469 h 783"/>
                <a:gd name="T84" fmla="*/ 259 w 280"/>
                <a:gd name="T85" fmla="*/ 481 h 783"/>
                <a:gd name="T86" fmla="*/ 258 w 280"/>
                <a:gd name="T87" fmla="*/ 494 h 783"/>
                <a:gd name="T88" fmla="*/ 254 w 280"/>
                <a:gd name="T89" fmla="*/ 507 h 783"/>
                <a:gd name="T90" fmla="*/ 258 w 280"/>
                <a:gd name="T91" fmla="*/ 522 h 783"/>
                <a:gd name="T92" fmla="*/ 249 w 280"/>
                <a:gd name="T93" fmla="*/ 532 h 783"/>
                <a:gd name="T94" fmla="*/ 244 w 280"/>
                <a:gd name="T95" fmla="*/ 542 h 783"/>
                <a:gd name="T96" fmla="*/ 236 w 280"/>
                <a:gd name="T97" fmla="*/ 552 h 783"/>
                <a:gd name="T98" fmla="*/ 226 w 280"/>
                <a:gd name="T99" fmla="*/ 564 h 783"/>
                <a:gd name="T100" fmla="*/ 210 w 280"/>
                <a:gd name="T101" fmla="*/ 577 h 783"/>
                <a:gd name="T102" fmla="*/ 207 w 280"/>
                <a:gd name="T103" fmla="*/ 588 h 783"/>
                <a:gd name="T104" fmla="*/ 199 w 280"/>
                <a:gd name="T105" fmla="*/ 627 h 783"/>
                <a:gd name="T106" fmla="*/ 182 w 280"/>
                <a:gd name="T107" fmla="*/ 652 h 783"/>
                <a:gd name="T108" fmla="*/ 167 w 280"/>
                <a:gd name="T109" fmla="*/ 664 h 783"/>
                <a:gd name="T110" fmla="*/ 152 w 280"/>
                <a:gd name="T111" fmla="*/ 686 h 783"/>
                <a:gd name="T112" fmla="*/ 147 w 280"/>
                <a:gd name="T113" fmla="*/ 692 h 783"/>
                <a:gd name="T114" fmla="*/ 90 w 280"/>
                <a:gd name="T115" fmla="*/ 693 h 783"/>
                <a:gd name="T116" fmla="*/ 99 w 280"/>
                <a:gd name="T117" fmla="*/ 739 h 783"/>
                <a:gd name="T118" fmla="*/ 110 w 280"/>
                <a:gd name="T119" fmla="*/ 762 h 783"/>
                <a:gd name="T120" fmla="*/ 108 w 280"/>
                <a:gd name="T121" fmla="*/ 773 h 783"/>
                <a:gd name="T122" fmla="*/ 93 w 280"/>
                <a:gd name="T123" fmla="*/ 773 h 783"/>
                <a:gd name="T124" fmla="*/ 82 w 280"/>
                <a:gd name="T125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0" h="783">
                  <a:moveTo>
                    <a:pt x="4" y="45"/>
                  </a:moveTo>
                  <a:lnTo>
                    <a:pt x="4" y="43"/>
                  </a:lnTo>
                  <a:lnTo>
                    <a:pt x="4" y="42"/>
                  </a:lnTo>
                  <a:lnTo>
                    <a:pt x="6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2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6" y="25"/>
                  </a:lnTo>
                  <a:lnTo>
                    <a:pt x="23" y="16"/>
                  </a:lnTo>
                  <a:lnTo>
                    <a:pt x="25" y="15"/>
                  </a:lnTo>
                  <a:lnTo>
                    <a:pt x="26" y="15"/>
                  </a:lnTo>
                  <a:lnTo>
                    <a:pt x="27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2" y="15"/>
                  </a:lnTo>
                  <a:lnTo>
                    <a:pt x="33" y="15"/>
                  </a:lnTo>
                  <a:lnTo>
                    <a:pt x="34" y="13"/>
                  </a:lnTo>
                  <a:lnTo>
                    <a:pt x="36" y="13"/>
                  </a:lnTo>
                  <a:lnTo>
                    <a:pt x="37" y="13"/>
                  </a:lnTo>
                  <a:lnTo>
                    <a:pt x="38" y="13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10"/>
                  </a:lnTo>
                  <a:lnTo>
                    <a:pt x="40" y="9"/>
                  </a:lnTo>
                  <a:lnTo>
                    <a:pt x="41" y="9"/>
                  </a:lnTo>
                  <a:lnTo>
                    <a:pt x="41" y="7"/>
                  </a:lnTo>
                  <a:lnTo>
                    <a:pt x="42" y="7"/>
                  </a:lnTo>
                  <a:lnTo>
                    <a:pt x="42" y="6"/>
                  </a:lnTo>
                  <a:lnTo>
                    <a:pt x="44" y="6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9" y="6"/>
                  </a:lnTo>
                  <a:lnTo>
                    <a:pt x="51" y="6"/>
                  </a:lnTo>
                  <a:lnTo>
                    <a:pt x="52" y="6"/>
                  </a:lnTo>
                  <a:lnTo>
                    <a:pt x="52" y="7"/>
                  </a:lnTo>
                  <a:lnTo>
                    <a:pt x="53" y="7"/>
                  </a:lnTo>
                  <a:lnTo>
                    <a:pt x="55" y="6"/>
                  </a:lnTo>
                  <a:lnTo>
                    <a:pt x="55" y="7"/>
                  </a:lnTo>
                  <a:lnTo>
                    <a:pt x="56" y="7"/>
                  </a:lnTo>
                  <a:lnTo>
                    <a:pt x="58" y="7"/>
                  </a:lnTo>
                  <a:lnTo>
                    <a:pt x="59" y="7"/>
                  </a:lnTo>
                  <a:lnTo>
                    <a:pt x="60" y="7"/>
                  </a:lnTo>
                  <a:lnTo>
                    <a:pt x="63" y="7"/>
                  </a:lnTo>
                  <a:lnTo>
                    <a:pt x="64" y="9"/>
                  </a:lnTo>
                  <a:lnTo>
                    <a:pt x="66" y="7"/>
                  </a:lnTo>
                  <a:lnTo>
                    <a:pt x="67" y="7"/>
                  </a:lnTo>
                  <a:lnTo>
                    <a:pt x="69" y="7"/>
                  </a:lnTo>
                  <a:lnTo>
                    <a:pt x="70" y="7"/>
                  </a:lnTo>
                  <a:lnTo>
                    <a:pt x="70" y="5"/>
                  </a:lnTo>
                  <a:lnTo>
                    <a:pt x="73" y="3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78" y="2"/>
                  </a:lnTo>
                  <a:lnTo>
                    <a:pt x="81" y="2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6" y="3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93" y="3"/>
                  </a:lnTo>
                  <a:lnTo>
                    <a:pt x="95" y="2"/>
                  </a:lnTo>
                  <a:lnTo>
                    <a:pt x="96" y="2"/>
                  </a:lnTo>
                  <a:lnTo>
                    <a:pt x="97" y="3"/>
                  </a:lnTo>
                  <a:lnTo>
                    <a:pt x="100" y="2"/>
                  </a:lnTo>
                  <a:lnTo>
                    <a:pt x="101" y="2"/>
                  </a:lnTo>
                  <a:lnTo>
                    <a:pt x="103" y="3"/>
                  </a:lnTo>
                  <a:lnTo>
                    <a:pt x="106" y="3"/>
                  </a:lnTo>
                  <a:lnTo>
                    <a:pt x="107" y="3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4" y="5"/>
                  </a:lnTo>
                  <a:lnTo>
                    <a:pt x="115" y="3"/>
                  </a:lnTo>
                  <a:lnTo>
                    <a:pt x="118" y="3"/>
                  </a:lnTo>
                  <a:lnTo>
                    <a:pt x="125" y="3"/>
                  </a:lnTo>
                  <a:lnTo>
                    <a:pt x="130" y="3"/>
                  </a:lnTo>
                  <a:lnTo>
                    <a:pt x="136" y="2"/>
                  </a:lnTo>
                  <a:lnTo>
                    <a:pt x="158" y="3"/>
                  </a:lnTo>
                  <a:lnTo>
                    <a:pt x="160" y="3"/>
                  </a:lnTo>
                  <a:lnTo>
                    <a:pt x="162" y="5"/>
                  </a:lnTo>
                  <a:lnTo>
                    <a:pt x="162" y="6"/>
                  </a:lnTo>
                  <a:lnTo>
                    <a:pt x="163" y="7"/>
                  </a:lnTo>
                  <a:lnTo>
                    <a:pt x="163" y="9"/>
                  </a:lnTo>
                  <a:lnTo>
                    <a:pt x="166" y="15"/>
                  </a:lnTo>
                  <a:lnTo>
                    <a:pt x="170" y="20"/>
                  </a:lnTo>
                  <a:lnTo>
                    <a:pt x="171" y="25"/>
                  </a:lnTo>
                  <a:lnTo>
                    <a:pt x="173" y="30"/>
                  </a:lnTo>
                  <a:lnTo>
                    <a:pt x="174" y="32"/>
                  </a:lnTo>
                  <a:lnTo>
                    <a:pt x="175" y="35"/>
                  </a:lnTo>
                  <a:lnTo>
                    <a:pt x="177" y="36"/>
                  </a:lnTo>
                  <a:lnTo>
                    <a:pt x="180" y="39"/>
                  </a:lnTo>
                  <a:lnTo>
                    <a:pt x="181" y="41"/>
                  </a:lnTo>
                  <a:lnTo>
                    <a:pt x="184" y="45"/>
                  </a:lnTo>
                  <a:lnTo>
                    <a:pt x="184" y="46"/>
                  </a:lnTo>
                  <a:lnTo>
                    <a:pt x="185" y="51"/>
                  </a:lnTo>
                  <a:lnTo>
                    <a:pt x="188" y="64"/>
                  </a:lnTo>
                  <a:lnTo>
                    <a:pt x="188" y="69"/>
                  </a:lnTo>
                  <a:lnTo>
                    <a:pt x="190" y="77"/>
                  </a:lnTo>
                  <a:lnTo>
                    <a:pt x="193" y="81"/>
                  </a:lnTo>
                  <a:lnTo>
                    <a:pt x="197" y="85"/>
                  </a:lnTo>
                  <a:lnTo>
                    <a:pt x="200" y="91"/>
                  </a:lnTo>
                  <a:lnTo>
                    <a:pt x="203" y="95"/>
                  </a:lnTo>
                  <a:lnTo>
                    <a:pt x="204" y="104"/>
                  </a:lnTo>
                  <a:lnTo>
                    <a:pt x="203" y="108"/>
                  </a:lnTo>
                  <a:lnTo>
                    <a:pt x="203" y="110"/>
                  </a:lnTo>
                  <a:lnTo>
                    <a:pt x="204" y="121"/>
                  </a:lnTo>
                  <a:lnTo>
                    <a:pt x="206" y="124"/>
                  </a:lnTo>
                  <a:lnTo>
                    <a:pt x="206" y="130"/>
                  </a:lnTo>
                  <a:lnTo>
                    <a:pt x="262" y="130"/>
                  </a:lnTo>
                  <a:lnTo>
                    <a:pt x="264" y="130"/>
                  </a:lnTo>
                  <a:lnTo>
                    <a:pt x="267" y="131"/>
                  </a:lnTo>
                  <a:lnTo>
                    <a:pt x="267" y="133"/>
                  </a:lnTo>
                  <a:lnTo>
                    <a:pt x="267" y="134"/>
                  </a:lnTo>
                  <a:lnTo>
                    <a:pt x="269" y="136"/>
                  </a:lnTo>
                  <a:lnTo>
                    <a:pt x="270" y="137"/>
                  </a:lnTo>
                  <a:lnTo>
                    <a:pt x="269" y="139"/>
                  </a:lnTo>
                  <a:lnTo>
                    <a:pt x="269" y="140"/>
                  </a:lnTo>
                  <a:lnTo>
                    <a:pt x="267" y="140"/>
                  </a:lnTo>
                  <a:lnTo>
                    <a:pt x="266" y="140"/>
                  </a:lnTo>
                  <a:lnTo>
                    <a:pt x="264" y="141"/>
                  </a:lnTo>
                  <a:lnTo>
                    <a:pt x="264" y="143"/>
                  </a:lnTo>
                  <a:lnTo>
                    <a:pt x="264" y="144"/>
                  </a:lnTo>
                  <a:lnTo>
                    <a:pt x="263" y="144"/>
                  </a:lnTo>
                  <a:lnTo>
                    <a:pt x="263" y="146"/>
                  </a:lnTo>
                  <a:lnTo>
                    <a:pt x="262" y="147"/>
                  </a:lnTo>
                  <a:lnTo>
                    <a:pt x="260" y="147"/>
                  </a:lnTo>
                  <a:lnTo>
                    <a:pt x="259" y="147"/>
                  </a:lnTo>
                  <a:lnTo>
                    <a:pt x="258" y="147"/>
                  </a:lnTo>
                  <a:lnTo>
                    <a:pt x="258" y="149"/>
                  </a:lnTo>
                  <a:lnTo>
                    <a:pt x="259" y="149"/>
                  </a:lnTo>
                  <a:lnTo>
                    <a:pt x="259" y="150"/>
                  </a:lnTo>
                  <a:lnTo>
                    <a:pt x="260" y="150"/>
                  </a:lnTo>
                  <a:lnTo>
                    <a:pt x="262" y="150"/>
                  </a:lnTo>
                  <a:lnTo>
                    <a:pt x="263" y="150"/>
                  </a:lnTo>
                  <a:lnTo>
                    <a:pt x="264" y="150"/>
                  </a:lnTo>
                  <a:lnTo>
                    <a:pt x="266" y="150"/>
                  </a:lnTo>
                  <a:lnTo>
                    <a:pt x="267" y="150"/>
                  </a:lnTo>
                  <a:lnTo>
                    <a:pt x="267" y="152"/>
                  </a:lnTo>
                  <a:lnTo>
                    <a:pt x="267" y="153"/>
                  </a:lnTo>
                  <a:lnTo>
                    <a:pt x="266" y="154"/>
                  </a:lnTo>
                  <a:lnTo>
                    <a:pt x="264" y="156"/>
                  </a:lnTo>
                  <a:lnTo>
                    <a:pt x="263" y="157"/>
                  </a:lnTo>
                  <a:lnTo>
                    <a:pt x="262" y="159"/>
                  </a:lnTo>
                  <a:lnTo>
                    <a:pt x="262" y="160"/>
                  </a:lnTo>
                  <a:lnTo>
                    <a:pt x="260" y="160"/>
                  </a:lnTo>
                  <a:lnTo>
                    <a:pt x="259" y="160"/>
                  </a:lnTo>
                  <a:lnTo>
                    <a:pt x="259" y="162"/>
                  </a:lnTo>
                  <a:lnTo>
                    <a:pt x="259" y="163"/>
                  </a:lnTo>
                  <a:lnTo>
                    <a:pt x="260" y="164"/>
                  </a:lnTo>
                  <a:lnTo>
                    <a:pt x="262" y="164"/>
                  </a:lnTo>
                  <a:lnTo>
                    <a:pt x="263" y="164"/>
                  </a:lnTo>
                  <a:lnTo>
                    <a:pt x="264" y="164"/>
                  </a:lnTo>
                  <a:lnTo>
                    <a:pt x="264" y="166"/>
                  </a:lnTo>
                  <a:lnTo>
                    <a:pt x="266" y="166"/>
                  </a:lnTo>
                  <a:lnTo>
                    <a:pt x="266" y="167"/>
                  </a:lnTo>
                  <a:lnTo>
                    <a:pt x="266" y="169"/>
                  </a:lnTo>
                  <a:lnTo>
                    <a:pt x="267" y="169"/>
                  </a:lnTo>
                  <a:lnTo>
                    <a:pt x="267" y="170"/>
                  </a:lnTo>
                  <a:lnTo>
                    <a:pt x="269" y="170"/>
                  </a:lnTo>
                  <a:lnTo>
                    <a:pt x="270" y="170"/>
                  </a:lnTo>
                  <a:lnTo>
                    <a:pt x="270" y="172"/>
                  </a:lnTo>
                  <a:lnTo>
                    <a:pt x="271" y="172"/>
                  </a:lnTo>
                  <a:lnTo>
                    <a:pt x="273" y="173"/>
                  </a:lnTo>
                  <a:lnTo>
                    <a:pt x="273" y="175"/>
                  </a:lnTo>
                  <a:lnTo>
                    <a:pt x="273" y="176"/>
                  </a:lnTo>
                  <a:lnTo>
                    <a:pt x="274" y="176"/>
                  </a:lnTo>
                  <a:lnTo>
                    <a:pt x="274" y="177"/>
                  </a:lnTo>
                  <a:lnTo>
                    <a:pt x="275" y="177"/>
                  </a:lnTo>
                  <a:lnTo>
                    <a:pt x="275" y="179"/>
                  </a:lnTo>
                  <a:lnTo>
                    <a:pt x="275" y="180"/>
                  </a:lnTo>
                  <a:lnTo>
                    <a:pt x="275" y="182"/>
                  </a:lnTo>
                  <a:lnTo>
                    <a:pt x="275" y="183"/>
                  </a:lnTo>
                  <a:lnTo>
                    <a:pt x="274" y="185"/>
                  </a:lnTo>
                  <a:lnTo>
                    <a:pt x="273" y="185"/>
                  </a:lnTo>
                  <a:lnTo>
                    <a:pt x="273" y="186"/>
                  </a:lnTo>
                  <a:lnTo>
                    <a:pt x="273" y="188"/>
                  </a:lnTo>
                  <a:lnTo>
                    <a:pt x="273" y="189"/>
                  </a:lnTo>
                  <a:lnTo>
                    <a:pt x="271" y="190"/>
                  </a:lnTo>
                  <a:lnTo>
                    <a:pt x="271" y="192"/>
                  </a:lnTo>
                  <a:lnTo>
                    <a:pt x="273" y="192"/>
                  </a:lnTo>
                  <a:lnTo>
                    <a:pt x="273" y="193"/>
                  </a:lnTo>
                  <a:lnTo>
                    <a:pt x="274" y="193"/>
                  </a:lnTo>
                  <a:lnTo>
                    <a:pt x="274" y="195"/>
                  </a:lnTo>
                  <a:lnTo>
                    <a:pt x="275" y="195"/>
                  </a:lnTo>
                  <a:lnTo>
                    <a:pt x="277" y="196"/>
                  </a:lnTo>
                  <a:lnTo>
                    <a:pt x="277" y="198"/>
                  </a:lnTo>
                  <a:lnTo>
                    <a:pt x="277" y="199"/>
                  </a:lnTo>
                  <a:lnTo>
                    <a:pt x="278" y="200"/>
                  </a:lnTo>
                  <a:lnTo>
                    <a:pt x="278" y="202"/>
                  </a:lnTo>
                  <a:lnTo>
                    <a:pt x="280" y="202"/>
                  </a:lnTo>
                  <a:lnTo>
                    <a:pt x="280" y="203"/>
                  </a:lnTo>
                  <a:lnTo>
                    <a:pt x="280" y="205"/>
                  </a:lnTo>
                  <a:lnTo>
                    <a:pt x="278" y="205"/>
                  </a:lnTo>
                  <a:lnTo>
                    <a:pt x="278" y="206"/>
                  </a:lnTo>
                  <a:lnTo>
                    <a:pt x="278" y="208"/>
                  </a:lnTo>
                  <a:lnTo>
                    <a:pt x="278" y="209"/>
                  </a:lnTo>
                  <a:lnTo>
                    <a:pt x="278" y="211"/>
                  </a:lnTo>
                  <a:lnTo>
                    <a:pt x="277" y="212"/>
                  </a:lnTo>
                  <a:lnTo>
                    <a:pt x="275" y="213"/>
                  </a:lnTo>
                  <a:lnTo>
                    <a:pt x="274" y="215"/>
                  </a:lnTo>
                  <a:lnTo>
                    <a:pt x="273" y="216"/>
                  </a:lnTo>
                  <a:lnTo>
                    <a:pt x="273" y="218"/>
                  </a:lnTo>
                  <a:lnTo>
                    <a:pt x="271" y="218"/>
                  </a:lnTo>
                  <a:lnTo>
                    <a:pt x="271" y="219"/>
                  </a:lnTo>
                  <a:lnTo>
                    <a:pt x="271" y="221"/>
                  </a:lnTo>
                  <a:lnTo>
                    <a:pt x="270" y="221"/>
                  </a:lnTo>
                  <a:lnTo>
                    <a:pt x="270" y="222"/>
                  </a:lnTo>
                  <a:lnTo>
                    <a:pt x="269" y="222"/>
                  </a:lnTo>
                  <a:lnTo>
                    <a:pt x="269" y="224"/>
                  </a:lnTo>
                  <a:lnTo>
                    <a:pt x="267" y="225"/>
                  </a:lnTo>
                  <a:lnTo>
                    <a:pt x="267" y="226"/>
                  </a:lnTo>
                  <a:lnTo>
                    <a:pt x="266" y="226"/>
                  </a:lnTo>
                  <a:lnTo>
                    <a:pt x="266" y="228"/>
                  </a:lnTo>
                  <a:lnTo>
                    <a:pt x="266" y="229"/>
                  </a:lnTo>
                  <a:lnTo>
                    <a:pt x="264" y="231"/>
                  </a:lnTo>
                  <a:lnTo>
                    <a:pt x="264" y="232"/>
                  </a:lnTo>
                  <a:lnTo>
                    <a:pt x="263" y="234"/>
                  </a:lnTo>
                  <a:lnTo>
                    <a:pt x="262" y="235"/>
                  </a:lnTo>
                  <a:lnTo>
                    <a:pt x="262" y="237"/>
                  </a:lnTo>
                  <a:lnTo>
                    <a:pt x="263" y="237"/>
                  </a:lnTo>
                  <a:lnTo>
                    <a:pt x="263" y="238"/>
                  </a:lnTo>
                  <a:lnTo>
                    <a:pt x="264" y="238"/>
                  </a:lnTo>
                  <a:lnTo>
                    <a:pt x="264" y="239"/>
                  </a:lnTo>
                  <a:lnTo>
                    <a:pt x="264" y="241"/>
                  </a:lnTo>
                  <a:lnTo>
                    <a:pt x="264" y="242"/>
                  </a:lnTo>
                  <a:lnTo>
                    <a:pt x="264" y="244"/>
                  </a:lnTo>
                  <a:lnTo>
                    <a:pt x="263" y="244"/>
                  </a:lnTo>
                  <a:lnTo>
                    <a:pt x="262" y="245"/>
                  </a:lnTo>
                  <a:lnTo>
                    <a:pt x="260" y="245"/>
                  </a:lnTo>
                  <a:lnTo>
                    <a:pt x="260" y="247"/>
                  </a:lnTo>
                  <a:lnTo>
                    <a:pt x="260" y="248"/>
                  </a:lnTo>
                  <a:lnTo>
                    <a:pt x="260" y="249"/>
                  </a:lnTo>
                  <a:lnTo>
                    <a:pt x="259" y="249"/>
                  </a:lnTo>
                  <a:lnTo>
                    <a:pt x="259" y="251"/>
                  </a:lnTo>
                  <a:lnTo>
                    <a:pt x="259" y="252"/>
                  </a:lnTo>
                  <a:lnTo>
                    <a:pt x="258" y="252"/>
                  </a:lnTo>
                  <a:lnTo>
                    <a:pt x="258" y="254"/>
                  </a:lnTo>
                  <a:lnTo>
                    <a:pt x="259" y="255"/>
                  </a:lnTo>
                  <a:lnTo>
                    <a:pt x="260" y="255"/>
                  </a:lnTo>
                  <a:lnTo>
                    <a:pt x="262" y="255"/>
                  </a:lnTo>
                  <a:lnTo>
                    <a:pt x="262" y="257"/>
                  </a:lnTo>
                  <a:lnTo>
                    <a:pt x="260" y="258"/>
                  </a:lnTo>
                  <a:lnTo>
                    <a:pt x="262" y="260"/>
                  </a:lnTo>
                  <a:lnTo>
                    <a:pt x="263" y="260"/>
                  </a:lnTo>
                  <a:lnTo>
                    <a:pt x="262" y="261"/>
                  </a:lnTo>
                  <a:lnTo>
                    <a:pt x="263" y="262"/>
                  </a:lnTo>
                  <a:lnTo>
                    <a:pt x="262" y="262"/>
                  </a:lnTo>
                  <a:lnTo>
                    <a:pt x="260" y="262"/>
                  </a:lnTo>
                  <a:lnTo>
                    <a:pt x="260" y="261"/>
                  </a:lnTo>
                  <a:lnTo>
                    <a:pt x="259" y="261"/>
                  </a:lnTo>
                  <a:lnTo>
                    <a:pt x="258" y="260"/>
                  </a:lnTo>
                  <a:lnTo>
                    <a:pt x="258" y="261"/>
                  </a:lnTo>
                  <a:lnTo>
                    <a:pt x="256" y="261"/>
                  </a:lnTo>
                  <a:lnTo>
                    <a:pt x="256" y="262"/>
                  </a:lnTo>
                  <a:lnTo>
                    <a:pt x="256" y="264"/>
                  </a:lnTo>
                  <a:lnTo>
                    <a:pt x="258" y="264"/>
                  </a:lnTo>
                  <a:lnTo>
                    <a:pt x="259" y="264"/>
                  </a:lnTo>
                  <a:lnTo>
                    <a:pt x="260" y="265"/>
                  </a:lnTo>
                  <a:lnTo>
                    <a:pt x="260" y="267"/>
                  </a:lnTo>
                  <a:lnTo>
                    <a:pt x="259" y="268"/>
                  </a:lnTo>
                  <a:lnTo>
                    <a:pt x="259" y="270"/>
                  </a:lnTo>
                  <a:lnTo>
                    <a:pt x="258" y="271"/>
                  </a:lnTo>
                  <a:lnTo>
                    <a:pt x="258" y="273"/>
                  </a:lnTo>
                  <a:lnTo>
                    <a:pt x="259" y="273"/>
                  </a:lnTo>
                  <a:lnTo>
                    <a:pt x="260" y="273"/>
                  </a:lnTo>
                  <a:lnTo>
                    <a:pt x="260" y="274"/>
                  </a:lnTo>
                  <a:lnTo>
                    <a:pt x="260" y="275"/>
                  </a:lnTo>
                  <a:lnTo>
                    <a:pt x="259" y="275"/>
                  </a:lnTo>
                  <a:lnTo>
                    <a:pt x="258" y="275"/>
                  </a:lnTo>
                  <a:lnTo>
                    <a:pt x="256" y="277"/>
                  </a:lnTo>
                  <a:lnTo>
                    <a:pt x="256" y="278"/>
                  </a:lnTo>
                  <a:lnTo>
                    <a:pt x="256" y="280"/>
                  </a:lnTo>
                  <a:lnTo>
                    <a:pt x="256" y="281"/>
                  </a:lnTo>
                  <a:lnTo>
                    <a:pt x="256" y="283"/>
                  </a:lnTo>
                  <a:lnTo>
                    <a:pt x="255" y="284"/>
                  </a:lnTo>
                  <a:lnTo>
                    <a:pt x="254" y="284"/>
                  </a:lnTo>
                  <a:lnTo>
                    <a:pt x="252" y="284"/>
                  </a:lnTo>
                  <a:lnTo>
                    <a:pt x="251" y="284"/>
                  </a:lnTo>
                  <a:lnTo>
                    <a:pt x="249" y="284"/>
                  </a:lnTo>
                  <a:lnTo>
                    <a:pt x="249" y="286"/>
                  </a:lnTo>
                  <a:lnTo>
                    <a:pt x="251" y="287"/>
                  </a:lnTo>
                  <a:lnTo>
                    <a:pt x="251" y="288"/>
                  </a:lnTo>
                  <a:lnTo>
                    <a:pt x="249" y="290"/>
                  </a:lnTo>
                  <a:lnTo>
                    <a:pt x="249" y="291"/>
                  </a:lnTo>
                  <a:lnTo>
                    <a:pt x="248" y="291"/>
                  </a:lnTo>
                  <a:lnTo>
                    <a:pt x="248" y="293"/>
                  </a:lnTo>
                  <a:lnTo>
                    <a:pt x="248" y="294"/>
                  </a:lnTo>
                  <a:lnTo>
                    <a:pt x="249" y="294"/>
                  </a:lnTo>
                  <a:lnTo>
                    <a:pt x="249" y="296"/>
                  </a:lnTo>
                  <a:lnTo>
                    <a:pt x="249" y="297"/>
                  </a:lnTo>
                  <a:lnTo>
                    <a:pt x="249" y="298"/>
                  </a:lnTo>
                  <a:lnTo>
                    <a:pt x="248" y="298"/>
                  </a:lnTo>
                  <a:lnTo>
                    <a:pt x="247" y="298"/>
                  </a:lnTo>
                  <a:lnTo>
                    <a:pt x="245" y="297"/>
                  </a:lnTo>
                  <a:lnTo>
                    <a:pt x="244" y="297"/>
                  </a:lnTo>
                  <a:lnTo>
                    <a:pt x="243" y="297"/>
                  </a:lnTo>
                  <a:lnTo>
                    <a:pt x="241" y="297"/>
                  </a:lnTo>
                  <a:lnTo>
                    <a:pt x="240" y="297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8" y="300"/>
                  </a:lnTo>
                  <a:lnTo>
                    <a:pt x="237" y="300"/>
                  </a:lnTo>
                  <a:lnTo>
                    <a:pt x="237" y="301"/>
                  </a:lnTo>
                  <a:lnTo>
                    <a:pt x="238" y="301"/>
                  </a:lnTo>
                  <a:lnTo>
                    <a:pt x="240" y="301"/>
                  </a:lnTo>
                  <a:lnTo>
                    <a:pt x="241" y="303"/>
                  </a:lnTo>
                  <a:lnTo>
                    <a:pt x="241" y="304"/>
                  </a:lnTo>
                  <a:lnTo>
                    <a:pt x="240" y="304"/>
                  </a:lnTo>
                  <a:lnTo>
                    <a:pt x="240" y="306"/>
                  </a:lnTo>
                  <a:lnTo>
                    <a:pt x="238" y="306"/>
                  </a:lnTo>
                  <a:lnTo>
                    <a:pt x="238" y="307"/>
                  </a:lnTo>
                  <a:lnTo>
                    <a:pt x="238" y="309"/>
                  </a:lnTo>
                  <a:lnTo>
                    <a:pt x="238" y="310"/>
                  </a:lnTo>
                  <a:lnTo>
                    <a:pt x="238" y="311"/>
                  </a:lnTo>
                  <a:lnTo>
                    <a:pt x="238" y="313"/>
                  </a:lnTo>
                  <a:lnTo>
                    <a:pt x="238" y="314"/>
                  </a:lnTo>
                  <a:lnTo>
                    <a:pt x="238" y="316"/>
                  </a:lnTo>
                  <a:lnTo>
                    <a:pt x="237" y="316"/>
                  </a:lnTo>
                  <a:lnTo>
                    <a:pt x="236" y="316"/>
                  </a:lnTo>
                  <a:lnTo>
                    <a:pt x="234" y="316"/>
                  </a:lnTo>
                  <a:lnTo>
                    <a:pt x="234" y="317"/>
                  </a:lnTo>
                  <a:lnTo>
                    <a:pt x="233" y="317"/>
                  </a:lnTo>
                  <a:lnTo>
                    <a:pt x="233" y="316"/>
                  </a:lnTo>
                  <a:lnTo>
                    <a:pt x="232" y="317"/>
                  </a:lnTo>
                  <a:lnTo>
                    <a:pt x="232" y="319"/>
                  </a:lnTo>
                  <a:lnTo>
                    <a:pt x="230" y="320"/>
                  </a:lnTo>
                  <a:lnTo>
                    <a:pt x="230" y="322"/>
                  </a:lnTo>
                  <a:lnTo>
                    <a:pt x="229" y="322"/>
                  </a:lnTo>
                  <a:lnTo>
                    <a:pt x="229" y="323"/>
                  </a:lnTo>
                  <a:lnTo>
                    <a:pt x="229" y="324"/>
                  </a:lnTo>
                  <a:lnTo>
                    <a:pt x="229" y="326"/>
                  </a:lnTo>
                  <a:lnTo>
                    <a:pt x="229" y="327"/>
                  </a:lnTo>
                  <a:lnTo>
                    <a:pt x="227" y="327"/>
                  </a:lnTo>
                  <a:lnTo>
                    <a:pt x="226" y="327"/>
                  </a:lnTo>
                  <a:lnTo>
                    <a:pt x="225" y="327"/>
                  </a:lnTo>
                  <a:lnTo>
                    <a:pt x="225" y="329"/>
                  </a:lnTo>
                  <a:lnTo>
                    <a:pt x="225" y="330"/>
                  </a:lnTo>
                  <a:lnTo>
                    <a:pt x="226" y="330"/>
                  </a:lnTo>
                  <a:lnTo>
                    <a:pt x="226" y="332"/>
                  </a:lnTo>
                  <a:lnTo>
                    <a:pt x="226" y="333"/>
                  </a:lnTo>
                  <a:lnTo>
                    <a:pt x="226" y="335"/>
                  </a:lnTo>
                  <a:lnTo>
                    <a:pt x="225" y="335"/>
                  </a:lnTo>
                  <a:lnTo>
                    <a:pt x="223" y="335"/>
                  </a:lnTo>
                  <a:lnTo>
                    <a:pt x="222" y="335"/>
                  </a:lnTo>
                  <a:lnTo>
                    <a:pt x="222" y="333"/>
                  </a:lnTo>
                  <a:lnTo>
                    <a:pt x="221" y="333"/>
                  </a:lnTo>
                  <a:lnTo>
                    <a:pt x="219" y="333"/>
                  </a:lnTo>
                  <a:lnTo>
                    <a:pt x="219" y="335"/>
                  </a:lnTo>
                  <a:lnTo>
                    <a:pt x="218" y="335"/>
                  </a:lnTo>
                  <a:lnTo>
                    <a:pt x="218" y="336"/>
                  </a:lnTo>
                  <a:lnTo>
                    <a:pt x="217" y="336"/>
                  </a:lnTo>
                  <a:lnTo>
                    <a:pt x="217" y="337"/>
                  </a:lnTo>
                  <a:lnTo>
                    <a:pt x="215" y="339"/>
                  </a:lnTo>
                  <a:lnTo>
                    <a:pt x="217" y="340"/>
                  </a:lnTo>
                  <a:lnTo>
                    <a:pt x="218" y="340"/>
                  </a:lnTo>
                  <a:lnTo>
                    <a:pt x="218" y="342"/>
                  </a:lnTo>
                  <a:lnTo>
                    <a:pt x="219" y="342"/>
                  </a:lnTo>
                  <a:lnTo>
                    <a:pt x="219" y="343"/>
                  </a:lnTo>
                  <a:lnTo>
                    <a:pt x="221" y="343"/>
                  </a:lnTo>
                  <a:lnTo>
                    <a:pt x="221" y="345"/>
                  </a:lnTo>
                  <a:lnTo>
                    <a:pt x="221" y="346"/>
                  </a:lnTo>
                  <a:lnTo>
                    <a:pt x="221" y="347"/>
                  </a:lnTo>
                  <a:lnTo>
                    <a:pt x="222" y="347"/>
                  </a:lnTo>
                  <a:lnTo>
                    <a:pt x="222" y="349"/>
                  </a:lnTo>
                  <a:lnTo>
                    <a:pt x="222" y="350"/>
                  </a:lnTo>
                  <a:lnTo>
                    <a:pt x="221" y="350"/>
                  </a:lnTo>
                  <a:lnTo>
                    <a:pt x="219" y="350"/>
                  </a:lnTo>
                  <a:lnTo>
                    <a:pt x="219" y="352"/>
                  </a:lnTo>
                  <a:lnTo>
                    <a:pt x="219" y="353"/>
                  </a:lnTo>
                  <a:lnTo>
                    <a:pt x="219" y="352"/>
                  </a:lnTo>
                  <a:lnTo>
                    <a:pt x="218" y="353"/>
                  </a:lnTo>
                  <a:lnTo>
                    <a:pt x="218" y="352"/>
                  </a:lnTo>
                  <a:lnTo>
                    <a:pt x="217" y="352"/>
                  </a:lnTo>
                  <a:lnTo>
                    <a:pt x="217" y="353"/>
                  </a:lnTo>
                  <a:lnTo>
                    <a:pt x="218" y="353"/>
                  </a:lnTo>
                  <a:lnTo>
                    <a:pt x="218" y="355"/>
                  </a:lnTo>
                  <a:lnTo>
                    <a:pt x="218" y="356"/>
                  </a:lnTo>
                  <a:lnTo>
                    <a:pt x="217" y="356"/>
                  </a:lnTo>
                  <a:lnTo>
                    <a:pt x="217" y="358"/>
                  </a:lnTo>
                  <a:lnTo>
                    <a:pt x="218" y="358"/>
                  </a:lnTo>
                  <a:lnTo>
                    <a:pt x="218" y="359"/>
                  </a:lnTo>
                  <a:lnTo>
                    <a:pt x="218" y="360"/>
                  </a:lnTo>
                  <a:lnTo>
                    <a:pt x="217" y="360"/>
                  </a:lnTo>
                  <a:lnTo>
                    <a:pt x="215" y="360"/>
                  </a:lnTo>
                  <a:lnTo>
                    <a:pt x="215" y="362"/>
                  </a:lnTo>
                  <a:lnTo>
                    <a:pt x="217" y="362"/>
                  </a:lnTo>
                  <a:lnTo>
                    <a:pt x="217" y="360"/>
                  </a:lnTo>
                  <a:lnTo>
                    <a:pt x="218" y="360"/>
                  </a:lnTo>
                  <a:lnTo>
                    <a:pt x="218" y="362"/>
                  </a:lnTo>
                  <a:lnTo>
                    <a:pt x="217" y="362"/>
                  </a:lnTo>
                  <a:lnTo>
                    <a:pt x="218" y="363"/>
                  </a:lnTo>
                  <a:lnTo>
                    <a:pt x="219" y="363"/>
                  </a:lnTo>
                  <a:lnTo>
                    <a:pt x="219" y="365"/>
                  </a:lnTo>
                  <a:lnTo>
                    <a:pt x="219" y="366"/>
                  </a:lnTo>
                  <a:lnTo>
                    <a:pt x="218" y="366"/>
                  </a:lnTo>
                  <a:lnTo>
                    <a:pt x="217" y="366"/>
                  </a:lnTo>
                  <a:lnTo>
                    <a:pt x="218" y="368"/>
                  </a:lnTo>
                  <a:lnTo>
                    <a:pt x="218" y="366"/>
                  </a:lnTo>
                  <a:lnTo>
                    <a:pt x="219" y="366"/>
                  </a:lnTo>
                  <a:lnTo>
                    <a:pt x="219" y="368"/>
                  </a:lnTo>
                  <a:lnTo>
                    <a:pt x="218" y="368"/>
                  </a:lnTo>
                  <a:lnTo>
                    <a:pt x="218" y="369"/>
                  </a:lnTo>
                  <a:lnTo>
                    <a:pt x="219" y="369"/>
                  </a:lnTo>
                  <a:lnTo>
                    <a:pt x="219" y="371"/>
                  </a:lnTo>
                  <a:lnTo>
                    <a:pt x="218" y="371"/>
                  </a:lnTo>
                  <a:lnTo>
                    <a:pt x="218" y="372"/>
                  </a:lnTo>
                  <a:lnTo>
                    <a:pt x="218" y="373"/>
                  </a:lnTo>
                  <a:lnTo>
                    <a:pt x="219" y="373"/>
                  </a:lnTo>
                  <a:lnTo>
                    <a:pt x="219" y="372"/>
                  </a:lnTo>
                  <a:lnTo>
                    <a:pt x="221" y="372"/>
                  </a:lnTo>
                  <a:lnTo>
                    <a:pt x="222" y="372"/>
                  </a:lnTo>
                  <a:lnTo>
                    <a:pt x="222" y="373"/>
                  </a:lnTo>
                  <a:lnTo>
                    <a:pt x="223" y="373"/>
                  </a:lnTo>
                  <a:lnTo>
                    <a:pt x="223" y="375"/>
                  </a:lnTo>
                  <a:lnTo>
                    <a:pt x="222" y="375"/>
                  </a:lnTo>
                  <a:lnTo>
                    <a:pt x="221" y="375"/>
                  </a:lnTo>
                  <a:lnTo>
                    <a:pt x="221" y="376"/>
                  </a:lnTo>
                  <a:lnTo>
                    <a:pt x="221" y="378"/>
                  </a:lnTo>
                  <a:lnTo>
                    <a:pt x="222" y="378"/>
                  </a:lnTo>
                  <a:lnTo>
                    <a:pt x="222" y="379"/>
                  </a:lnTo>
                  <a:lnTo>
                    <a:pt x="221" y="379"/>
                  </a:lnTo>
                  <a:lnTo>
                    <a:pt x="222" y="381"/>
                  </a:lnTo>
                  <a:lnTo>
                    <a:pt x="222" y="382"/>
                  </a:lnTo>
                  <a:lnTo>
                    <a:pt x="221" y="382"/>
                  </a:lnTo>
                  <a:lnTo>
                    <a:pt x="221" y="381"/>
                  </a:lnTo>
                  <a:lnTo>
                    <a:pt x="219" y="381"/>
                  </a:lnTo>
                  <a:lnTo>
                    <a:pt x="218" y="381"/>
                  </a:lnTo>
                  <a:lnTo>
                    <a:pt x="218" y="382"/>
                  </a:lnTo>
                  <a:lnTo>
                    <a:pt x="218" y="383"/>
                  </a:lnTo>
                  <a:lnTo>
                    <a:pt x="217" y="383"/>
                  </a:lnTo>
                  <a:lnTo>
                    <a:pt x="217" y="385"/>
                  </a:lnTo>
                  <a:lnTo>
                    <a:pt x="217" y="386"/>
                  </a:lnTo>
                  <a:lnTo>
                    <a:pt x="215" y="386"/>
                  </a:lnTo>
                  <a:lnTo>
                    <a:pt x="214" y="386"/>
                  </a:lnTo>
                  <a:lnTo>
                    <a:pt x="214" y="388"/>
                  </a:lnTo>
                  <a:lnTo>
                    <a:pt x="214" y="389"/>
                  </a:lnTo>
                  <a:lnTo>
                    <a:pt x="215" y="388"/>
                  </a:lnTo>
                  <a:lnTo>
                    <a:pt x="217" y="388"/>
                  </a:lnTo>
                  <a:lnTo>
                    <a:pt x="217" y="389"/>
                  </a:lnTo>
                  <a:lnTo>
                    <a:pt x="215" y="391"/>
                  </a:lnTo>
                  <a:lnTo>
                    <a:pt x="214" y="391"/>
                  </a:lnTo>
                  <a:lnTo>
                    <a:pt x="214" y="392"/>
                  </a:lnTo>
                  <a:lnTo>
                    <a:pt x="214" y="394"/>
                  </a:lnTo>
                  <a:lnTo>
                    <a:pt x="214" y="395"/>
                  </a:lnTo>
                  <a:lnTo>
                    <a:pt x="212" y="395"/>
                  </a:lnTo>
                  <a:lnTo>
                    <a:pt x="212" y="394"/>
                  </a:lnTo>
                  <a:lnTo>
                    <a:pt x="211" y="394"/>
                  </a:lnTo>
                  <a:lnTo>
                    <a:pt x="211" y="395"/>
                  </a:lnTo>
                  <a:lnTo>
                    <a:pt x="210" y="395"/>
                  </a:lnTo>
                  <a:lnTo>
                    <a:pt x="211" y="395"/>
                  </a:lnTo>
                  <a:lnTo>
                    <a:pt x="211" y="396"/>
                  </a:lnTo>
                  <a:lnTo>
                    <a:pt x="211" y="398"/>
                  </a:lnTo>
                  <a:lnTo>
                    <a:pt x="212" y="398"/>
                  </a:lnTo>
                  <a:lnTo>
                    <a:pt x="212" y="399"/>
                  </a:lnTo>
                  <a:lnTo>
                    <a:pt x="212" y="401"/>
                  </a:lnTo>
                  <a:lnTo>
                    <a:pt x="214" y="401"/>
                  </a:lnTo>
                  <a:lnTo>
                    <a:pt x="214" y="399"/>
                  </a:lnTo>
                  <a:lnTo>
                    <a:pt x="214" y="401"/>
                  </a:lnTo>
                  <a:lnTo>
                    <a:pt x="215" y="401"/>
                  </a:lnTo>
                  <a:lnTo>
                    <a:pt x="215" y="402"/>
                  </a:lnTo>
                  <a:lnTo>
                    <a:pt x="217" y="402"/>
                  </a:lnTo>
                  <a:lnTo>
                    <a:pt x="217" y="401"/>
                  </a:lnTo>
                  <a:lnTo>
                    <a:pt x="218" y="401"/>
                  </a:lnTo>
                  <a:lnTo>
                    <a:pt x="217" y="402"/>
                  </a:lnTo>
                  <a:lnTo>
                    <a:pt x="217" y="404"/>
                  </a:lnTo>
                  <a:lnTo>
                    <a:pt x="218" y="404"/>
                  </a:lnTo>
                  <a:lnTo>
                    <a:pt x="218" y="405"/>
                  </a:lnTo>
                  <a:lnTo>
                    <a:pt x="217" y="405"/>
                  </a:lnTo>
                  <a:lnTo>
                    <a:pt x="217" y="407"/>
                  </a:lnTo>
                  <a:lnTo>
                    <a:pt x="218" y="407"/>
                  </a:lnTo>
                  <a:lnTo>
                    <a:pt x="219" y="407"/>
                  </a:lnTo>
                  <a:lnTo>
                    <a:pt x="221" y="407"/>
                  </a:lnTo>
                  <a:lnTo>
                    <a:pt x="222" y="407"/>
                  </a:lnTo>
                  <a:lnTo>
                    <a:pt x="223" y="407"/>
                  </a:lnTo>
                  <a:lnTo>
                    <a:pt x="223" y="408"/>
                  </a:lnTo>
                  <a:lnTo>
                    <a:pt x="225" y="408"/>
                  </a:lnTo>
                  <a:lnTo>
                    <a:pt x="226" y="408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3" y="411"/>
                  </a:lnTo>
                  <a:lnTo>
                    <a:pt x="223" y="412"/>
                  </a:lnTo>
                  <a:lnTo>
                    <a:pt x="225" y="412"/>
                  </a:lnTo>
                  <a:lnTo>
                    <a:pt x="225" y="414"/>
                  </a:lnTo>
                  <a:lnTo>
                    <a:pt x="226" y="414"/>
                  </a:lnTo>
                  <a:lnTo>
                    <a:pt x="226" y="415"/>
                  </a:lnTo>
                  <a:lnTo>
                    <a:pt x="227" y="415"/>
                  </a:lnTo>
                  <a:lnTo>
                    <a:pt x="226" y="417"/>
                  </a:lnTo>
                  <a:lnTo>
                    <a:pt x="226" y="418"/>
                  </a:lnTo>
                  <a:lnTo>
                    <a:pt x="227" y="418"/>
                  </a:lnTo>
                  <a:lnTo>
                    <a:pt x="227" y="420"/>
                  </a:lnTo>
                  <a:lnTo>
                    <a:pt x="229" y="421"/>
                  </a:lnTo>
                  <a:lnTo>
                    <a:pt x="230" y="421"/>
                  </a:lnTo>
                  <a:lnTo>
                    <a:pt x="232" y="420"/>
                  </a:lnTo>
                  <a:lnTo>
                    <a:pt x="232" y="418"/>
                  </a:lnTo>
                  <a:lnTo>
                    <a:pt x="233" y="418"/>
                  </a:lnTo>
                  <a:lnTo>
                    <a:pt x="233" y="420"/>
                  </a:lnTo>
                  <a:lnTo>
                    <a:pt x="233" y="421"/>
                  </a:lnTo>
                  <a:lnTo>
                    <a:pt x="233" y="422"/>
                  </a:lnTo>
                  <a:lnTo>
                    <a:pt x="232" y="422"/>
                  </a:lnTo>
                  <a:lnTo>
                    <a:pt x="232" y="424"/>
                  </a:lnTo>
                  <a:lnTo>
                    <a:pt x="233" y="424"/>
                  </a:lnTo>
                  <a:lnTo>
                    <a:pt x="233" y="425"/>
                  </a:lnTo>
                  <a:lnTo>
                    <a:pt x="234" y="425"/>
                  </a:lnTo>
                  <a:lnTo>
                    <a:pt x="236" y="425"/>
                  </a:lnTo>
                  <a:lnTo>
                    <a:pt x="237" y="425"/>
                  </a:lnTo>
                  <a:lnTo>
                    <a:pt x="237" y="427"/>
                  </a:lnTo>
                  <a:lnTo>
                    <a:pt x="237" y="428"/>
                  </a:lnTo>
                  <a:lnTo>
                    <a:pt x="238" y="428"/>
                  </a:lnTo>
                  <a:lnTo>
                    <a:pt x="238" y="430"/>
                  </a:lnTo>
                  <a:lnTo>
                    <a:pt x="240" y="430"/>
                  </a:lnTo>
                  <a:lnTo>
                    <a:pt x="241" y="430"/>
                  </a:lnTo>
                  <a:lnTo>
                    <a:pt x="243" y="430"/>
                  </a:lnTo>
                  <a:lnTo>
                    <a:pt x="243" y="431"/>
                  </a:lnTo>
                  <a:lnTo>
                    <a:pt x="241" y="431"/>
                  </a:lnTo>
                  <a:lnTo>
                    <a:pt x="241" y="432"/>
                  </a:lnTo>
                  <a:lnTo>
                    <a:pt x="241" y="434"/>
                  </a:lnTo>
                  <a:lnTo>
                    <a:pt x="241" y="435"/>
                  </a:lnTo>
                  <a:lnTo>
                    <a:pt x="240" y="435"/>
                  </a:lnTo>
                  <a:lnTo>
                    <a:pt x="240" y="437"/>
                  </a:lnTo>
                  <a:lnTo>
                    <a:pt x="241" y="437"/>
                  </a:lnTo>
                  <a:lnTo>
                    <a:pt x="243" y="438"/>
                  </a:lnTo>
                  <a:lnTo>
                    <a:pt x="244" y="438"/>
                  </a:lnTo>
                  <a:lnTo>
                    <a:pt x="244" y="440"/>
                  </a:lnTo>
                  <a:lnTo>
                    <a:pt x="245" y="440"/>
                  </a:lnTo>
                  <a:lnTo>
                    <a:pt x="245" y="441"/>
                  </a:lnTo>
                  <a:lnTo>
                    <a:pt x="245" y="443"/>
                  </a:lnTo>
                  <a:lnTo>
                    <a:pt x="245" y="444"/>
                  </a:lnTo>
                  <a:lnTo>
                    <a:pt x="247" y="444"/>
                  </a:lnTo>
                  <a:lnTo>
                    <a:pt x="248" y="444"/>
                  </a:lnTo>
                  <a:lnTo>
                    <a:pt x="248" y="443"/>
                  </a:lnTo>
                  <a:lnTo>
                    <a:pt x="249" y="443"/>
                  </a:lnTo>
                  <a:lnTo>
                    <a:pt x="249" y="441"/>
                  </a:lnTo>
                  <a:lnTo>
                    <a:pt x="249" y="440"/>
                  </a:lnTo>
                  <a:lnTo>
                    <a:pt x="251" y="440"/>
                  </a:lnTo>
                  <a:lnTo>
                    <a:pt x="251" y="441"/>
                  </a:lnTo>
                  <a:lnTo>
                    <a:pt x="252" y="441"/>
                  </a:lnTo>
                  <a:lnTo>
                    <a:pt x="254" y="441"/>
                  </a:lnTo>
                  <a:lnTo>
                    <a:pt x="254" y="443"/>
                  </a:lnTo>
                  <a:lnTo>
                    <a:pt x="255" y="444"/>
                  </a:lnTo>
                  <a:lnTo>
                    <a:pt x="256" y="444"/>
                  </a:lnTo>
                  <a:lnTo>
                    <a:pt x="256" y="445"/>
                  </a:lnTo>
                  <a:lnTo>
                    <a:pt x="256" y="447"/>
                  </a:lnTo>
                  <a:lnTo>
                    <a:pt x="256" y="448"/>
                  </a:lnTo>
                  <a:lnTo>
                    <a:pt x="256" y="450"/>
                  </a:lnTo>
                  <a:lnTo>
                    <a:pt x="256" y="451"/>
                  </a:lnTo>
                  <a:lnTo>
                    <a:pt x="255" y="451"/>
                  </a:lnTo>
                  <a:lnTo>
                    <a:pt x="255" y="453"/>
                  </a:lnTo>
                  <a:lnTo>
                    <a:pt x="255" y="454"/>
                  </a:lnTo>
                  <a:lnTo>
                    <a:pt x="254" y="454"/>
                  </a:lnTo>
                  <a:lnTo>
                    <a:pt x="254" y="456"/>
                  </a:lnTo>
                  <a:lnTo>
                    <a:pt x="255" y="456"/>
                  </a:lnTo>
                  <a:lnTo>
                    <a:pt x="255" y="457"/>
                  </a:lnTo>
                  <a:lnTo>
                    <a:pt x="255" y="456"/>
                  </a:lnTo>
                  <a:lnTo>
                    <a:pt x="256" y="456"/>
                  </a:lnTo>
                  <a:lnTo>
                    <a:pt x="258" y="456"/>
                  </a:lnTo>
                  <a:lnTo>
                    <a:pt x="258" y="457"/>
                  </a:lnTo>
                  <a:lnTo>
                    <a:pt x="259" y="457"/>
                  </a:lnTo>
                  <a:lnTo>
                    <a:pt x="259" y="458"/>
                  </a:lnTo>
                  <a:lnTo>
                    <a:pt x="259" y="460"/>
                  </a:lnTo>
                  <a:lnTo>
                    <a:pt x="259" y="461"/>
                  </a:lnTo>
                  <a:lnTo>
                    <a:pt x="259" y="463"/>
                  </a:lnTo>
                  <a:lnTo>
                    <a:pt x="258" y="463"/>
                  </a:lnTo>
                  <a:lnTo>
                    <a:pt x="256" y="463"/>
                  </a:lnTo>
                  <a:lnTo>
                    <a:pt x="256" y="464"/>
                  </a:lnTo>
                  <a:lnTo>
                    <a:pt x="256" y="466"/>
                  </a:lnTo>
                  <a:lnTo>
                    <a:pt x="258" y="466"/>
                  </a:lnTo>
                  <a:lnTo>
                    <a:pt x="259" y="466"/>
                  </a:lnTo>
                  <a:lnTo>
                    <a:pt x="259" y="467"/>
                  </a:lnTo>
                  <a:lnTo>
                    <a:pt x="260" y="467"/>
                  </a:lnTo>
                  <a:lnTo>
                    <a:pt x="262" y="469"/>
                  </a:lnTo>
                  <a:lnTo>
                    <a:pt x="260" y="469"/>
                  </a:lnTo>
                  <a:lnTo>
                    <a:pt x="260" y="470"/>
                  </a:lnTo>
                  <a:lnTo>
                    <a:pt x="259" y="470"/>
                  </a:lnTo>
                  <a:lnTo>
                    <a:pt x="259" y="471"/>
                  </a:lnTo>
                  <a:lnTo>
                    <a:pt x="259" y="473"/>
                  </a:lnTo>
                  <a:lnTo>
                    <a:pt x="259" y="474"/>
                  </a:lnTo>
                  <a:lnTo>
                    <a:pt x="259" y="476"/>
                  </a:lnTo>
                  <a:lnTo>
                    <a:pt x="258" y="476"/>
                  </a:lnTo>
                  <a:lnTo>
                    <a:pt x="258" y="477"/>
                  </a:lnTo>
                  <a:lnTo>
                    <a:pt x="259" y="477"/>
                  </a:lnTo>
                  <a:lnTo>
                    <a:pt x="259" y="479"/>
                  </a:lnTo>
                  <a:lnTo>
                    <a:pt x="259" y="480"/>
                  </a:lnTo>
                  <a:lnTo>
                    <a:pt x="258" y="480"/>
                  </a:lnTo>
                  <a:lnTo>
                    <a:pt x="259" y="480"/>
                  </a:lnTo>
                  <a:lnTo>
                    <a:pt x="259" y="481"/>
                  </a:lnTo>
                  <a:lnTo>
                    <a:pt x="259" y="483"/>
                  </a:lnTo>
                  <a:lnTo>
                    <a:pt x="259" y="484"/>
                  </a:lnTo>
                  <a:lnTo>
                    <a:pt x="260" y="484"/>
                  </a:lnTo>
                  <a:lnTo>
                    <a:pt x="260" y="486"/>
                  </a:lnTo>
                  <a:lnTo>
                    <a:pt x="260" y="487"/>
                  </a:lnTo>
                  <a:lnTo>
                    <a:pt x="262" y="487"/>
                  </a:lnTo>
                  <a:lnTo>
                    <a:pt x="262" y="489"/>
                  </a:lnTo>
                  <a:lnTo>
                    <a:pt x="260" y="489"/>
                  </a:lnTo>
                  <a:lnTo>
                    <a:pt x="260" y="490"/>
                  </a:lnTo>
                  <a:lnTo>
                    <a:pt x="259" y="490"/>
                  </a:lnTo>
                  <a:lnTo>
                    <a:pt x="259" y="492"/>
                  </a:lnTo>
                  <a:lnTo>
                    <a:pt x="259" y="493"/>
                  </a:lnTo>
                  <a:lnTo>
                    <a:pt x="258" y="493"/>
                  </a:lnTo>
                  <a:lnTo>
                    <a:pt x="258" y="494"/>
                  </a:lnTo>
                  <a:lnTo>
                    <a:pt x="258" y="496"/>
                  </a:lnTo>
                  <a:lnTo>
                    <a:pt x="258" y="497"/>
                  </a:lnTo>
                  <a:lnTo>
                    <a:pt x="258" y="499"/>
                  </a:lnTo>
                  <a:lnTo>
                    <a:pt x="256" y="499"/>
                  </a:lnTo>
                  <a:lnTo>
                    <a:pt x="256" y="500"/>
                  </a:lnTo>
                  <a:lnTo>
                    <a:pt x="256" y="502"/>
                  </a:lnTo>
                  <a:lnTo>
                    <a:pt x="256" y="503"/>
                  </a:lnTo>
                  <a:lnTo>
                    <a:pt x="258" y="503"/>
                  </a:lnTo>
                  <a:lnTo>
                    <a:pt x="258" y="505"/>
                  </a:lnTo>
                  <a:lnTo>
                    <a:pt x="256" y="505"/>
                  </a:lnTo>
                  <a:lnTo>
                    <a:pt x="256" y="506"/>
                  </a:lnTo>
                  <a:lnTo>
                    <a:pt x="256" y="507"/>
                  </a:lnTo>
                  <a:lnTo>
                    <a:pt x="255" y="507"/>
                  </a:lnTo>
                  <a:lnTo>
                    <a:pt x="254" y="507"/>
                  </a:lnTo>
                  <a:lnTo>
                    <a:pt x="254" y="509"/>
                  </a:lnTo>
                  <a:lnTo>
                    <a:pt x="254" y="510"/>
                  </a:lnTo>
                  <a:lnTo>
                    <a:pt x="254" y="512"/>
                  </a:lnTo>
                  <a:lnTo>
                    <a:pt x="255" y="512"/>
                  </a:lnTo>
                  <a:lnTo>
                    <a:pt x="256" y="513"/>
                  </a:lnTo>
                  <a:lnTo>
                    <a:pt x="258" y="515"/>
                  </a:lnTo>
                  <a:lnTo>
                    <a:pt x="256" y="516"/>
                  </a:lnTo>
                  <a:lnTo>
                    <a:pt x="258" y="516"/>
                  </a:lnTo>
                  <a:lnTo>
                    <a:pt x="258" y="518"/>
                  </a:lnTo>
                  <a:lnTo>
                    <a:pt x="259" y="518"/>
                  </a:lnTo>
                  <a:lnTo>
                    <a:pt x="259" y="519"/>
                  </a:lnTo>
                  <a:lnTo>
                    <a:pt x="259" y="520"/>
                  </a:lnTo>
                  <a:lnTo>
                    <a:pt x="258" y="520"/>
                  </a:lnTo>
                  <a:lnTo>
                    <a:pt x="258" y="522"/>
                  </a:lnTo>
                  <a:lnTo>
                    <a:pt x="259" y="523"/>
                  </a:lnTo>
                  <a:lnTo>
                    <a:pt x="258" y="525"/>
                  </a:lnTo>
                  <a:lnTo>
                    <a:pt x="256" y="526"/>
                  </a:lnTo>
                  <a:lnTo>
                    <a:pt x="256" y="525"/>
                  </a:lnTo>
                  <a:lnTo>
                    <a:pt x="255" y="525"/>
                  </a:lnTo>
                  <a:lnTo>
                    <a:pt x="255" y="526"/>
                  </a:lnTo>
                  <a:lnTo>
                    <a:pt x="254" y="528"/>
                  </a:lnTo>
                  <a:lnTo>
                    <a:pt x="252" y="526"/>
                  </a:lnTo>
                  <a:lnTo>
                    <a:pt x="252" y="528"/>
                  </a:lnTo>
                  <a:lnTo>
                    <a:pt x="252" y="529"/>
                  </a:lnTo>
                  <a:lnTo>
                    <a:pt x="252" y="530"/>
                  </a:lnTo>
                  <a:lnTo>
                    <a:pt x="251" y="530"/>
                  </a:lnTo>
                  <a:lnTo>
                    <a:pt x="251" y="532"/>
                  </a:lnTo>
                  <a:lnTo>
                    <a:pt x="249" y="532"/>
                  </a:lnTo>
                  <a:lnTo>
                    <a:pt x="248" y="533"/>
                  </a:lnTo>
                  <a:lnTo>
                    <a:pt x="247" y="533"/>
                  </a:lnTo>
                  <a:lnTo>
                    <a:pt x="247" y="535"/>
                  </a:lnTo>
                  <a:lnTo>
                    <a:pt x="245" y="535"/>
                  </a:lnTo>
                  <a:lnTo>
                    <a:pt x="245" y="536"/>
                  </a:lnTo>
                  <a:lnTo>
                    <a:pt x="244" y="538"/>
                  </a:lnTo>
                  <a:lnTo>
                    <a:pt x="245" y="538"/>
                  </a:lnTo>
                  <a:lnTo>
                    <a:pt x="245" y="539"/>
                  </a:lnTo>
                  <a:lnTo>
                    <a:pt x="245" y="541"/>
                  </a:lnTo>
                  <a:lnTo>
                    <a:pt x="245" y="539"/>
                  </a:lnTo>
                  <a:lnTo>
                    <a:pt x="244" y="539"/>
                  </a:lnTo>
                  <a:lnTo>
                    <a:pt x="244" y="541"/>
                  </a:lnTo>
                  <a:lnTo>
                    <a:pt x="243" y="541"/>
                  </a:lnTo>
                  <a:lnTo>
                    <a:pt x="244" y="542"/>
                  </a:lnTo>
                  <a:lnTo>
                    <a:pt x="244" y="543"/>
                  </a:lnTo>
                  <a:lnTo>
                    <a:pt x="243" y="543"/>
                  </a:lnTo>
                  <a:lnTo>
                    <a:pt x="241" y="543"/>
                  </a:lnTo>
                  <a:lnTo>
                    <a:pt x="241" y="545"/>
                  </a:lnTo>
                  <a:lnTo>
                    <a:pt x="241" y="546"/>
                  </a:lnTo>
                  <a:lnTo>
                    <a:pt x="240" y="546"/>
                  </a:lnTo>
                  <a:lnTo>
                    <a:pt x="238" y="546"/>
                  </a:lnTo>
                  <a:lnTo>
                    <a:pt x="238" y="548"/>
                  </a:lnTo>
                  <a:lnTo>
                    <a:pt x="237" y="546"/>
                  </a:lnTo>
                  <a:lnTo>
                    <a:pt x="237" y="548"/>
                  </a:lnTo>
                  <a:lnTo>
                    <a:pt x="237" y="549"/>
                  </a:lnTo>
                  <a:lnTo>
                    <a:pt x="237" y="551"/>
                  </a:lnTo>
                  <a:lnTo>
                    <a:pt x="236" y="551"/>
                  </a:lnTo>
                  <a:lnTo>
                    <a:pt x="236" y="552"/>
                  </a:lnTo>
                  <a:lnTo>
                    <a:pt x="234" y="554"/>
                  </a:lnTo>
                  <a:lnTo>
                    <a:pt x="234" y="555"/>
                  </a:lnTo>
                  <a:lnTo>
                    <a:pt x="233" y="555"/>
                  </a:lnTo>
                  <a:lnTo>
                    <a:pt x="233" y="556"/>
                  </a:lnTo>
                  <a:lnTo>
                    <a:pt x="234" y="556"/>
                  </a:lnTo>
                  <a:lnTo>
                    <a:pt x="234" y="558"/>
                  </a:lnTo>
                  <a:lnTo>
                    <a:pt x="233" y="558"/>
                  </a:lnTo>
                  <a:lnTo>
                    <a:pt x="233" y="559"/>
                  </a:lnTo>
                  <a:lnTo>
                    <a:pt x="233" y="561"/>
                  </a:lnTo>
                  <a:lnTo>
                    <a:pt x="233" y="562"/>
                  </a:lnTo>
                  <a:lnTo>
                    <a:pt x="232" y="562"/>
                  </a:lnTo>
                  <a:lnTo>
                    <a:pt x="230" y="564"/>
                  </a:lnTo>
                  <a:lnTo>
                    <a:pt x="229" y="562"/>
                  </a:lnTo>
                  <a:lnTo>
                    <a:pt x="226" y="564"/>
                  </a:lnTo>
                  <a:lnTo>
                    <a:pt x="225" y="564"/>
                  </a:lnTo>
                  <a:lnTo>
                    <a:pt x="223" y="565"/>
                  </a:lnTo>
                  <a:lnTo>
                    <a:pt x="222" y="566"/>
                  </a:lnTo>
                  <a:lnTo>
                    <a:pt x="222" y="568"/>
                  </a:lnTo>
                  <a:lnTo>
                    <a:pt x="221" y="568"/>
                  </a:lnTo>
                  <a:lnTo>
                    <a:pt x="218" y="571"/>
                  </a:lnTo>
                  <a:lnTo>
                    <a:pt x="217" y="571"/>
                  </a:lnTo>
                  <a:lnTo>
                    <a:pt x="215" y="571"/>
                  </a:lnTo>
                  <a:lnTo>
                    <a:pt x="214" y="571"/>
                  </a:lnTo>
                  <a:lnTo>
                    <a:pt x="212" y="571"/>
                  </a:lnTo>
                  <a:lnTo>
                    <a:pt x="211" y="572"/>
                  </a:lnTo>
                  <a:lnTo>
                    <a:pt x="211" y="574"/>
                  </a:lnTo>
                  <a:lnTo>
                    <a:pt x="210" y="575"/>
                  </a:lnTo>
                  <a:lnTo>
                    <a:pt x="210" y="577"/>
                  </a:lnTo>
                  <a:lnTo>
                    <a:pt x="208" y="578"/>
                  </a:lnTo>
                  <a:lnTo>
                    <a:pt x="210" y="578"/>
                  </a:lnTo>
                  <a:lnTo>
                    <a:pt x="211" y="579"/>
                  </a:lnTo>
                  <a:lnTo>
                    <a:pt x="212" y="579"/>
                  </a:lnTo>
                  <a:lnTo>
                    <a:pt x="214" y="581"/>
                  </a:lnTo>
                  <a:lnTo>
                    <a:pt x="215" y="582"/>
                  </a:lnTo>
                  <a:lnTo>
                    <a:pt x="217" y="582"/>
                  </a:lnTo>
                  <a:lnTo>
                    <a:pt x="215" y="584"/>
                  </a:lnTo>
                  <a:lnTo>
                    <a:pt x="214" y="585"/>
                  </a:lnTo>
                  <a:lnTo>
                    <a:pt x="212" y="585"/>
                  </a:lnTo>
                  <a:lnTo>
                    <a:pt x="211" y="587"/>
                  </a:lnTo>
                  <a:lnTo>
                    <a:pt x="210" y="587"/>
                  </a:lnTo>
                  <a:lnTo>
                    <a:pt x="208" y="588"/>
                  </a:lnTo>
                  <a:lnTo>
                    <a:pt x="207" y="588"/>
                  </a:lnTo>
                  <a:lnTo>
                    <a:pt x="206" y="590"/>
                  </a:lnTo>
                  <a:lnTo>
                    <a:pt x="204" y="588"/>
                  </a:lnTo>
                  <a:lnTo>
                    <a:pt x="201" y="588"/>
                  </a:lnTo>
                  <a:lnTo>
                    <a:pt x="200" y="588"/>
                  </a:lnTo>
                  <a:lnTo>
                    <a:pt x="199" y="588"/>
                  </a:lnTo>
                  <a:lnTo>
                    <a:pt x="197" y="588"/>
                  </a:lnTo>
                  <a:lnTo>
                    <a:pt x="196" y="588"/>
                  </a:lnTo>
                  <a:lnTo>
                    <a:pt x="203" y="621"/>
                  </a:lnTo>
                  <a:lnTo>
                    <a:pt x="203" y="623"/>
                  </a:lnTo>
                  <a:lnTo>
                    <a:pt x="201" y="623"/>
                  </a:lnTo>
                  <a:lnTo>
                    <a:pt x="200" y="624"/>
                  </a:lnTo>
                  <a:lnTo>
                    <a:pt x="199" y="624"/>
                  </a:lnTo>
                  <a:lnTo>
                    <a:pt x="199" y="626"/>
                  </a:lnTo>
                  <a:lnTo>
                    <a:pt x="199" y="627"/>
                  </a:lnTo>
                  <a:lnTo>
                    <a:pt x="199" y="628"/>
                  </a:lnTo>
                  <a:lnTo>
                    <a:pt x="197" y="628"/>
                  </a:lnTo>
                  <a:lnTo>
                    <a:pt x="197" y="630"/>
                  </a:lnTo>
                  <a:lnTo>
                    <a:pt x="196" y="631"/>
                  </a:lnTo>
                  <a:lnTo>
                    <a:pt x="196" y="633"/>
                  </a:lnTo>
                  <a:lnTo>
                    <a:pt x="195" y="633"/>
                  </a:lnTo>
                  <a:lnTo>
                    <a:pt x="195" y="634"/>
                  </a:lnTo>
                  <a:lnTo>
                    <a:pt x="184" y="644"/>
                  </a:lnTo>
                  <a:lnTo>
                    <a:pt x="182" y="646"/>
                  </a:lnTo>
                  <a:lnTo>
                    <a:pt x="184" y="647"/>
                  </a:lnTo>
                  <a:lnTo>
                    <a:pt x="182" y="649"/>
                  </a:lnTo>
                  <a:lnTo>
                    <a:pt x="181" y="650"/>
                  </a:lnTo>
                  <a:lnTo>
                    <a:pt x="181" y="652"/>
                  </a:lnTo>
                  <a:lnTo>
                    <a:pt x="182" y="652"/>
                  </a:lnTo>
                  <a:lnTo>
                    <a:pt x="182" y="653"/>
                  </a:lnTo>
                  <a:lnTo>
                    <a:pt x="181" y="654"/>
                  </a:lnTo>
                  <a:lnTo>
                    <a:pt x="180" y="656"/>
                  </a:lnTo>
                  <a:lnTo>
                    <a:pt x="178" y="656"/>
                  </a:lnTo>
                  <a:lnTo>
                    <a:pt x="178" y="657"/>
                  </a:lnTo>
                  <a:lnTo>
                    <a:pt x="178" y="659"/>
                  </a:lnTo>
                  <a:lnTo>
                    <a:pt x="177" y="659"/>
                  </a:lnTo>
                  <a:lnTo>
                    <a:pt x="175" y="660"/>
                  </a:lnTo>
                  <a:lnTo>
                    <a:pt x="175" y="662"/>
                  </a:lnTo>
                  <a:lnTo>
                    <a:pt x="174" y="662"/>
                  </a:lnTo>
                  <a:lnTo>
                    <a:pt x="174" y="663"/>
                  </a:lnTo>
                  <a:lnTo>
                    <a:pt x="174" y="664"/>
                  </a:lnTo>
                  <a:lnTo>
                    <a:pt x="173" y="664"/>
                  </a:lnTo>
                  <a:lnTo>
                    <a:pt x="167" y="664"/>
                  </a:lnTo>
                  <a:lnTo>
                    <a:pt x="169" y="679"/>
                  </a:lnTo>
                  <a:lnTo>
                    <a:pt x="169" y="680"/>
                  </a:lnTo>
                  <a:lnTo>
                    <a:pt x="167" y="682"/>
                  </a:lnTo>
                  <a:lnTo>
                    <a:pt x="167" y="683"/>
                  </a:lnTo>
                  <a:lnTo>
                    <a:pt x="167" y="685"/>
                  </a:lnTo>
                  <a:lnTo>
                    <a:pt x="166" y="686"/>
                  </a:lnTo>
                  <a:lnTo>
                    <a:pt x="164" y="686"/>
                  </a:lnTo>
                  <a:lnTo>
                    <a:pt x="163" y="688"/>
                  </a:lnTo>
                  <a:lnTo>
                    <a:pt x="158" y="689"/>
                  </a:lnTo>
                  <a:lnTo>
                    <a:pt x="156" y="688"/>
                  </a:lnTo>
                  <a:lnTo>
                    <a:pt x="155" y="688"/>
                  </a:lnTo>
                  <a:lnTo>
                    <a:pt x="153" y="688"/>
                  </a:lnTo>
                  <a:lnTo>
                    <a:pt x="152" y="688"/>
                  </a:lnTo>
                  <a:lnTo>
                    <a:pt x="152" y="686"/>
                  </a:lnTo>
                  <a:lnTo>
                    <a:pt x="151" y="686"/>
                  </a:lnTo>
                  <a:lnTo>
                    <a:pt x="149" y="686"/>
                  </a:lnTo>
                  <a:lnTo>
                    <a:pt x="148" y="685"/>
                  </a:lnTo>
                  <a:lnTo>
                    <a:pt x="147" y="685"/>
                  </a:lnTo>
                  <a:lnTo>
                    <a:pt x="145" y="683"/>
                  </a:lnTo>
                  <a:lnTo>
                    <a:pt x="145" y="685"/>
                  </a:lnTo>
                  <a:lnTo>
                    <a:pt x="145" y="686"/>
                  </a:lnTo>
                  <a:lnTo>
                    <a:pt x="144" y="686"/>
                  </a:lnTo>
                  <a:lnTo>
                    <a:pt x="144" y="688"/>
                  </a:lnTo>
                  <a:lnTo>
                    <a:pt x="145" y="688"/>
                  </a:lnTo>
                  <a:lnTo>
                    <a:pt x="145" y="689"/>
                  </a:lnTo>
                  <a:lnTo>
                    <a:pt x="145" y="690"/>
                  </a:lnTo>
                  <a:lnTo>
                    <a:pt x="147" y="690"/>
                  </a:lnTo>
                  <a:lnTo>
                    <a:pt x="147" y="692"/>
                  </a:lnTo>
                  <a:lnTo>
                    <a:pt x="147" y="693"/>
                  </a:lnTo>
                  <a:lnTo>
                    <a:pt x="147" y="695"/>
                  </a:lnTo>
                  <a:lnTo>
                    <a:pt x="129" y="702"/>
                  </a:lnTo>
                  <a:lnTo>
                    <a:pt x="127" y="702"/>
                  </a:lnTo>
                  <a:lnTo>
                    <a:pt x="126" y="702"/>
                  </a:lnTo>
                  <a:lnTo>
                    <a:pt x="97" y="698"/>
                  </a:lnTo>
                  <a:lnTo>
                    <a:pt x="96" y="698"/>
                  </a:lnTo>
                  <a:lnTo>
                    <a:pt x="95" y="698"/>
                  </a:lnTo>
                  <a:lnTo>
                    <a:pt x="93" y="698"/>
                  </a:lnTo>
                  <a:lnTo>
                    <a:pt x="93" y="696"/>
                  </a:lnTo>
                  <a:lnTo>
                    <a:pt x="92" y="696"/>
                  </a:lnTo>
                  <a:lnTo>
                    <a:pt x="92" y="695"/>
                  </a:lnTo>
                  <a:lnTo>
                    <a:pt x="92" y="693"/>
                  </a:lnTo>
                  <a:lnTo>
                    <a:pt x="90" y="693"/>
                  </a:lnTo>
                  <a:lnTo>
                    <a:pt x="89" y="693"/>
                  </a:lnTo>
                  <a:lnTo>
                    <a:pt x="86" y="695"/>
                  </a:lnTo>
                  <a:lnTo>
                    <a:pt x="86" y="696"/>
                  </a:lnTo>
                  <a:lnTo>
                    <a:pt x="85" y="696"/>
                  </a:lnTo>
                  <a:lnTo>
                    <a:pt x="84" y="696"/>
                  </a:lnTo>
                  <a:lnTo>
                    <a:pt x="89" y="735"/>
                  </a:lnTo>
                  <a:lnTo>
                    <a:pt x="90" y="737"/>
                  </a:lnTo>
                  <a:lnTo>
                    <a:pt x="92" y="737"/>
                  </a:lnTo>
                  <a:lnTo>
                    <a:pt x="93" y="737"/>
                  </a:lnTo>
                  <a:lnTo>
                    <a:pt x="95" y="737"/>
                  </a:lnTo>
                  <a:lnTo>
                    <a:pt x="95" y="738"/>
                  </a:lnTo>
                  <a:lnTo>
                    <a:pt x="96" y="738"/>
                  </a:lnTo>
                  <a:lnTo>
                    <a:pt x="97" y="738"/>
                  </a:lnTo>
                  <a:lnTo>
                    <a:pt x="99" y="739"/>
                  </a:lnTo>
                  <a:lnTo>
                    <a:pt x="100" y="741"/>
                  </a:lnTo>
                  <a:lnTo>
                    <a:pt x="101" y="742"/>
                  </a:lnTo>
                  <a:lnTo>
                    <a:pt x="101" y="744"/>
                  </a:lnTo>
                  <a:lnTo>
                    <a:pt x="103" y="744"/>
                  </a:lnTo>
                  <a:lnTo>
                    <a:pt x="103" y="745"/>
                  </a:lnTo>
                  <a:lnTo>
                    <a:pt x="110" y="751"/>
                  </a:lnTo>
                  <a:lnTo>
                    <a:pt x="110" y="752"/>
                  </a:lnTo>
                  <a:lnTo>
                    <a:pt x="110" y="754"/>
                  </a:lnTo>
                  <a:lnTo>
                    <a:pt x="110" y="755"/>
                  </a:lnTo>
                  <a:lnTo>
                    <a:pt x="110" y="757"/>
                  </a:lnTo>
                  <a:lnTo>
                    <a:pt x="110" y="758"/>
                  </a:lnTo>
                  <a:lnTo>
                    <a:pt x="110" y="760"/>
                  </a:lnTo>
                  <a:lnTo>
                    <a:pt x="110" y="761"/>
                  </a:lnTo>
                  <a:lnTo>
                    <a:pt x="110" y="762"/>
                  </a:lnTo>
                  <a:lnTo>
                    <a:pt x="111" y="764"/>
                  </a:lnTo>
                  <a:lnTo>
                    <a:pt x="111" y="765"/>
                  </a:lnTo>
                  <a:lnTo>
                    <a:pt x="111" y="767"/>
                  </a:lnTo>
                  <a:lnTo>
                    <a:pt x="112" y="767"/>
                  </a:lnTo>
                  <a:lnTo>
                    <a:pt x="114" y="767"/>
                  </a:lnTo>
                  <a:lnTo>
                    <a:pt x="114" y="765"/>
                  </a:lnTo>
                  <a:lnTo>
                    <a:pt x="114" y="767"/>
                  </a:lnTo>
                  <a:lnTo>
                    <a:pt x="114" y="768"/>
                  </a:lnTo>
                  <a:lnTo>
                    <a:pt x="112" y="770"/>
                  </a:lnTo>
                  <a:lnTo>
                    <a:pt x="112" y="771"/>
                  </a:lnTo>
                  <a:lnTo>
                    <a:pt x="111" y="771"/>
                  </a:lnTo>
                  <a:lnTo>
                    <a:pt x="110" y="771"/>
                  </a:lnTo>
                  <a:lnTo>
                    <a:pt x="108" y="771"/>
                  </a:lnTo>
                  <a:lnTo>
                    <a:pt x="108" y="773"/>
                  </a:lnTo>
                  <a:lnTo>
                    <a:pt x="107" y="773"/>
                  </a:lnTo>
                  <a:lnTo>
                    <a:pt x="106" y="773"/>
                  </a:lnTo>
                  <a:lnTo>
                    <a:pt x="106" y="774"/>
                  </a:lnTo>
                  <a:lnTo>
                    <a:pt x="104" y="774"/>
                  </a:lnTo>
                  <a:lnTo>
                    <a:pt x="103" y="774"/>
                  </a:lnTo>
                  <a:lnTo>
                    <a:pt x="101" y="774"/>
                  </a:lnTo>
                  <a:lnTo>
                    <a:pt x="101" y="773"/>
                  </a:lnTo>
                  <a:lnTo>
                    <a:pt x="100" y="774"/>
                  </a:lnTo>
                  <a:lnTo>
                    <a:pt x="99" y="774"/>
                  </a:lnTo>
                  <a:lnTo>
                    <a:pt x="97" y="774"/>
                  </a:lnTo>
                  <a:lnTo>
                    <a:pt x="96" y="774"/>
                  </a:lnTo>
                  <a:lnTo>
                    <a:pt x="96" y="773"/>
                  </a:lnTo>
                  <a:lnTo>
                    <a:pt x="95" y="773"/>
                  </a:lnTo>
                  <a:lnTo>
                    <a:pt x="93" y="773"/>
                  </a:lnTo>
                  <a:lnTo>
                    <a:pt x="92" y="773"/>
                  </a:lnTo>
                  <a:lnTo>
                    <a:pt x="92" y="774"/>
                  </a:lnTo>
                  <a:lnTo>
                    <a:pt x="90" y="774"/>
                  </a:lnTo>
                  <a:lnTo>
                    <a:pt x="90" y="773"/>
                  </a:lnTo>
                  <a:lnTo>
                    <a:pt x="89" y="773"/>
                  </a:lnTo>
                  <a:lnTo>
                    <a:pt x="88" y="773"/>
                  </a:lnTo>
                  <a:lnTo>
                    <a:pt x="86" y="773"/>
                  </a:lnTo>
                  <a:lnTo>
                    <a:pt x="86" y="774"/>
                  </a:lnTo>
                  <a:lnTo>
                    <a:pt x="85" y="774"/>
                  </a:lnTo>
                  <a:lnTo>
                    <a:pt x="85" y="775"/>
                  </a:lnTo>
                  <a:lnTo>
                    <a:pt x="84" y="775"/>
                  </a:lnTo>
                  <a:lnTo>
                    <a:pt x="84" y="777"/>
                  </a:lnTo>
                  <a:lnTo>
                    <a:pt x="82" y="777"/>
                  </a:lnTo>
                  <a:lnTo>
                    <a:pt x="82" y="778"/>
                  </a:lnTo>
                  <a:lnTo>
                    <a:pt x="81" y="780"/>
                  </a:lnTo>
                  <a:lnTo>
                    <a:pt x="81" y="781"/>
                  </a:lnTo>
                  <a:lnTo>
                    <a:pt x="81" y="783"/>
                  </a:lnTo>
                  <a:lnTo>
                    <a:pt x="79" y="783"/>
                  </a:lnTo>
                  <a:lnTo>
                    <a:pt x="78" y="781"/>
                  </a:lnTo>
                  <a:lnTo>
                    <a:pt x="78" y="783"/>
                  </a:lnTo>
                  <a:lnTo>
                    <a:pt x="77" y="783"/>
                  </a:lnTo>
                  <a:lnTo>
                    <a:pt x="75" y="783"/>
                  </a:lnTo>
                  <a:lnTo>
                    <a:pt x="74" y="783"/>
                  </a:lnTo>
                  <a:lnTo>
                    <a:pt x="74" y="781"/>
                  </a:lnTo>
                  <a:lnTo>
                    <a:pt x="73" y="781"/>
                  </a:lnTo>
                  <a:lnTo>
                    <a:pt x="71" y="781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5" name="Freeform 77"/>
            <p:cNvSpPr>
              <a:spLocks/>
            </p:cNvSpPr>
            <p:nvPr/>
          </p:nvSpPr>
          <p:spPr bwMode="auto">
            <a:xfrm>
              <a:off x="3991" y="1995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6" name="Freeform 78"/>
            <p:cNvSpPr>
              <a:spLocks/>
            </p:cNvSpPr>
            <p:nvPr/>
          </p:nvSpPr>
          <p:spPr bwMode="auto">
            <a:xfrm>
              <a:off x="3990" y="1993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7" name="Freeform 79"/>
            <p:cNvSpPr>
              <a:spLocks/>
            </p:cNvSpPr>
            <p:nvPr/>
          </p:nvSpPr>
          <p:spPr bwMode="auto">
            <a:xfrm>
              <a:off x="2174" y="2433"/>
              <a:ext cx="614" cy="318"/>
            </a:xfrm>
            <a:custGeom>
              <a:avLst/>
              <a:gdLst>
                <a:gd name="T0" fmla="*/ 280 w 614"/>
                <a:gd name="T1" fmla="*/ 13 h 318"/>
                <a:gd name="T2" fmla="*/ 292 w 614"/>
                <a:gd name="T3" fmla="*/ 26 h 318"/>
                <a:gd name="T4" fmla="*/ 285 w 614"/>
                <a:gd name="T5" fmla="*/ 44 h 318"/>
                <a:gd name="T6" fmla="*/ 281 w 614"/>
                <a:gd name="T7" fmla="*/ 57 h 318"/>
                <a:gd name="T8" fmla="*/ 284 w 614"/>
                <a:gd name="T9" fmla="*/ 75 h 318"/>
                <a:gd name="T10" fmla="*/ 287 w 614"/>
                <a:gd name="T11" fmla="*/ 96 h 318"/>
                <a:gd name="T12" fmla="*/ 282 w 614"/>
                <a:gd name="T13" fmla="*/ 115 h 318"/>
                <a:gd name="T14" fmla="*/ 304 w 614"/>
                <a:gd name="T15" fmla="*/ 109 h 318"/>
                <a:gd name="T16" fmla="*/ 322 w 614"/>
                <a:gd name="T17" fmla="*/ 119 h 318"/>
                <a:gd name="T18" fmla="*/ 344 w 614"/>
                <a:gd name="T19" fmla="*/ 111 h 318"/>
                <a:gd name="T20" fmla="*/ 365 w 614"/>
                <a:gd name="T21" fmla="*/ 93 h 318"/>
                <a:gd name="T22" fmla="*/ 376 w 614"/>
                <a:gd name="T23" fmla="*/ 72 h 318"/>
                <a:gd name="T24" fmla="*/ 392 w 614"/>
                <a:gd name="T25" fmla="*/ 53 h 318"/>
                <a:gd name="T26" fmla="*/ 418 w 614"/>
                <a:gd name="T27" fmla="*/ 46 h 318"/>
                <a:gd name="T28" fmla="*/ 425 w 614"/>
                <a:gd name="T29" fmla="*/ 62 h 318"/>
                <a:gd name="T30" fmla="*/ 441 w 614"/>
                <a:gd name="T31" fmla="*/ 75 h 318"/>
                <a:gd name="T32" fmla="*/ 454 w 614"/>
                <a:gd name="T33" fmla="*/ 79 h 318"/>
                <a:gd name="T34" fmla="*/ 466 w 614"/>
                <a:gd name="T35" fmla="*/ 83 h 318"/>
                <a:gd name="T36" fmla="*/ 474 w 614"/>
                <a:gd name="T37" fmla="*/ 95 h 318"/>
                <a:gd name="T38" fmla="*/ 492 w 614"/>
                <a:gd name="T39" fmla="*/ 103 h 318"/>
                <a:gd name="T40" fmla="*/ 503 w 614"/>
                <a:gd name="T41" fmla="*/ 114 h 318"/>
                <a:gd name="T42" fmla="*/ 515 w 614"/>
                <a:gd name="T43" fmla="*/ 124 h 318"/>
                <a:gd name="T44" fmla="*/ 539 w 614"/>
                <a:gd name="T45" fmla="*/ 126 h 318"/>
                <a:gd name="T46" fmla="*/ 541 w 614"/>
                <a:gd name="T47" fmla="*/ 118 h 318"/>
                <a:gd name="T48" fmla="*/ 547 w 614"/>
                <a:gd name="T49" fmla="*/ 111 h 318"/>
                <a:gd name="T50" fmla="*/ 554 w 614"/>
                <a:gd name="T51" fmla="*/ 131 h 318"/>
                <a:gd name="T52" fmla="*/ 567 w 614"/>
                <a:gd name="T53" fmla="*/ 129 h 318"/>
                <a:gd name="T54" fmla="*/ 593 w 614"/>
                <a:gd name="T55" fmla="*/ 137 h 318"/>
                <a:gd name="T56" fmla="*/ 614 w 614"/>
                <a:gd name="T57" fmla="*/ 144 h 318"/>
                <a:gd name="T58" fmla="*/ 613 w 614"/>
                <a:gd name="T59" fmla="*/ 170 h 318"/>
                <a:gd name="T60" fmla="*/ 607 w 614"/>
                <a:gd name="T61" fmla="*/ 210 h 318"/>
                <a:gd name="T62" fmla="*/ 607 w 614"/>
                <a:gd name="T63" fmla="*/ 246 h 318"/>
                <a:gd name="T64" fmla="*/ 607 w 614"/>
                <a:gd name="T65" fmla="*/ 266 h 318"/>
                <a:gd name="T66" fmla="*/ 609 w 614"/>
                <a:gd name="T67" fmla="*/ 286 h 318"/>
                <a:gd name="T68" fmla="*/ 595 w 614"/>
                <a:gd name="T69" fmla="*/ 299 h 318"/>
                <a:gd name="T70" fmla="*/ 565 w 614"/>
                <a:gd name="T71" fmla="*/ 299 h 318"/>
                <a:gd name="T72" fmla="*/ 536 w 614"/>
                <a:gd name="T73" fmla="*/ 301 h 318"/>
                <a:gd name="T74" fmla="*/ 511 w 614"/>
                <a:gd name="T75" fmla="*/ 298 h 318"/>
                <a:gd name="T76" fmla="*/ 480 w 614"/>
                <a:gd name="T77" fmla="*/ 298 h 318"/>
                <a:gd name="T78" fmla="*/ 444 w 614"/>
                <a:gd name="T79" fmla="*/ 299 h 318"/>
                <a:gd name="T80" fmla="*/ 389 w 614"/>
                <a:gd name="T81" fmla="*/ 299 h 318"/>
                <a:gd name="T82" fmla="*/ 365 w 614"/>
                <a:gd name="T83" fmla="*/ 299 h 318"/>
                <a:gd name="T84" fmla="*/ 343 w 614"/>
                <a:gd name="T85" fmla="*/ 301 h 318"/>
                <a:gd name="T86" fmla="*/ 322 w 614"/>
                <a:gd name="T87" fmla="*/ 307 h 318"/>
                <a:gd name="T88" fmla="*/ 299 w 614"/>
                <a:gd name="T89" fmla="*/ 304 h 318"/>
                <a:gd name="T90" fmla="*/ 274 w 614"/>
                <a:gd name="T91" fmla="*/ 305 h 318"/>
                <a:gd name="T92" fmla="*/ 258 w 614"/>
                <a:gd name="T93" fmla="*/ 301 h 318"/>
                <a:gd name="T94" fmla="*/ 245 w 614"/>
                <a:gd name="T95" fmla="*/ 298 h 318"/>
                <a:gd name="T96" fmla="*/ 229 w 614"/>
                <a:gd name="T97" fmla="*/ 294 h 318"/>
                <a:gd name="T98" fmla="*/ 210 w 614"/>
                <a:gd name="T99" fmla="*/ 294 h 318"/>
                <a:gd name="T100" fmla="*/ 193 w 614"/>
                <a:gd name="T101" fmla="*/ 297 h 318"/>
                <a:gd name="T102" fmla="*/ 171 w 614"/>
                <a:gd name="T103" fmla="*/ 301 h 318"/>
                <a:gd name="T104" fmla="*/ 147 w 614"/>
                <a:gd name="T105" fmla="*/ 301 h 318"/>
                <a:gd name="T106" fmla="*/ 126 w 614"/>
                <a:gd name="T107" fmla="*/ 301 h 318"/>
                <a:gd name="T108" fmla="*/ 106 w 614"/>
                <a:gd name="T109" fmla="*/ 299 h 318"/>
                <a:gd name="T110" fmla="*/ 91 w 614"/>
                <a:gd name="T111" fmla="*/ 305 h 318"/>
                <a:gd name="T112" fmla="*/ 70 w 614"/>
                <a:gd name="T113" fmla="*/ 298 h 318"/>
                <a:gd name="T114" fmla="*/ 52 w 614"/>
                <a:gd name="T115" fmla="*/ 305 h 318"/>
                <a:gd name="T116" fmla="*/ 33 w 614"/>
                <a:gd name="T117" fmla="*/ 301 h 318"/>
                <a:gd name="T118" fmla="*/ 8 w 614"/>
                <a:gd name="T119" fmla="*/ 31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4" h="318">
                  <a:moveTo>
                    <a:pt x="284" y="0"/>
                  </a:moveTo>
                  <a:lnTo>
                    <a:pt x="285" y="0"/>
                  </a:lnTo>
                  <a:lnTo>
                    <a:pt x="285" y="1"/>
                  </a:lnTo>
                  <a:lnTo>
                    <a:pt x="284" y="1"/>
                  </a:lnTo>
                  <a:lnTo>
                    <a:pt x="284" y="3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2" y="5"/>
                  </a:lnTo>
                  <a:lnTo>
                    <a:pt x="281" y="5"/>
                  </a:lnTo>
                  <a:lnTo>
                    <a:pt x="281" y="7"/>
                  </a:lnTo>
                  <a:lnTo>
                    <a:pt x="280" y="7"/>
                  </a:lnTo>
                  <a:lnTo>
                    <a:pt x="280" y="8"/>
                  </a:lnTo>
                  <a:lnTo>
                    <a:pt x="280" y="10"/>
                  </a:lnTo>
                  <a:lnTo>
                    <a:pt x="278" y="10"/>
                  </a:lnTo>
                  <a:lnTo>
                    <a:pt x="278" y="11"/>
                  </a:lnTo>
                  <a:lnTo>
                    <a:pt x="280" y="11"/>
                  </a:lnTo>
                  <a:lnTo>
                    <a:pt x="280" y="13"/>
                  </a:lnTo>
                  <a:lnTo>
                    <a:pt x="281" y="13"/>
                  </a:lnTo>
                  <a:lnTo>
                    <a:pt x="281" y="14"/>
                  </a:lnTo>
                  <a:lnTo>
                    <a:pt x="282" y="14"/>
                  </a:lnTo>
                  <a:lnTo>
                    <a:pt x="282" y="16"/>
                  </a:lnTo>
                  <a:lnTo>
                    <a:pt x="284" y="16"/>
                  </a:lnTo>
                  <a:lnTo>
                    <a:pt x="284" y="17"/>
                  </a:lnTo>
                  <a:lnTo>
                    <a:pt x="285" y="17"/>
                  </a:lnTo>
                  <a:lnTo>
                    <a:pt x="285" y="18"/>
                  </a:lnTo>
                  <a:lnTo>
                    <a:pt x="285" y="20"/>
                  </a:lnTo>
                  <a:lnTo>
                    <a:pt x="287" y="20"/>
                  </a:lnTo>
                  <a:lnTo>
                    <a:pt x="287" y="21"/>
                  </a:lnTo>
                  <a:lnTo>
                    <a:pt x="288" y="21"/>
                  </a:lnTo>
                  <a:lnTo>
                    <a:pt x="288" y="23"/>
                  </a:lnTo>
                  <a:lnTo>
                    <a:pt x="289" y="23"/>
                  </a:lnTo>
                  <a:lnTo>
                    <a:pt x="291" y="24"/>
                  </a:lnTo>
                  <a:lnTo>
                    <a:pt x="292" y="24"/>
                  </a:lnTo>
                  <a:lnTo>
                    <a:pt x="292" y="26"/>
                  </a:lnTo>
                  <a:lnTo>
                    <a:pt x="293" y="26"/>
                  </a:lnTo>
                  <a:lnTo>
                    <a:pt x="293" y="27"/>
                  </a:lnTo>
                  <a:lnTo>
                    <a:pt x="295" y="27"/>
                  </a:lnTo>
                  <a:lnTo>
                    <a:pt x="296" y="29"/>
                  </a:lnTo>
                  <a:lnTo>
                    <a:pt x="295" y="29"/>
                  </a:lnTo>
                  <a:lnTo>
                    <a:pt x="295" y="30"/>
                  </a:lnTo>
                  <a:lnTo>
                    <a:pt x="293" y="31"/>
                  </a:lnTo>
                  <a:lnTo>
                    <a:pt x="292" y="34"/>
                  </a:lnTo>
                  <a:lnTo>
                    <a:pt x="292" y="36"/>
                  </a:lnTo>
                  <a:lnTo>
                    <a:pt x="291" y="36"/>
                  </a:lnTo>
                  <a:lnTo>
                    <a:pt x="289" y="37"/>
                  </a:lnTo>
                  <a:lnTo>
                    <a:pt x="288" y="39"/>
                  </a:lnTo>
                  <a:lnTo>
                    <a:pt x="288" y="40"/>
                  </a:lnTo>
                  <a:lnTo>
                    <a:pt x="287" y="40"/>
                  </a:lnTo>
                  <a:lnTo>
                    <a:pt x="287" y="41"/>
                  </a:lnTo>
                  <a:lnTo>
                    <a:pt x="287" y="43"/>
                  </a:lnTo>
                  <a:lnTo>
                    <a:pt x="285" y="44"/>
                  </a:lnTo>
                  <a:lnTo>
                    <a:pt x="284" y="44"/>
                  </a:lnTo>
                  <a:lnTo>
                    <a:pt x="282" y="46"/>
                  </a:lnTo>
                  <a:lnTo>
                    <a:pt x="281" y="46"/>
                  </a:lnTo>
                  <a:lnTo>
                    <a:pt x="281" y="47"/>
                  </a:lnTo>
                  <a:lnTo>
                    <a:pt x="280" y="47"/>
                  </a:lnTo>
                  <a:lnTo>
                    <a:pt x="278" y="47"/>
                  </a:lnTo>
                  <a:lnTo>
                    <a:pt x="277" y="47"/>
                  </a:lnTo>
                  <a:lnTo>
                    <a:pt x="277" y="49"/>
                  </a:lnTo>
                  <a:lnTo>
                    <a:pt x="277" y="50"/>
                  </a:lnTo>
                  <a:lnTo>
                    <a:pt x="277" y="52"/>
                  </a:lnTo>
                  <a:lnTo>
                    <a:pt x="278" y="52"/>
                  </a:lnTo>
                  <a:lnTo>
                    <a:pt x="278" y="53"/>
                  </a:lnTo>
                  <a:lnTo>
                    <a:pt x="280" y="53"/>
                  </a:lnTo>
                  <a:lnTo>
                    <a:pt x="281" y="53"/>
                  </a:lnTo>
                  <a:lnTo>
                    <a:pt x="281" y="54"/>
                  </a:lnTo>
                  <a:lnTo>
                    <a:pt x="281" y="56"/>
                  </a:lnTo>
                  <a:lnTo>
                    <a:pt x="281" y="57"/>
                  </a:lnTo>
                  <a:lnTo>
                    <a:pt x="280" y="59"/>
                  </a:lnTo>
                  <a:lnTo>
                    <a:pt x="280" y="60"/>
                  </a:lnTo>
                  <a:lnTo>
                    <a:pt x="280" y="62"/>
                  </a:lnTo>
                  <a:lnTo>
                    <a:pt x="280" y="63"/>
                  </a:lnTo>
                  <a:lnTo>
                    <a:pt x="281" y="65"/>
                  </a:lnTo>
                  <a:lnTo>
                    <a:pt x="282" y="65"/>
                  </a:lnTo>
                  <a:lnTo>
                    <a:pt x="282" y="63"/>
                  </a:lnTo>
                  <a:lnTo>
                    <a:pt x="282" y="65"/>
                  </a:lnTo>
                  <a:lnTo>
                    <a:pt x="284" y="65"/>
                  </a:lnTo>
                  <a:lnTo>
                    <a:pt x="284" y="66"/>
                  </a:lnTo>
                  <a:lnTo>
                    <a:pt x="284" y="67"/>
                  </a:lnTo>
                  <a:lnTo>
                    <a:pt x="285" y="67"/>
                  </a:lnTo>
                  <a:lnTo>
                    <a:pt x="285" y="69"/>
                  </a:lnTo>
                  <a:lnTo>
                    <a:pt x="285" y="70"/>
                  </a:lnTo>
                  <a:lnTo>
                    <a:pt x="284" y="72"/>
                  </a:lnTo>
                  <a:lnTo>
                    <a:pt x="284" y="73"/>
                  </a:lnTo>
                  <a:lnTo>
                    <a:pt x="284" y="75"/>
                  </a:lnTo>
                  <a:lnTo>
                    <a:pt x="284" y="76"/>
                  </a:lnTo>
                  <a:lnTo>
                    <a:pt x="282" y="77"/>
                  </a:lnTo>
                  <a:lnTo>
                    <a:pt x="284" y="79"/>
                  </a:lnTo>
                  <a:lnTo>
                    <a:pt x="284" y="80"/>
                  </a:lnTo>
                  <a:lnTo>
                    <a:pt x="285" y="82"/>
                  </a:lnTo>
                  <a:lnTo>
                    <a:pt x="285" y="83"/>
                  </a:lnTo>
                  <a:lnTo>
                    <a:pt x="287" y="83"/>
                  </a:lnTo>
                  <a:lnTo>
                    <a:pt x="287" y="85"/>
                  </a:lnTo>
                  <a:lnTo>
                    <a:pt x="287" y="86"/>
                  </a:lnTo>
                  <a:lnTo>
                    <a:pt x="287" y="88"/>
                  </a:lnTo>
                  <a:lnTo>
                    <a:pt x="285" y="89"/>
                  </a:lnTo>
                  <a:lnTo>
                    <a:pt x="285" y="90"/>
                  </a:lnTo>
                  <a:lnTo>
                    <a:pt x="285" y="92"/>
                  </a:lnTo>
                  <a:lnTo>
                    <a:pt x="285" y="93"/>
                  </a:lnTo>
                  <a:lnTo>
                    <a:pt x="287" y="93"/>
                  </a:lnTo>
                  <a:lnTo>
                    <a:pt x="287" y="95"/>
                  </a:lnTo>
                  <a:lnTo>
                    <a:pt x="287" y="96"/>
                  </a:lnTo>
                  <a:lnTo>
                    <a:pt x="285" y="96"/>
                  </a:lnTo>
                  <a:lnTo>
                    <a:pt x="285" y="98"/>
                  </a:lnTo>
                  <a:lnTo>
                    <a:pt x="284" y="98"/>
                  </a:lnTo>
                  <a:lnTo>
                    <a:pt x="284" y="99"/>
                  </a:lnTo>
                  <a:lnTo>
                    <a:pt x="282" y="99"/>
                  </a:lnTo>
                  <a:lnTo>
                    <a:pt x="284" y="99"/>
                  </a:lnTo>
                  <a:lnTo>
                    <a:pt x="284" y="101"/>
                  </a:lnTo>
                  <a:lnTo>
                    <a:pt x="284" y="102"/>
                  </a:lnTo>
                  <a:lnTo>
                    <a:pt x="284" y="103"/>
                  </a:lnTo>
                  <a:lnTo>
                    <a:pt x="282" y="105"/>
                  </a:lnTo>
                  <a:lnTo>
                    <a:pt x="282" y="106"/>
                  </a:lnTo>
                  <a:lnTo>
                    <a:pt x="281" y="108"/>
                  </a:lnTo>
                  <a:lnTo>
                    <a:pt x="281" y="109"/>
                  </a:lnTo>
                  <a:lnTo>
                    <a:pt x="282" y="111"/>
                  </a:lnTo>
                  <a:lnTo>
                    <a:pt x="282" y="112"/>
                  </a:lnTo>
                  <a:lnTo>
                    <a:pt x="282" y="114"/>
                  </a:lnTo>
                  <a:lnTo>
                    <a:pt x="282" y="115"/>
                  </a:lnTo>
                  <a:lnTo>
                    <a:pt x="284" y="115"/>
                  </a:lnTo>
                  <a:lnTo>
                    <a:pt x="285" y="115"/>
                  </a:lnTo>
                  <a:lnTo>
                    <a:pt x="285" y="114"/>
                  </a:lnTo>
                  <a:lnTo>
                    <a:pt x="287" y="114"/>
                  </a:lnTo>
                  <a:lnTo>
                    <a:pt x="288" y="112"/>
                  </a:lnTo>
                  <a:lnTo>
                    <a:pt x="289" y="111"/>
                  </a:lnTo>
                  <a:lnTo>
                    <a:pt x="291" y="111"/>
                  </a:lnTo>
                  <a:lnTo>
                    <a:pt x="292" y="109"/>
                  </a:lnTo>
                  <a:lnTo>
                    <a:pt x="293" y="108"/>
                  </a:lnTo>
                  <a:lnTo>
                    <a:pt x="295" y="106"/>
                  </a:lnTo>
                  <a:lnTo>
                    <a:pt x="296" y="106"/>
                  </a:lnTo>
                  <a:lnTo>
                    <a:pt x="297" y="106"/>
                  </a:lnTo>
                  <a:lnTo>
                    <a:pt x="299" y="106"/>
                  </a:lnTo>
                  <a:lnTo>
                    <a:pt x="299" y="108"/>
                  </a:lnTo>
                  <a:lnTo>
                    <a:pt x="300" y="108"/>
                  </a:lnTo>
                  <a:lnTo>
                    <a:pt x="303" y="109"/>
                  </a:lnTo>
                  <a:lnTo>
                    <a:pt x="304" y="109"/>
                  </a:lnTo>
                  <a:lnTo>
                    <a:pt x="306" y="109"/>
                  </a:lnTo>
                  <a:lnTo>
                    <a:pt x="307" y="109"/>
                  </a:lnTo>
                  <a:lnTo>
                    <a:pt x="308" y="109"/>
                  </a:lnTo>
                  <a:lnTo>
                    <a:pt x="310" y="109"/>
                  </a:lnTo>
                  <a:lnTo>
                    <a:pt x="310" y="111"/>
                  </a:lnTo>
                  <a:lnTo>
                    <a:pt x="311" y="111"/>
                  </a:lnTo>
                  <a:lnTo>
                    <a:pt x="313" y="112"/>
                  </a:lnTo>
                  <a:lnTo>
                    <a:pt x="314" y="114"/>
                  </a:lnTo>
                  <a:lnTo>
                    <a:pt x="314" y="115"/>
                  </a:lnTo>
                  <a:lnTo>
                    <a:pt x="314" y="116"/>
                  </a:lnTo>
                  <a:lnTo>
                    <a:pt x="315" y="116"/>
                  </a:lnTo>
                  <a:lnTo>
                    <a:pt x="317" y="116"/>
                  </a:lnTo>
                  <a:lnTo>
                    <a:pt x="318" y="116"/>
                  </a:lnTo>
                  <a:lnTo>
                    <a:pt x="319" y="118"/>
                  </a:lnTo>
                  <a:lnTo>
                    <a:pt x="321" y="118"/>
                  </a:lnTo>
                  <a:lnTo>
                    <a:pt x="321" y="119"/>
                  </a:lnTo>
                  <a:lnTo>
                    <a:pt x="322" y="119"/>
                  </a:lnTo>
                  <a:lnTo>
                    <a:pt x="324" y="119"/>
                  </a:lnTo>
                  <a:lnTo>
                    <a:pt x="325" y="119"/>
                  </a:lnTo>
                  <a:lnTo>
                    <a:pt x="326" y="121"/>
                  </a:lnTo>
                  <a:lnTo>
                    <a:pt x="328" y="121"/>
                  </a:lnTo>
                  <a:lnTo>
                    <a:pt x="329" y="119"/>
                  </a:lnTo>
                  <a:lnTo>
                    <a:pt x="330" y="119"/>
                  </a:lnTo>
                  <a:lnTo>
                    <a:pt x="332" y="119"/>
                  </a:lnTo>
                  <a:lnTo>
                    <a:pt x="333" y="119"/>
                  </a:lnTo>
                  <a:lnTo>
                    <a:pt x="333" y="118"/>
                  </a:lnTo>
                  <a:lnTo>
                    <a:pt x="334" y="116"/>
                  </a:lnTo>
                  <a:lnTo>
                    <a:pt x="336" y="116"/>
                  </a:lnTo>
                  <a:lnTo>
                    <a:pt x="337" y="115"/>
                  </a:lnTo>
                  <a:lnTo>
                    <a:pt x="339" y="114"/>
                  </a:lnTo>
                  <a:lnTo>
                    <a:pt x="340" y="112"/>
                  </a:lnTo>
                  <a:lnTo>
                    <a:pt x="341" y="111"/>
                  </a:lnTo>
                  <a:lnTo>
                    <a:pt x="343" y="111"/>
                  </a:lnTo>
                  <a:lnTo>
                    <a:pt x="344" y="111"/>
                  </a:lnTo>
                  <a:lnTo>
                    <a:pt x="345" y="109"/>
                  </a:lnTo>
                  <a:lnTo>
                    <a:pt x="347" y="108"/>
                  </a:lnTo>
                  <a:lnTo>
                    <a:pt x="347" y="106"/>
                  </a:lnTo>
                  <a:lnTo>
                    <a:pt x="348" y="106"/>
                  </a:lnTo>
                  <a:lnTo>
                    <a:pt x="348" y="108"/>
                  </a:lnTo>
                  <a:lnTo>
                    <a:pt x="350" y="108"/>
                  </a:lnTo>
                  <a:lnTo>
                    <a:pt x="352" y="106"/>
                  </a:lnTo>
                  <a:lnTo>
                    <a:pt x="352" y="105"/>
                  </a:lnTo>
                  <a:lnTo>
                    <a:pt x="354" y="105"/>
                  </a:lnTo>
                  <a:lnTo>
                    <a:pt x="356" y="105"/>
                  </a:lnTo>
                  <a:lnTo>
                    <a:pt x="359" y="103"/>
                  </a:lnTo>
                  <a:lnTo>
                    <a:pt x="361" y="101"/>
                  </a:lnTo>
                  <a:lnTo>
                    <a:pt x="362" y="99"/>
                  </a:lnTo>
                  <a:lnTo>
                    <a:pt x="362" y="98"/>
                  </a:lnTo>
                  <a:lnTo>
                    <a:pt x="363" y="96"/>
                  </a:lnTo>
                  <a:lnTo>
                    <a:pt x="365" y="95"/>
                  </a:lnTo>
                  <a:lnTo>
                    <a:pt x="365" y="93"/>
                  </a:lnTo>
                  <a:lnTo>
                    <a:pt x="365" y="92"/>
                  </a:lnTo>
                  <a:lnTo>
                    <a:pt x="365" y="90"/>
                  </a:lnTo>
                  <a:lnTo>
                    <a:pt x="366" y="90"/>
                  </a:lnTo>
                  <a:lnTo>
                    <a:pt x="366" y="89"/>
                  </a:lnTo>
                  <a:lnTo>
                    <a:pt x="367" y="86"/>
                  </a:lnTo>
                  <a:lnTo>
                    <a:pt x="367" y="85"/>
                  </a:lnTo>
                  <a:lnTo>
                    <a:pt x="369" y="85"/>
                  </a:lnTo>
                  <a:lnTo>
                    <a:pt x="369" y="83"/>
                  </a:lnTo>
                  <a:lnTo>
                    <a:pt x="369" y="82"/>
                  </a:lnTo>
                  <a:lnTo>
                    <a:pt x="370" y="80"/>
                  </a:lnTo>
                  <a:lnTo>
                    <a:pt x="370" y="79"/>
                  </a:lnTo>
                  <a:lnTo>
                    <a:pt x="371" y="77"/>
                  </a:lnTo>
                  <a:lnTo>
                    <a:pt x="371" y="76"/>
                  </a:lnTo>
                  <a:lnTo>
                    <a:pt x="373" y="75"/>
                  </a:lnTo>
                  <a:lnTo>
                    <a:pt x="374" y="73"/>
                  </a:lnTo>
                  <a:lnTo>
                    <a:pt x="376" y="73"/>
                  </a:lnTo>
                  <a:lnTo>
                    <a:pt x="376" y="72"/>
                  </a:lnTo>
                  <a:lnTo>
                    <a:pt x="377" y="70"/>
                  </a:lnTo>
                  <a:lnTo>
                    <a:pt x="378" y="70"/>
                  </a:lnTo>
                  <a:lnTo>
                    <a:pt x="378" y="69"/>
                  </a:lnTo>
                  <a:lnTo>
                    <a:pt x="380" y="69"/>
                  </a:lnTo>
                  <a:lnTo>
                    <a:pt x="380" y="67"/>
                  </a:lnTo>
                  <a:lnTo>
                    <a:pt x="381" y="67"/>
                  </a:lnTo>
                  <a:lnTo>
                    <a:pt x="381" y="66"/>
                  </a:lnTo>
                  <a:lnTo>
                    <a:pt x="382" y="66"/>
                  </a:lnTo>
                  <a:lnTo>
                    <a:pt x="382" y="65"/>
                  </a:lnTo>
                  <a:lnTo>
                    <a:pt x="384" y="65"/>
                  </a:lnTo>
                  <a:lnTo>
                    <a:pt x="385" y="63"/>
                  </a:lnTo>
                  <a:lnTo>
                    <a:pt x="385" y="62"/>
                  </a:lnTo>
                  <a:lnTo>
                    <a:pt x="387" y="62"/>
                  </a:lnTo>
                  <a:lnTo>
                    <a:pt x="387" y="60"/>
                  </a:lnTo>
                  <a:lnTo>
                    <a:pt x="387" y="59"/>
                  </a:lnTo>
                  <a:lnTo>
                    <a:pt x="388" y="59"/>
                  </a:lnTo>
                  <a:lnTo>
                    <a:pt x="392" y="53"/>
                  </a:lnTo>
                  <a:lnTo>
                    <a:pt x="393" y="52"/>
                  </a:lnTo>
                  <a:lnTo>
                    <a:pt x="395" y="50"/>
                  </a:lnTo>
                  <a:lnTo>
                    <a:pt x="396" y="49"/>
                  </a:lnTo>
                  <a:lnTo>
                    <a:pt x="399" y="47"/>
                  </a:lnTo>
                  <a:lnTo>
                    <a:pt x="404" y="43"/>
                  </a:lnTo>
                  <a:lnTo>
                    <a:pt x="406" y="40"/>
                  </a:lnTo>
                  <a:lnTo>
                    <a:pt x="407" y="39"/>
                  </a:lnTo>
                  <a:lnTo>
                    <a:pt x="408" y="37"/>
                  </a:lnTo>
                  <a:lnTo>
                    <a:pt x="408" y="36"/>
                  </a:lnTo>
                  <a:lnTo>
                    <a:pt x="410" y="37"/>
                  </a:lnTo>
                  <a:lnTo>
                    <a:pt x="413" y="37"/>
                  </a:lnTo>
                  <a:lnTo>
                    <a:pt x="413" y="39"/>
                  </a:lnTo>
                  <a:lnTo>
                    <a:pt x="414" y="41"/>
                  </a:lnTo>
                  <a:lnTo>
                    <a:pt x="415" y="43"/>
                  </a:lnTo>
                  <a:lnTo>
                    <a:pt x="417" y="43"/>
                  </a:lnTo>
                  <a:lnTo>
                    <a:pt x="418" y="44"/>
                  </a:lnTo>
                  <a:lnTo>
                    <a:pt x="418" y="46"/>
                  </a:lnTo>
                  <a:lnTo>
                    <a:pt x="418" y="47"/>
                  </a:lnTo>
                  <a:lnTo>
                    <a:pt x="417" y="49"/>
                  </a:lnTo>
                  <a:lnTo>
                    <a:pt x="415" y="50"/>
                  </a:lnTo>
                  <a:lnTo>
                    <a:pt x="417" y="50"/>
                  </a:lnTo>
                  <a:lnTo>
                    <a:pt x="417" y="52"/>
                  </a:lnTo>
                  <a:lnTo>
                    <a:pt x="418" y="52"/>
                  </a:lnTo>
                  <a:lnTo>
                    <a:pt x="418" y="53"/>
                  </a:lnTo>
                  <a:lnTo>
                    <a:pt x="419" y="53"/>
                  </a:lnTo>
                  <a:lnTo>
                    <a:pt x="419" y="54"/>
                  </a:lnTo>
                  <a:lnTo>
                    <a:pt x="419" y="56"/>
                  </a:lnTo>
                  <a:lnTo>
                    <a:pt x="421" y="56"/>
                  </a:lnTo>
                  <a:lnTo>
                    <a:pt x="421" y="57"/>
                  </a:lnTo>
                  <a:lnTo>
                    <a:pt x="422" y="57"/>
                  </a:lnTo>
                  <a:lnTo>
                    <a:pt x="422" y="59"/>
                  </a:lnTo>
                  <a:lnTo>
                    <a:pt x="422" y="60"/>
                  </a:lnTo>
                  <a:lnTo>
                    <a:pt x="424" y="60"/>
                  </a:lnTo>
                  <a:lnTo>
                    <a:pt x="425" y="62"/>
                  </a:lnTo>
                  <a:lnTo>
                    <a:pt x="426" y="62"/>
                  </a:lnTo>
                  <a:lnTo>
                    <a:pt x="429" y="63"/>
                  </a:lnTo>
                  <a:lnTo>
                    <a:pt x="428" y="66"/>
                  </a:lnTo>
                  <a:lnTo>
                    <a:pt x="429" y="67"/>
                  </a:lnTo>
                  <a:lnTo>
                    <a:pt x="429" y="69"/>
                  </a:lnTo>
                  <a:lnTo>
                    <a:pt x="430" y="69"/>
                  </a:lnTo>
                  <a:lnTo>
                    <a:pt x="432" y="70"/>
                  </a:lnTo>
                  <a:lnTo>
                    <a:pt x="433" y="70"/>
                  </a:lnTo>
                  <a:lnTo>
                    <a:pt x="433" y="72"/>
                  </a:lnTo>
                  <a:lnTo>
                    <a:pt x="435" y="72"/>
                  </a:lnTo>
                  <a:lnTo>
                    <a:pt x="436" y="72"/>
                  </a:lnTo>
                  <a:lnTo>
                    <a:pt x="437" y="72"/>
                  </a:lnTo>
                  <a:lnTo>
                    <a:pt x="439" y="73"/>
                  </a:lnTo>
                  <a:lnTo>
                    <a:pt x="439" y="75"/>
                  </a:lnTo>
                  <a:lnTo>
                    <a:pt x="440" y="75"/>
                  </a:lnTo>
                  <a:lnTo>
                    <a:pt x="441" y="76"/>
                  </a:lnTo>
                  <a:lnTo>
                    <a:pt x="441" y="75"/>
                  </a:lnTo>
                  <a:lnTo>
                    <a:pt x="443" y="75"/>
                  </a:lnTo>
                  <a:lnTo>
                    <a:pt x="444" y="75"/>
                  </a:lnTo>
                  <a:lnTo>
                    <a:pt x="444" y="73"/>
                  </a:lnTo>
                  <a:lnTo>
                    <a:pt x="445" y="73"/>
                  </a:lnTo>
                  <a:lnTo>
                    <a:pt x="447" y="73"/>
                  </a:lnTo>
                  <a:lnTo>
                    <a:pt x="447" y="72"/>
                  </a:lnTo>
                  <a:lnTo>
                    <a:pt x="448" y="72"/>
                  </a:lnTo>
                  <a:lnTo>
                    <a:pt x="450" y="72"/>
                  </a:lnTo>
                  <a:lnTo>
                    <a:pt x="450" y="70"/>
                  </a:lnTo>
                  <a:lnTo>
                    <a:pt x="451" y="70"/>
                  </a:lnTo>
                  <a:lnTo>
                    <a:pt x="451" y="72"/>
                  </a:lnTo>
                  <a:lnTo>
                    <a:pt x="451" y="73"/>
                  </a:lnTo>
                  <a:lnTo>
                    <a:pt x="452" y="75"/>
                  </a:lnTo>
                  <a:lnTo>
                    <a:pt x="452" y="76"/>
                  </a:lnTo>
                  <a:lnTo>
                    <a:pt x="452" y="77"/>
                  </a:lnTo>
                  <a:lnTo>
                    <a:pt x="454" y="77"/>
                  </a:lnTo>
                  <a:lnTo>
                    <a:pt x="454" y="79"/>
                  </a:lnTo>
                  <a:lnTo>
                    <a:pt x="455" y="79"/>
                  </a:lnTo>
                  <a:lnTo>
                    <a:pt x="456" y="80"/>
                  </a:lnTo>
                  <a:lnTo>
                    <a:pt x="458" y="80"/>
                  </a:lnTo>
                  <a:lnTo>
                    <a:pt x="459" y="80"/>
                  </a:lnTo>
                  <a:lnTo>
                    <a:pt x="461" y="80"/>
                  </a:lnTo>
                  <a:lnTo>
                    <a:pt x="461" y="79"/>
                  </a:lnTo>
                  <a:lnTo>
                    <a:pt x="461" y="80"/>
                  </a:lnTo>
                  <a:lnTo>
                    <a:pt x="462" y="80"/>
                  </a:lnTo>
                  <a:lnTo>
                    <a:pt x="462" y="79"/>
                  </a:lnTo>
                  <a:lnTo>
                    <a:pt x="463" y="79"/>
                  </a:lnTo>
                  <a:lnTo>
                    <a:pt x="465" y="79"/>
                  </a:lnTo>
                  <a:lnTo>
                    <a:pt x="465" y="77"/>
                  </a:lnTo>
                  <a:lnTo>
                    <a:pt x="465" y="79"/>
                  </a:lnTo>
                  <a:lnTo>
                    <a:pt x="465" y="80"/>
                  </a:lnTo>
                  <a:lnTo>
                    <a:pt x="465" y="82"/>
                  </a:lnTo>
                  <a:lnTo>
                    <a:pt x="466" y="82"/>
                  </a:lnTo>
                  <a:lnTo>
                    <a:pt x="466" y="83"/>
                  </a:lnTo>
                  <a:lnTo>
                    <a:pt x="466" y="85"/>
                  </a:lnTo>
                  <a:lnTo>
                    <a:pt x="466" y="86"/>
                  </a:lnTo>
                  <a:lnTo>
                    <a:pt x="467" y="86"/>
                  </a:lnTo>
                  <a:lnTo>
                    <a:pt x="466" y="86"/>
                  </a:lnTo>
                  <a:lnTo>
                    <a:pt x="466" y="88"/>
                  </a:lnTo>
                  <a:lnTo>
                    <a:pt x="466" y="89"/>
                  </a:lnTo>
                  <a:lnTo>
                    <a:pt x="467" y="89"/>
                  </a:lnTo>
                  <a:lnTo>
                    <a:pt x="467" y="90"/>
                  </a:lnTo>
                  <a:lnTo>
                    <a:pt x="469" y="90"/>
                  </a:lnTo>
                  <a:lnTo>
                    <a:pt x="469" y="92"/>
                  </a:lnTo>
                  <a:lnTo>
                    <a:pt x="470" y="92"/>
                  </a:lnTo>
                  <a:lnTo>
                    <a:pt x="472" y="93"/>
                  </a:lnTo>
                  <a:lnTo>
                    <a:pt x="473" y="93"/>
                  </a:lnTo>
                  <a:lnTo>
                    <a:pt x="473" y="95"/>
                  </a:lnTo>
                  <a:lnTo>
                    <a:pt x="474" y="95"/>
                  </a:lnTo>
                  <a:lnTo>
                    <a:pt x="474" y="93"/>
                  </a:lnTo>
                  <a:lnTo>
                    <a:pt x="474" y="95"/>
                  </a:lnTo>
                  <a:lnTo>
                    <a:pt x="476" y="95"/>
                  </a:lnTo>
                  <a:lnTo>
                    <a:pt x="476" y="93"/>
                  </a:lnTo>
                  <a:lnTo>
                    <a:pt x="476" y="95"/>
                  </a:lnTo>
                  <a:lnTo>
                    <a:pt x="476" y="93"/>
                  </a:lnTo>
                  <a:lnTo>
                    <a:pt x="477" y="93"/>
                  </a:lnTo>
                  <a:lnTo>
                    <a:pt x="478" y="93"/>
                  </a:lnTo>
                  <a:lnTo>
                    <a:pt x="480" y="93"/>
                  </a:lnTo>
                  <a:lnTo>
                    <a:pt x="482" y="93"/>
                  </a:lnTo>
                  <a:lnTo>
                    <a:pt x="485" y="96"/>
                  </a:lnTo>
                  <a:lnTo>
                    <a:pt x="487" y="96"/>
                  </a:lnTo>
                  <a:lnTo>
                    <a:pt x="487" y="98"/>
                  </a:lnTo>
                  <a:lnTo>
                    <a:pt x="488" y="98"/>
                  </a:lnTo>
                  <a:lnTo>
                    <a:pt x="488" y="99"/>
                  </a:lnTo>
                  <a:lnTo>
                    <a:pt x="489" y="99"/>
                  </a:lnTo>
                  <a:lnTo>
                    <a:pt x="491" y="101"/>
                  </a:lnTo>
                  <a:lnTo>
                    <a:pt x="492" y="102"/>
                  </a:lnTo>
                  <a:lnTo>
                    <a:pt x="492" y="103"/>
                  </a:lnTo>
                  <a:lnTo>
                    <a:pt x="493" y="103"/>
                  </a:lnTo>
                  <a:lnTo>
                    <a:pt x="495" y="105"/>
                  </a:lnTo>
                  <a:lnTo>
                    <a:pt x="495" y="106"/>
                  </a:lnTo>
                  <a:lnTo>
                    <a:pt x="495" y="108"/>
                  </a:lnTo>
                  <a:lnTo>
                    <a:pt x="496" y="108"/>
                  </a:lnTo>
                  <a:lnTo>
                    <a:pt x="496" y="109"/>
                  </a:lnTo>
                  <a:lnTo>
                    <a:pt x="499" y="109"/>
                  </a:lnTo>
                  <a:lnTo>
                    <a:pt x="500" y="111"/>
                  </a:lnTo>
                  <a:lnTo>
                    <a:pt x="503" y="111"/>
                  </a:lnTo>
                  <a:lnTo>
                    <a:pt x="504" y="111"/>
                  </a:lnTo>
                  <a:lnTo>
                    <a:pt x="503" y="111"/>
                  </a:lnTo>
                  <a:lnTo>
                    <a:pt x="504" y="111"/>
                  </a:lnTo>
                  <a:lnTo>
                    <a:pt x="504" y="112"/>
                  </a:lnTo>
                  <a:lnTo>
                    <a:pt x="503" y="112"/>
                  </a:lnTo>
                  <a:lnTo>
                    <a:pt x="503" y="111"/>
                  </a:lnTo>
                  <a:lnTo>
                    <a:pt x="503" y="112"/>
                  </a:lnTo>
                  <a:lnTo>
                    <a:pt x="503" y="114"/>
                  </a:lnTo>
                  <a:lnTo>
                    <a:pt x="504" y="114"/>
                  </a:lnTo>
                  <a:lnTo>
                    <a:pt x="504" y="115"/>
                  </a:lnTo>
                  <a:lnTo>
                    <a:pt x="504" y="116"/>
                  </a:lnTo>
                  <a:lnTo>
                    <a:pt x="504" y="118"/>
                  </a:lnTo>
                  <a:lnTo>
                    <a:pt x="506" y="118"/>
                  </a:lnTo>
                  <a:lnTo>
                    <a:pt x="506" y="119"/>
                  </a:lnTo>
                  <a:lnTo>
                    <a:pt x="504" y="119"/>
                  </a:lnTo>
                  <a:lnTo>
                    <a:pt x="506" y="119"/>
                  </a:lnTo>
                  <a:lnTo>
                    <a:pt x="506" y="121"/>
                  </a:lnTo>
                  <a:lnTo>
                    <a:pt x="507" y="121"/>
                  </a:lnTo>
                  <a:lnTo>
                    <a:pt x="509" y="121"/>
                  </a:lnTo>
                  <a:lnTo>
                    <a:pt x="510" y="122"/>
                  </a:lnTo>
                  <a:lnTo>
                    <a:pt x="511" y="122"/>
                  </a:lnTo>
                  <a:lnTo>
                    <a:pt x="513" y="122"/>
                  </a:lnTo>
                  <a:lnTo>
                    <a:pt x="514" y="122"/>
                  </a:lnTo>
                  <a:lnTo>
                    <a:pt x="515" y="122"/>
                  </a:lnTo>
                  <a:lnTo>
                    <a:pt x="515" y="124"/>
                  </a:lnTo>
                  <a:lnTo>
                    <a:pt x="515" y="125"/>
                  </a:lnTo>
                  <a:lnTo>
                    <a:pt x="517" y="125"/>
                  </a:lnTo>
                  <a:lnTo>
                    <a:pt x="517" y="126"/>
                  </a:lnTo>
                  <a:lnTo>
                    <a:pt x="517" y="128"/>
                  </a:lnTo>
                  <a:lnTo>
                    <a:pt x="517" y="129"/>
                  </a:lnTo>
                  <a:lnTo>
                    <a:pt x="518" y="129"/>
                  </a:lnTo>
                  <a:lnTo>
                    <a:pt x="522" y="129"/>
                  </a:lnTo>
                  <a:lnTo>
                    <a:pt x="524" y="128"/>
                  </a:lnTo>
                  <a:lnTo>
                    <a:pt x="526" y="128"/>
                  </a:lnTo>
                  <a:lnTo>
                    <a:pt x="528" y="128"/>
                  </a:lnTo>
                  <a:lnTo>
                    <a:pt x="529" y="128"/>
                  </a:lnTo>
                  <a:lnTo>
                    <a:pt x="530" y="126"/>
                  </a:lnTo>
                  <a:lnTo>
                    <a:pt x="532" y="126"/>
                  </a:lnTo>
                  <a:lnTo>
                    <a:pt x="533" y="126"/>
                  </a:lnTo>
                  <a:lnTo>
                    <a:pt x="535" y="126"/>
                  </a:lnTo>
                  <a:lnTo>
                    <a:pt x="537" y="126"/>
                  </a:lnTo>
                  <a:lnTo>
                    <a:pt x="539" y="126"/>
                  </a:lnTo>
                  <a:lnTo>
                    <a:pt x="540" y="126"/>
                  </a:lnTo>
                  <a:lnTo>
                    <a:pt x="541" y="128"/>
                  </a:lnTo>
                  <a:lnTo>
                    <a:pt x="543" y="128"/>
                  </a:lnTo>
                  <a:lnTo>
                    <a:pt x="544" y="128"/>
                  </a:lnTo>
                  <a:lnTo>
                    <a:pt x="544" y="126"/>
                  </a:lnTo>
                  <a:lnTo>
                    <a:pt x="544" y="125"/>
                  </a:lnTo>
                  <a:lnTo>
                    <a:pt x="543" y="125"/>
                  </a:lnTo>
                  <a:lnTo>
                    <a:pt x="543" y="124"/>
                  </a:lnTo>
                  <a:lnTo>
                    <a:pt x="543" y="122"/>
                  </a:lnTo>
                  <a:lnTo>
                    <a:pt x="541" y="122"/>
                  </a:lnTo>
                  <a:lnTo>
                    <a:pt x="543" y="122"/>
                  </a:lnTo>
                  <a:lnTo>
                    <a:pt x="541" y="122"/>
                  </a:lnTo>
                  <a:lnTo>
                    <a:pt x="541" y="121"/>
                  </a:lnTo>
                  <a:lnTo>
                    <a:pt x="543" y="121"/>
                  </a:lnTo>
                  <a:lnTo>
                    <a:pt x="543" y="119"/>
                  </a:lnTo>
                  <a:lnTo>
                    <a:pt x="541" y="119"/>
                  </a:lnTo>
                  <a:lnTo>
                    <a:pt x="541" y="118"/>
                  </a:lnTo>
                  <a:lnTo>
                    <a:pt x="540" y="118"/>
                  </a:lnTo>
                  <a:lnTo>
                    <a:pt x="540" y="116"/>
                  </a:lnTo>
                  <a:lnTo>
                    <a:pt x="540" y="115"/>
                  </a:lnTo>
                  <a:lnTo>
                    <a:pt x="540" y="114"/>
                  </a:lnTo>
                  <a:lnTo>
                    <a:pt x="541" y="114"/>
                  </a:lnTo>
                  <a:lnTo>
                    <a:pt x="541" y="112"/>
                  </a:lnTo>
                  <a:lnTo>
                    <a:pt x="543" y="112"/>
                  </a:lnTo>
                  <a:lnTo>
                    <a:pt x="544" y="112"/>
                  </a:lnTo>
                  <a:lnTo>
                    <a:pt x="544" y="111"/>
                  </a:lnTo>
                  <a:lnTo>
                    <a:pt x="543" y="111"/>
                  </a:lnTo>
                  <a:lnTo>
                    <a:pt x="543" y="109"/>
                  </a:lnTo>
                  <a:lnTo>
                    <a:pt x="543" y="111"/>
                  </a:lnTo>
                  <a:lnTo>
                    <a:pt x="544" y="111"/>
                  </a:lnTo>
                  <a:lnTo>
                    <a:pt x="544" y="109"/>
                  </a:lnTo>
                  <a:lnTo>
                    <a:pt x="546" y="109"/>
                  </a:lnTo>
                  <a:lnTo>
                    <a:pt x="547" y="109"/>
                  </a:lnTo>
                  <a:lnTo>
                    <a:pt x="547" y="111"/>
                  </a:lnTo>
                  <a:lnTo>
                    <a:pt x="548" y="111"/>
                  </a:lnTo>
                  <a:lnTo>
                    <a:pt x="550" y="111"/>
                  </a:lnTo>
                  <a:lnTo>
                    <a:pt x="550" y="112"/>
                  </a:lnTo>
                  <a:lnTo>
                    <a:pt x="550" y="114"/>
                  </a:lnTo>
                  <a:lnTo>
                    <a:pt x="550" y="115"/>
                  </a:lnTo>
                  <a:lnTo>
                    <a:pt x="551" y="116"/>
                  </a:lnTo>
                  <a:lnTo>
                    <a:pt x="551" y="118"/>
                  </a:lnTo>
                  <a:lnTo>
                    <a:pt x="551" y="119"/>
                  </a:lnTo>
                  <a:lnTo>
                    <a:pt x="551" y="121"/>
                  </a:lnTo>
                  <a:lnTo>
                    <a:pt x="552" y="122"/>
                  </a:lnTo>
                  <a:lnTo>
                    <a:pt x="552" y="124"/>
                  </a:lnTo>
                  <a:lnTo>
                    <a:pt x="554" y="124"/>
                  </a:lnTo>
                  <a:lnTo>
                    <a:pt x="554" y="125"/>
                  </a:lnTo>
                  <a:lnTo>
                    <a:pt x="554" y="126"/>
                  </a:lnTo>
                  <a:lnTo>
                    <a:pt x="554" y="128"/>
                  </a:lnTo>
                  <a:lnTo>
                    <a:pt x="554" y="129"/>
                  </a:lnTo>
                  <a:lnTo>
                    <a:pt x="554" y="131"/>
                  </a:lnTo>
                  <a:lnTo>
                    <a:pt x="555" y="131"/>
                  </a:lnTo>
                  <a:lnTo>
                    <a:pt x="555" y="132"/>
                  </a:lnTo>
                  <a:lnTo>
                    <a:pt x="556" y="132"/>
                  </a:lnTo>
                  <a:lnTo>
                    <a:pt x="558" y="132"/>
                  </a:lnTo>
                  <a:lnTo>
                    <a:pt x="558" y="131"/>
                  </a:lnTo>
                  <a:lnTo>
                    <a:pt x="559" y="131"/>
                  </a:lnTo>
                  <a:lnTo>
                    <a:pt x="561" y="131"/>
                  </a:lnTo>
                  <a:lnTo>
                    <a:pt x="561" y="129"/>
                  </a:lnTo>
                  <a:lnTo>
                    <a:pt x="561" y="128"/>
                  </a:lnTo>
                  <a:lnTo>
                    <a:pt x="561" y="126"/>
                  </a:lnTo>
                  <a:lnTo>
                    <a:pt x="562" y="126"/>
                  </a:lnTo>
                  <a:lnTo>
                    <a:pt x="563" y="126"/>
                  </a:lnTo>
                  <a:lnTo>
                    <a:pt x="565" y="126"/>
                  </a:lnTo>
                  <a:lnTo>
                    <a:pt x="565" y="128"/>
                  </a:lnTo>
                  <a:lnTo>
                    <a:pt x="566" y="128"/>
                  </a:lnTo>
                  <a:lnTo>
                    <a:pt x="566" y="129"/>
                  </a:lnTo>
                  <a:lnTo>
                    <a:pt x="567" y="129"/>
                  </a:lnTo>
                  <a:lnTo>
                    <a:pt x="569" y="129"/>
                  </a:lnTo>
                  <a:lnTo>
                    <a:pt x="569" y="131"/>
                  </a:lnTo>
                  <a:lnTo>
                    <a:pt x="570" y="131"/>
                  </a:lnTo>
                  <a:lnTo>
                    <a:pt x="570" y="132"/>
                  </a:lnTo>
                  <a:lnTo>
                    <a:pt x="572" y="132"/>
                  </a:lnTo>
                  <a:lnTo>
                    <a:pt x="572" y="134"/>
                  </a:lnTo>
                  <a:lnTo>
                    <a:pt x="573" y="134"/>
                  </a:lnTo>
                  <a:lnTo>
                    <a:pt x="573" y="135"/>
                  </a:lnTo>
                  <a:lnTo>
                    <a:pt x="574" y="135"/>
                  </a:lnTo>
                  <a:lnTo>
                    <a:pt x="576" y="135"/>
                  </a:lnTo>
                  <a:lnTo>
                    <a:pt x="580" y="135"/>
                  </a:lnTo>
                  <a:lnTo>
                    <a:pt x="588" y="135"/>
                  </a:lnTo>
                  <a:lnTo>
                    <a:pt x="588" y="137"/>
                  </a:lnTo>
                  <a:lnTo>
                    <a:pt x="589" y="137"/>
                  </a:lnTo>
                  <a:lnTo>
                    <a:pt x="591" y="137"/>
                  </a:lnTo>
                  <a:lnTo>
                    <a:pt x="592" y="137"/>
                  </a:lnTo>
                  <a:lnTo>
                    <a:pt x="593" y="137"/>
                  </a:lnTo>
                  <a:lnTo>
                    <a:pt x="596" y="137"/>
                  </a:lnTo>
                  <a:lnTo>
                    <a:pt x="598" y="137"/>
                  </a:lnTo>
                  <a:lnTo>
                    <a:pt x="599" y="138"/>
                  </a:lnTo>
                  <a:lnTo>
                    <a:pt x="600" y="139"/>
                  </a:lnTo>
                  <a:lnTo>
                    <a:pt x="602" y="139"/>
                  </a:lnTo>
                  <a:lnTo>
                    <a:pt x="602" y="141"/>
                  </a:lnTo>
                  <a:lnTo>
                    <a:pt x="603" y="141"/>
                  </a:lnTo>
                  <a:lnTo>
                    <a:pt x="604" y="142"/>
                  </a:lnTo>
                  <a:lnTo>
                    <a:pt x="606" y="142"/>
                  </a:lnTo>
                  <a:lnTo>
                    <a:pt x="607" y="142"/>
                  </a:lnTo>
                  <a:lnTo>
                    <a:pt x="609" y="142"/>
                  </a:lnTo>
                  <a:lnTo>
                    <a:pt x="610" y="142"/>
                  </a:lnTo>
                  <a:lnTo>
                    <a:pt x="611" y="142"/>
                  </a:lnTo>
                  <a:lnTo>
                    <a:pt x="613" y="142"/>
                  </a:lnTo>
                  <a:lnTo>
                    <a:pt x="613" y="141"/>
                  </a:lnTo>
                  <a:lnTo>
                    <a:pt x="613" y="142"/>
                  </a:lnTo>
                  <a:lnTo>
                    <a:pt x="614" y="144"/>
                  </a:lnTo>
                  <a:lnTo>
                    <a:pt x="613" y="145"/>
                  </a:lnTo>
                  <a:lnTo>
                    <a:pt x="614" y="145"/>
                  </a:lnTo>
                  <a:lnTo>
                    <a:pt x="613" y="147"/>
                  </a:lnTo>
                  <a:lnTo>
                    <a:pt x="613" y="150"/>
                  </a:lnTo>
                  <a:lnTo>
                    <a:pt x="613" y="151"/>
                  </a:lnTo>
                  <a:lnTo>
                    <a:pt x="611" y="152"/>
                  </a:lnTo>
                  <a:lnTo>
                    <a:pt x="610" y="155"/>
                  </a:lnTo>
                  <a:lnTo>
                    <a:pt x="610" y="157"/>
                  </a:lnTo>
                  <a:lnTo>
                    <a:pt x="610" y="158"/>
                  </a:lnTo>
                  <a:lnTo>
                    <a:pt x="611" y="158"/>
                  </a:lnTo>
                  <a:lnTo>
                    <a:pt x="613" y="160"/>
                  </a:lnTo>
                  <a:lnTo>
                    <a:pt x="614" y="163"/>
                  </a:lnTo>
                  <a:lnTo>
                    <a:pt x="614" y="164"/>
                  </a:lnTo>
                  <a:lnTo>
                    <a:pt x="614" y="165"/>
                  </a:lnTo>
                  <a:lnTo>
                    <a:pt x="614" y="168"/>
                  </a:lnTo>
                  <a:lnTo>
                    <a:pt x="614" y="170"/>
                  </a:lnTo>
                  <a:lnTo>
                    <a:pt x="613" y="170"/>
                  </a:lnTo>
                  <a:lnTo>
                    <a:pt x="613" y="175"/>
                  </a:lnTo>
                  <a:lnTo>
                    <a:pt x="611" y="178"/>
                  </a:lnTo>
                  <a:lnTo>
                    <a:pt x="611" y="181"/>
                  </a:lnTo>
                  <a:lnTo>
                    <a:pt x="610" y="181"/>
                  </a:lnTo>
                  <a:lnTo>
                    <a:pt x="610" y="187"/>
                  </a:lnTo>
                  <a:lnTo>
                    <a:pt x="609" y="188"/>
                  </a:lnTo>
                  <a:lnTo>
                    <a:pt x="607" y="190"/>
                  </a:lnTo>
                  <a:lnTo>
                    <a:pt x="609" y="191"/>
                  </a:lnTo>
                  <a:lnTo>
                    <a:pt x="609" y="193"/>
                  </a:lnTo>
                  <a:lnTo>
                    <a:pt x="607" y="194"/>
                  </a:lnTo>
                  <a:lnTo>
                    <a:pt x="607" y="196"/>
                  </a:lnTo>
                  <a:lnTo>
                    <a:pt x="607" y="199"/>
                  </a:lnTo>
                  <a:lnTo>
                    <a:pt x="607" y="200"/>
                  </a:lnTo>
                  <a:lnTo>
                    <a:pt x="607" y="203"/>
                  </a:lnTo>
                  <a:lnTo>
                    <a:pt x="607" y="207"/>
                  </a:lnTo>
                  <a:lnTo>
                    <a:pt x="607" y="209"/>
                  </a:lnTo>
                  <a:lnTo>
                    <a:pt x="607" y="210"/>
                  </a:lnTo>
                  <a:lnTo>
                    <a:pt x="606" y="212"/>
                  </a:lnTo>
                  <a:lnTo>
                    <a:pt x="606" y="214"/>
                  </a:lnTo>
                  <a:lnTo>
                    <a:pt x="606" y="216"/>
                  </a:lnTo>
                  <a:lnTo>
                    <a:pt x="606" y="219"/>
                  </a:lnTo>
                  <a:lnTo>
                    <a:pt x="604" y="219"/>
                  </a:lnTo>
                  <a:lnTo>
                    <a:pt x="606" y="223"/>
                  </a:lnTo>
                  <a:lnTo>
                    <a:pt x="604" y="224"/>
                  </a:lnTo>
                  <a:lnTo>
                    <a:pt x="604" y="229"/>
                  </a:lnTo>
                  <a:lnTo>
                    <a:pt x="606" y="233"/>
                  </a:lnTo>
                  <a:lnTo>
                    <a:pt x="604" y="235"/>
                  </a:lnTo>
                  <a:lnTo>
                    <a:pt x="604" y="236"/>
                  </a:lnTo>
                  <a:lnTo>
                    <a:pt x="604" y="237"/>
                  </a:lnTo>
                  <a:lnTo>
                    <a:pt x="606" y="237"/>
                  </a:lnTo>
                  <a:lnTo>
                    <a:pt x="606" y="242"/>
                  </a:lnTo>
                  <a:lnTo>
                    <a:pt x="607" y="243"/>
                  </a:lnTo>
                  <a:lnTo>
                    <a:pt x="606" y="245"/>
                  </a:lnTo>
                  <a:lnTo>
                    <a:pt x="607" y="246"/>
                  </a:lnTo>
                  <a:lnTo>
                    <a:pt x="606" y="249"/>
                  </a:lnTo>
                  <a:lnTo>
                    <a:pt x="607" y="249"/>
                  </a:lnTo>
                  <a:lnTo>
                    <a:pt x="607" y="250"/>
                  </a:lnTo>
                  <a:lnTo>
                    <a:pt x="607" y="252"/>
                  </a:lnTo>
                  <a:lnTo>
                    <a:pt x="606" y="252"/>
                  </a:lnTo>
                  <a:lnTo>
                    <a:pt x="606" y="253"/>
                  </a:lnTo>
                  <a:lnTo>
                    <a:pt x="607" y="253"/>
                  </a:lnTo>
                  <a:lnTo>
                    <a:pt x="607" y="255"/>
                  </a:lnTo>
                  <a:lnTo>
                    <a:pt x="607" y="256"/>
                  </a:lnTo>
                  <a:lnTo>
                    <a:pt x="607" y="258"/>
                  </a:lnTo>
                  <a:lnTo>
                    <a:pt x="606" y="259"/>
                  </a:lnTo>
                  <a:lnTo>
                    <a:pt x="607" y="260"/>
                  </a:lnTo>
                  <a:lnTo>
                    <a:pt x="606" y="260"/>
                  </a:lnTo>
                  <a:lnTo>
                    <a:pt x="606" y="262"/>
                  </a:lnTo>
                  <a:lnTo>
                    <a:pt x="607" y="262"/>
                  </a:lnTo>
                  <a:lnTo>
                    <a:pt x="606" y="263"/>
                  </a:lnTo>
                  <a:lnTo>
                    <a:pt x="607" y="266"/>
                  </a:lnTo>
                  <a:lnTo>
                    <a:pt x="607" y="268"/>
                  </a:lnTo>
                  <a:lnTo>
                    <a:pt x="606" y="268"/>
                  </a:lnTo>
                  <a:lnTo>
                    <a:pt x="606" y="269"/>
                  </a:lnTo>
                  <a:lnTo>
                    <a:pt x="606" y="271"/>
                  </a:lnTo>
                  <a:lnTo>
                    <a:pt x="606" y="273"/>
                  </a:lnTo>
                  <a:lnTo>
                    <a:pt x="606" y="275"/>
                  </a:lnTo>
                  <a:lnTo>
                    <a:pt x="606" y="276"/>
                  </a:lnTo>
                  <a:lnTo>
                    <a:pt x="604" y="278"/>
                  </a:lnTo>
                  <a:lnTo>
                    <a:pt x="606" y="279"/>
                  </a:lnTo>
                  <a:lnTo>
                    <a:pt x="606" y="278"/>
                  </a:lnTo>
                  <a:lnTo>
                    <a:pt x="606" y="279"/>
                  </a:lnTo>
                  <a:lnTo>
                    <a:pt x="606" y="281"/>
                  </a:lnTo>
                  <a:lnTo>
                    <a:pt x="606" y="282"/>
                  </a:lnTo>
                  <a:lnTo>
                    <a:pt x="606" y="284"/>
                  </a:lnTo>
                  <a:lnTo>
                    <a:pt x="607" y="284"/>
                  </a:lnTo>
                  <a:lnTo>
                    <a:pt x="609" y="285"/>
                  </a:lnTo>
                  <a:lnTo>
                    <a:pt x="609" y="286"/>
                  </a:lnTo>
                  <a:lnTo>
                    <a:pt x="607" y="288"/>
                  </a:lnTo>
                  <a:lnTo>
                    <a:pt x="607" y="289"/>
                  </a:lnTo>
                  <a:lnTo>
                    <a:pt x="606" y="289"/>
                  </a:lnTo>
                  <a:lnTo>
                    <a:pt x="606" y="291"/>
                  </a:lnTo>
                  <a:lnTo>
                    <a:pt x="604" y="291"/>
                  </a:lnTo>
                  <a:lnTo>
                    <a:pt x="604" y="292"/>
                  </a:lnTo>
                  <a:lnTo>
                    <a:pt x="603" y="292"/>
                  </a:lnTo>
                  <a:lnTo>
                    <a:pt x="603" y="294"/>
                  </a:lnTo>
                  <a:lnTo>
                    <a:pt x="602" y="294"/>
                  </a:lnTo>
                  <a:lnTo>
                    <a:pt x="602" y="295"/>
                  </a:lnTo>
                  <a:lnTo>
                    <a:pt x="600" y="297"/>
                  </a:lnTo>
                  <a:lnTo>
                    <a:pt x="602" y="298"/>
                  </a:lnTo>
                  <a:lnTo>
                    <a:pt x="602" y="299"/>
                  </a:lnTo>
                  <a:lnTo>
                    <a:pt x="600" y="299"/>
                  </a:lnTo>
                  <a:lnTo>
                    <a:pt x="599" y="299"/>
                  </a:lnTo>
                  <a:lnTo>
                    <a:pt x="596" y="299"/>
                  </a:lnTo>
                  <a:lnTo>
                    <a:pt x="595" y="299"/>
                  </a:lnTo>
                  <a:lnTo>
                    <a:pt x="593" y="299"/>
                  </a:lnTo>
                  <a:lnTo>
                    <a:pt x="592" y="299"/>
                  </a:lnTo>
                  <a:lnTo>
                    <a:pt x="591" y="299"/>
                  </a:lnTo>
                  <a:lnTo>
                    <a:pt x="589" y="299"/>
                  </a:lnTo>
                  <a:lnTo>
                    <a:pt x="588" y="299"/>
                  </a:lnTo>
                  <a:lnTo>
                    <a:pt x="587" y="299"/>
                  </a:lnTo>
                  <a:lnTo>
                    <a:pt x="585" y="299"/>
                  </a:lnTo>
                  <a:lnTo>
                    <a:pt x="584" y="299"/>
                  </a:lnTo>
                  <a:lnTo>
                    <a:pt x="581" y="299"/>
                  </a:lnTo>
                  <a:lnTo>
                    <a:pt x="580" y="299"/>
                  </a:lnTo>
                  <a:lnTo>
                    <a:pt x="577" y="299"/>
                  </a:lnTo>
                  <a:lnTo>
                    <a:pt x="576" y="299"/>
                  </a:lnTo>
                  <a:lnTo>
                    <a:pt x="574" y="301"/>
                  </a:lnTo>
                  <a:lnTo>
                    <a:pt x="573" y="299"/>
                  </a:lnTo>
                  <a:lnTo>
                    <a:pt x="572" y="301"/>
                  </a:lnTo>
                  <a:lnTo>
                    <a:pt x="569" y="299"/>
                  </a:lnTo>
                  <a:lnTo>
                    <a:pt x="565" y="299"/>
                  </a:lnTo>
                  <a:lnTo>
                    <a:pt x="561" y="299"/>
                  </a:lnTo>
                  <a:lnTo>
                    <a:pt x="558" y="299"/>
                  </a:lnTo>
                  <a:lnTo>
                    <a:pt x="556" y="299"/>
                  </a:lnTo>
                  <a:lnTo>
                    <a:pt x="555" y="299"/>
                  </a:lnTo>
                  <a:lnTo>
                    <a:pt x="554" y="299"/>
                  </a:lnTo>
                  <a:lnTo>
                    <a:pt x="552" y="299"/>
                  </a:lnTo>
                  <a:lnTo>
                    <a:pt x="551" y="299"/>
                  </a:lnTo>
                  <a:lnTo>
                    <a:pt x="550" y="301"/>
                  </a:lnTo>
                  <a:lnTo>
                    <a:pt x="548" y="299"/>
                  </a:lnTo>
                  <a:lnTo>
                    <a:pt x="547" y="301"/>
                  </a:lnTo>
                  <a:lnTo>
                    <a:pt x="544" y="301"/>
                  </a:lnTo>
                  <a:lnTo>
                    <a:pt x="543" y="301"/>
                  </a:lnTo>
                  <a:lnTo>
                    <a:pt x="541" y="301"/>
                  </a:lnTo>
                  <a:lnTo>
                    <a:pt x="540" y="301"/>
                  </a:lnTo>
                  <a:lnTo>
                    <a:pt x="539" y="301"/>
                  </a:lnTo>
                  <a:lnTo>
                    <a:pt x="537" y="301"/>
                  </a:lnTo>
                  <a:lnTo>
                    <a:pt x="536" y="301"/>
                  </a:lnTo>
                  <a:lnTo>
                    <a:pt x="535" y="301"/>
                  </a:lnTo>
                  <a:lnTo>
                    <a:pt x="533" y="301"/>
                  </a:lnTo>
                  <a:lnTo>
                    <a:pt x="532" y="301"/>
                  </a:lnTo>
                  <a:lnTo>
                    <a:pt x="530" y="301"/>
                  </a:lnTo>
                  <a:lnTo>
                    <a:pt x="529" y="299"/>
                  </a:lnTo>
                  <a:lnTo>
                    <a:pt x="528" y="299"/>
                  </a:lnTo>
                  <a:lnTo>
                    <a:pt x="526" y="299"/>
                  </a:lnTo>
                  <a:lnTo>
                    <a:pt x="525" y="299"/>
                  </a:lnTo>
                  <a:lnTo>
                    <a:pt x="524" y="299"/>
                  </a:lnTo>
                  <a:lnTo>
                    <a:pt x="521" y="299"/>
                  </a:lnTo>
                  <a:lnTo>
                    <a:pt x="519" y="299"/>
                  </a:lnTo>
                  <a:lnTo>
                    <a:pt x="518" y="298"/>
                  </a:lnTo>
                  <a:lnTo>
                    <a:pt x="517" y="298"/>
                  </a:lnTo>
                  <a:lnTo>
                    <a:pt x="515" y="298"/>
                  </a:lnTo>
                  <a:lnTo>
                    <a:pt x="514" y="298"/>
                  </a:lnTo>
                  <a:lnTo>
                    <a:pt x="513" y="298"/>
                  </a:lnTo>
                  <a:lnTo>
                    <a:pt x="511" y="298"/>
                  </a:lnTo>
                  <a:lnTo>
                    <a:pt x="510" y="298"/>
                  </a:lnTo>
                  <a:lnTo>
                    <a:pt x="509" y="298"/>
                  </a:lnTo>
                  <a:lnTo>
                    <a:pt x="504" y="298"/>
                  </a:lnTo>
                  <a:lnTo>
                    <a:pt x="503" y="298"/>
                  </a:lnTo>
                  <a:lnTo>
                    <a:pt x="502" y="298"/>
                  </a:lnTo>
                  <a:lnTo>
                    <a:pt x="499" y="298"/>
                  </a:lnTo>
                  <a:lnTo>
                    <a:pt x="498" y="298"/>
                  </a:lnTo>
                  <a:lnTo>
                    <a:pt x="496" y="298"/>
                  </a:lnTo>
                  <a:lnTo>
                    <a:pt x="495" y="298"/>
                  </a:lnTo>
                  <a:lnTo>
                    <a:pt x="492" y="298"/>
                  </a:lnTo>
                  <a:lnTo>
                    <a:pt x="491" y="298"/>
                  </a:lnTo>
                  <a:lnTo>
                    <a:pt x="489" y="298"/>
                  </a:lnTo>
                  <a:lnTo>
                    <a:pt x="487" y="298"/>
                  </a:lnTo>
                  <a:lnTo>
                    <a:pt x="485" y="298"/>
                  </a:lnTo>
                  <a:lnTo>
                    <a:pt x="482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78" y="299"/>
                  </a:lnTo>
                  <a:lnTo>
                    <a:pt x="477" y="299"/>
                  </a:lnTo>
                  <a:lnTo>
                    <a:pt x="473" y="299"/>
                  </a:lnTo>
                  <a:lnTo>
                    <a:pt x="469" y="299"/>
                  </a:lnTo>
                  <a:lnTo>
                    <a:pt x="467" y="299"/>
                  </a:lnTo>
                  <a:lnTo>
                    <a:pt x="466" y="299"/>
                  </a:lnTo>
                  <a:lnTo>
                    <a:pt x="465" y="299"/>
                  </a:lnTo>
                  <a:lnTo>
                    <a:pt x="463" y="299"/>
                  </a:lnTo>
                  <a:lnTo>
                    <a:pt x="462" y="299"/>
                  </a:lnTo>
                  <a:lnTo>
                    <a:pt x="458" y="299"/>
                  </a:lnTo>
                  <a:lnTo>
                    <a:pt x="456" y="299"/>
                  </a:lnTo>
                  <a:lnTo>
                    <a:pt x="455" y="299"/>
                  </a:lnTo>
                  <a:lnTo>
                    <a:pt x="454" y="299"/>
                  </a:lnTo>
                  <a:lnTo>
                    <a:pt x="451" y="299"/>
                  </a:lnTo>
                  <a:lnTo>
                    <a:pt x="450" y="299"/>
                  </a:lnTo>
                  <a:lnTo>
                    <a:pt x="447" y="299"/>
                  </a:lnTo>
                  <a:lnTo>
                    <a:pt x="444" y="299"/>
                  </a:lnTo>
                  <a:lnTo>
                    <a:pt x="443" y="299"/>
                  </a:lnTo>
                  <a:lnTo>
                    <a:pt x="441" y="299"/>
                  </a:lnTo>
                  <a:lnTo>
                    <a:pt x="437" y="299"/>
                  </a:lnTo>
                  <a:lnTo>
                    <a:pt x="435" y="299"/>
                  </a:lnTo>
                  <a:lnTo>
                    <a:pt x="429" y="299"/>
                  </a:lnTo>
                  <a:lnTo>
                    <a:pt x="424" y="299"/>
                  </a:lnTo>
                  <a:lnTo>
                    <a:pt x="421" y="299"/>
                  </a:lnTo>
                  <a:lnTo>
                    <a:pt x="415" y="299"/>
                  </a:lnTo>
                  <a:lnTo>
                    <a:pt x="413" y="299"/>
                  </a:lnTo>
                  <a:lnTo>
                    <a:pt x="411" y="299"/>
                  </a:lnTo>
                  <a:lnTo>
                    <a:pt x="410" y="299"/>
                  </a:lnTo>
                  <a:lnTo>
                    <a:pt x="407" y="299"/>
                  </a:lnTo>
                  <a:lnTo>
                    <a:pt x="402" y="299"/>
                  </a:lnTo>
                  <a:lnTo>
                    <a:pt x="399" y="299"/>
                  </a:lnTo>
                  <a:lnTo>
                    <a:pt x="392" y="299"/>
                  </a:lnTo>
                  <a:lnTo>
                    <a:pt x="391" y="299"/>
                  </a:lnTo>
                  <a:lnTo>
                    <a:pt x="389" y="299"/>
                  </a:lnTo>
                  <a:lnTo>
                    <a:pt x="388" y="299"/>
                  </a:lnTo>
                  <a:lnTo>
                    <a:pt x="387" y="299"/>
                  </a:lnTo>
                  <a:lnTo>
                    <a:pt x="385" y="299"/>
                  </a:lnTo>
                  <a:lnTo>
                    <a:pt x="384" y="299"/>
                  </a:lnTo>
                  <a:lnTo>
                    <a:pt x="382" y="299"/>
                  </a:lnTo>
                  <a:lnTo>
                    <a:pt x="381" y="299"/>
                  </a:lnTo>
                  <a:lnTo>
                    <a:pt x="380" y="299"/>
                  </a:lnTo>
                  <a:lnTo>
                    <a:pt x="378" y="299"/>
                  </a:lnTo>
                  <a:lnTo>
                    <a:pt x="377" y="299"/>
                  </a:lnTo>
                  <a:lnTo>
                    <a:pt x="376" y="299"/>
                  </a:lnTo>
                  <a:lnTo>
                    <a:pt x="374" y="299"/>
                  </a:lnTo>
                  <a:lnTo>
                    <a:pt x="373" y="299"/>
                  </a:lnTo>
                  <a:lnTo>
                    <a:pt x="371" y="299"/>
                  </a:lnTo>
                  <a:lnTo>
                    <a:pt x="370" y="299"/>
                  </a:lnTo>
                  <a:lnTo>
                    <a:pt x="367" y="299"/>
                  </a:lnTo>
                  <a:lnTo>
                    <a:pt x="366" y="299"/>
                  </a:lnTo>
                  <a:lnTo>
                    <a:pt x="365" y="299"/>
                  </a:lnTo>
                  <a:lnTo>
                    <a:pt x="363" y="299"/>
                  </a:lnTo>
                  <a:lnTo>
                    <a:pt x="363" y="301"/>
                  </a:lnTo>
                  <a:lnTo>
                    <a:pt x="362" y="301"/>
                  </a:lnTo>
                  <a:lnTo>
                    <a:pt x="361" y="301"/>
                  </a:lnTo>
                  <a:lnTo>
                    <a:pt x="359" y="301"/>
                  </a:lnTo>
                  <a:lnTo>
                    <a:pt x="358" y="301"/>
                  </a:lnTo>
                  <a:lnTo>
                    <a:pt x="356" y="301"/>
                  </a:lnTo>
                  <a:lnTo>
                    <a:pt x="355" y="301"/>
                  </a:lnTo>
                  <a:lnTo>
                    <a:pt x="354" y="301"/>
                  </a:lnTo>
                  <a:lnTo>
                    <a:pt x="352" y="301"/>
                  </a:lnTo>
                  <a:lnTo>
                    <a:pt x="351" y="301"/>
                  </a:lnTo>
                  <a:lnTo>
                    <a:pt x="350" y="301"/>
                  </a:lnTo>
                  <a:lnTo>
                    <a:pt x="348" y="301"/>
                  </a:lnTo>
                  <a:lnTo>
                    <a:pt x="347" y="301"/>
                  </a:lnTo>
                  <a:lnTo>
                    <a:pt x="345" y="301"/>
                  </a:lnTo>
                  <a:lnTo>
                    <a:pt x="344" y="301"/>
                  </a:lnTo>
                  <a:lnTo>
                    <a:pt x="343" y="301"/>
                  </a:lnTo>
                  <a:lnTo>
                    <a:pt x="341" y="301"/>
                  </a:lnTo>
                  <a:lnTo>
                    <a:pt x="340" y="301"/>
                  </a:lnTo>
                  <a:lnTo>
                    <a:pt x="339" y="301"/>
                  </a:lnTo>
                  <a:lnTo>
                    <a:pt x="337" y="301"/>
                  </a:lnTo>
                  <a:lnTo>
                    <a:pt x="336" y="301"/>
                  </a:lnTo>
                  <a:lnTo>
                    <a:pt x="336" y="302"/>
                  </a:lnTo>
                  <a:lnTo>
                    <a:pt x="334" y="302"/>
                  </a:lnTo>
                  <a:lnTo>
                    <a:pt x="333" y="302"/>
                  </a:lnTo>
                  <a:lnTo>
                    <a:pt x="332" y="302"/>
                  </a:lnTo>
                  <a:lnTo>
                    <a:pt x="330" y="304"/>
                  </a:lnTo>
                  <a:lnTo>
                    <a:pt x="329" y="304"/>
                  </a:lnTo>
                  <a:lnTo>
                    <a:pt x="328" y="304"/>
                  </a:lnTo>
                  <a:lnTo>
                    <a:pt x="328" y="305"/>
                  </a:lnTo>
                  <a:lnTo>
                    <a:pt x="326" y="305"/>
                  </a:lnTo>
                  <a:lnTo>
                    <a:pt x="325" y="305"/>
                  </a:lnTo>
                  <a:lnTo>
                    <a:pt x="324" y="305"/>
                  </a:lnTo>
                  <a:lnTo>
                    <a:pt x="322" y="307"/>
                  </a:lnTo>
                  <a:lnTo>
                    <a:pt x="321" y="307"/>
                  </a:lnTo>
                  <a:lnTo>
                    <a:pt x="319" y="307"/>
                  </a:lnTo>
                  <a:lnTo>
                    <a:pt x="318" y="307"/>
                  </a:lnTo>
                  <a:lnTo>
                    <a:pt x="317" y="307"/>
                  </a:lnTo>
                  <a:lnTo>
                    <a:pt x="315" y="307"/>
                  </a:lnTo>
                  <a:lnTo>
                    <a:pt x="314" y="307"/>
                  </a:lnTo>
                  <a:lnTo>
                    <a:pt x="313" y="307"/>
                  </a:lnTo>
                  <a:lnTo>
                    <a:pt x="311" y="307"/>
                  </a:lnTo>
                  <a:lnTo>
                    <a:pt x="310" y="305"/>
                  </a:lnTo>
                  <a:lnTo>
                    <a:pt x="308" y="305"/>
                  </a:lnTo>
                  <a:lnTo>
                    <a:pt x="307" y="305"/>
                  </a:lnTo>
                  <a:lnTo>
                    <a:pt x="306" y="305"/>
                  </a:lnTo>
                  <a:lnTo>
                    <a:pt x="304" y="304"/>
                  </a:lnTo>
                  <a:lnTo>
                    <a:pt x="303" y="304"/>
                  </a:lnTo>
                  <a:lnTo>
                    <a:pt x="302" y="304"/>
                  </a:lnTo>
                  <a:lnTo>
                    <a:pt x="300" y="304"/>
                  </a:lnTo>
                  <a:lnTo>
                    <a:pt x="299" y="304"/>
                  </a:lnTo>
                  <a:lnTo>
                    <a:pt x="299" y="305"/>
                  </a:lnTo>
                  <a:lnTo>
                    <a:pt x="297" y="305"/>
                  </a:lnTo>
                  <a:lnTo>
                    <a:pt x="296" y="305"/>
                  </a:lnTo>
                  <a:lnTo>
                    <a:pt x="293" y="305"/>
                  </a:lnTo>
                  <a:lnTo>
                    <a:pt x="292" y="305"/>
                  </a:lnTo>
                  <a:lnTo>
                    <a:pt x="291" y="305"/>
                  </a:lnTo>
                  <a:lnTo>
                    <a:pt x="289" y="305"/>
                  </a:lnTo>
                  <a:lnTo>
                    <a:pt x="288" y="305"/>
                  </a:lnTo>
                  <a:lnTo>
                    <a:pt x="287" y="305"/>
                  </a:lnTo>
                  <a:lnTo>
                    <a:pt x="285" y="305"/>
                  </a:lnTo>
                  <a:lnTo>
                    <a:pt x="284" y="305"/>
                  </a:lnTo>
                  <a:lnTo>
                    <a:pt x="282" y="305"/>
                  </a:lnTo>
                  <a:lnTo>
                    <a:pt x="281" y="305"/>
                  </a:lnTo>
                  <a:lnTo>
                    <a:pt x="280" y="305"/>
                  </a:lnTo>
                  <a:lnTo>
                    <a:pt x="278" y="305"/>
                  </a:lnTo>
                  <a:lnTo>
                    <a:pt x="277" y="305"/>
                  </a:lnTo>
                  <a:lnTo>
                    <a:pt x="274" y="305"/>
                  </a:lnTo>
                  <a:lnTo>
                    <a:pt x="273" y="305"/>
                  </a:lnTo>
                  <a:lnTo>
                    <a:pt x="271" y="304"/>
                  </a:lnTo>
                  <a:lnTo>
                    <a:pt x="270" y="304"/>
                  </a:lnTo>
                  <a:lnTo>
                    <a:pt x="269" y="304"/>
                  </a:lnTo>
                  <a:lnTo>
                    <a:pt x="267" y="304"/>
                  </a:lnTo>
                  <a:lnTo>
                    <a:pt x="266" y="304"/>
                  </a:lnTo>
                  <a:lnTo>
                    <a:pt x="266" y="302"/>
                  </a:lnTo>
                  <a:lnTo>
                    <a:pt x="265" y="302"/>
                  </a:lnTo>
                  <a:lnTo>
                    <a:pt x="265" y="301"/>
                  </a:lnTo>
                  <a:lnTo>
                    <a:pt x="265" y="302"/>
                  </a:lnTo>
                  <a:lnTo>
                    <a:pt x="263" y="301"/>
                  </a:lnTo>
                  <a:lnTo>
                    <a:pt x="263" y="299"/>
                  </a:lnTo>
                  <a:lnTo>
                    <a:pt x="262" y="299"/>
                  </a:lnTo>
                  <a:lnTo>
                    <a:pt x="261" y="299"/>
                  </a:lnTo>
                  <a:lnTo>
                    <a:pt x="261" y="298"/>
                  </a:lnTo>
                  <a:lnTo>
                    <a:pt x="259" y="299"/>
                  </a:lnTo>
                  <a:lnTo>
                    <a:pt x="258" y="301"/>
                  </a:lnTo>
                  <a:lnTo>
                    <a:pt x="256" y="301"/>
                  </a:lnTo>
                  <a:lnTo>
                    <a:pt x="256" y="302"/>
                  </a:lnTo>
                  <a:lnTo>
                    <a:pt x="255" y="302"/>
                  </a:lnTo>
                  <a:lnTo>
                    <a:pt x="255" y="301"/>
                  </a:lnTo>
                  <a:lnTo>
                    <a:pt x="255" y="302"/>
                  </a:lnTo>
                  <a:lnTo>
                    <a:pt x="252" y="304"/>
                  </a:lnTo>
                  <a:lnTo>
                    <a:pt x="252" y="302"/>
                  </a:lnTo>
                  <a:lnTo>
                    <a:pt x="251" y="301"/>
                  </a:lnTo>
                  <a:lnTo>
                    <a:pt x="251" y="299"/>
                  </a:lnTo>
                  <a:lnTo>
                    <a:pt x="250" y="299"/>
                  </a:lnTo>
                  <a:lnTo>
                    <a:pt x="250" y="301"/>
                  </a:lnTo>
                  <a:lnTo>
                    <a:pt x="248" y="299"/>
                  </a:lnTo>
                  <a:lnTo>
                    <a:pt x="248" y="301"/>
                  </a:lnTo>
                  <a:lnTo>
                    <a:pt x="247" y="301"/>
                  </a:lnTo>
                  <a:lnTo>
                    <a:pt x="245" y="299"/>
                  </a:lnTo>
                  <a:lnTo>
                    <a:pt x="244" y="298"/>
                  </a:lnTo>
                  <a:lnTo>
                    <a:pt x="245" y="298"/>
                  </a:lnTo>
                  <a:lnTo>
                    <a:pt x="244" y="295"/>
                  </a:lnTo>
                  <a:lnTo>
                    <a:pt x="243" y="295"/>
                  </a:lnTo>
                  <a:lnTo>
                    <a:pt x="241" y="295"/>
                  </a:lnTo>
                  <a:lnTo>
                    <a:pt x="240" y="297"/>
                  </a:lnTo>
                  <a:lnTo>
                    <a:pt x="239" y="297"/>
                  </a:lnTo>
                  <a:lnTo>
                    <a:pt x="239" y="295"/>
                  </a:lnTo>
                  <a:lnTo>
                    <a:pt x="237" y="297"/>
                  </a:lnTo>
                  <a:lnTo>
                    <a:pt x="236" y="297"/>
                  </a:lnTo>
                  <a:lnTo>
                    <a:pt x="236" y="295"/>
                  </a:lnTo>
                  <a:lnTo>
                    <a:pt x="234" y="295"/>
                  </a:lnTo>
                  <a:lnTo>
                    <a:pt x="234" y="294"/>
                  </a:lnTo>
                  <a:lnTo>
                    <a:pt x="233" y="295"/>
                  </a:lnTo>
                  <a:lnTo>
                    <a:pt x="233" y="294"/>
                  </a:lnTo>
                  <a:lnTo>
                    <a:pt x="232" y="294"/>
                  </a:lnTo>
                  <a:lnTo>
                    <a:pt x="232" y="295"/>
                  </a:lnTo>
                  <a:lnTo>
                    <a:pt x="230" y="295"/>
                  </a:lnTo>
                  <a:lnTo>
                    <a:pt x="229" y="294"/>
                  </a:lnTo>
                  <a:lnTo>
                    <a:pt x="228" y="294"/>
                  </a:lnTo>
                  <a:lnTo>
                    <a:pt x="228" y="295"/>
                  </a:lnTo>
                  <a:lnTo>
                    <a:pt x="226" y="295"/>
                  </a:lnTo>
                  <a:lnTo>
                    <a:pt x="225" y="295"/>
                  </a:lnTo>
                  <a:lnTo>
                    <a:pt x="224" y="295"/>
                  </a:lnTo>
                  <a:lnTo>
                    <a:pt x="222" y="297"/>
                  </a:lnTo>
                  <a:lnTo>
                    <a:pt x="222" y="295"/>
                  </a:lnTo>
                  <a:lnTo>
                    <a:pt x="221" y="297"/>
                  </a:lnTo>
                  <a:lnTo>
                    <a:pt x="221" y="295"/>
                  </a:lnTo>
                  <a:lnTo>
                    <a:pt x="219" y="295"/>
                  </a:lnTo>
                  <a:lnTo>
                    <a:pt x="219" y="297"/>
                  </a:lnTo>
                  <a:lnTo>
                    <a:pt x="217" y="297"/>
                  </a:lnTo>
                  <a:lnTo>
                    <a:pt x="215" y="297"/>
                  </a:lnTo>
                  <a:lnTo>
                    <a:pt x="215" y="295"/>
                  </a:lnTo>
                  <a:lnTo>
                    <a:pt x="213" y="294"/>
                  </a:lnTo>
                  <a:lnTo>
                    <a:pt x="211" y="294"/>
                  </a:lnTo>
                  <a:lnTo>
                    <a:pt x="210" y="294"/>
                  </a:lnTo>
                  <a:lnTo>
                    <a:pt x="208" y="294"/>
                  </a:lnTo>
                  <a:lnTo>
                    <a:pt x="208" y="295"/>
                  </a:lnTo>
                  <a:lnTo>
                    <a:pt x="207" y="295"/>
                  </a:lnTo>
                  <a:lnTo>
                    <a:pt x="206" y="295"/>
                  </a:lnTo>
                  <a:lnTo>
                    <a:pt x="204" y="295"/>
                  </a:lnTo>
                  <a:lnTo>
                    <a:pt x="204" y="297"/>
                  </a:lnTo>
                  <a:lnTo>
                    <a:pt x="203" y="297"/>
                  </a:lnTo>
                  <a:lnTo>
                    <a:pt x="202" y="297"/>
                  </a:lnTo>
                  <a:lnTo>
                    <a:pt x="200" y="297"/>
                  </a:lnTo>
                  <a:lnTo>
                    <a:pt x="199" y="297"/>
                  </a:lnTo>
                  <a:lnTo>
                    <a:pt x="199" y="298"/>
                  </a:lnTo>
                  <a:lnTo>
                    <a:pt x="197" y="297"/>
                  </a:lnTo>
                  <a:lnTo>
                    <a:pt x="197" y="298"/>
                  </a:lnTo>
                  <a:lnTo>
                    <a:pt x="196" y="298"/>
                  </a:lnTo>
                  <a:lnTo>
                    <a:pt x="196" y="297"/>
                  </a:lnTo>
                  <a:lnTo>
                    <a:pt x="195" y="297"/>
                  </a:lnTo>
                  <a:lnTo>
                    <a:pt x="193" y="297"/>
                  </a:lnTo>
                  <a:lnTo>
                    <a:pt x="193" y="298"/>
                  </a:lnTo>
                  <a:lnTo>
                    <a:pt x="192" y="298"/>
                  </a:lnTo>
                  <a:lnTo>
                    <a:pt x="191" y="298"/>
                  </a:lnTo>
                  <a:lnTo>
                    <a:pt x="189" y="298"/>
                  </a:lnTo>
                  <a:lnTo>
                    <a:pt x="188" y="298"/>
                  </a:lnTo>
                  <a:lnTo>
                    <a:pt x="187" y="298"/>
                  </a:lnTo>
                  <a:lnTo>
                    <a:pt x="185" y="298"/>
                  </a:lnTo>
                  <a:lnTo>
                    <a:pt x="184" y="298"/>
                  </a:lnTo>
                  <a:lnTo>
                    <a:pt x="182" y="299"/>
                  </a:lnTo>
                  <a:lnTo>
                    <a:pt x="181" y="299"/>
                  </a:lnTo>
                  <a:lnTo>
                    <a:pt x="180" y="299"/>
                  </a:lnTo>
                  <a:lnTo>
                    <a:pt x="178" y="299"/>
                  </a:lnTo>
                  <a:lnTo>
                    <a:pt x="177" y="299"/>
                  </a:lnTo>
                  <a:lnTo>
                    <a:pt x="176" y="299"/>
                  </a:lnTo>
                  <a:lnTo>
                    <a:pt x="174" y="299"/>
                  </a:lnTo>
                  <a:lnTo>
                    <a:pt x="173" y="299"/>
                  </a:lnTo>
                  <a:lnTo>
                    <a:pt x="171" y="301"/>
                  </a:lnTo>
                  <a:lnTo>
                    <a:pt x="170" y="301"/>
                  </a:lnTo>
                  <a:lnTo>
                    <a:pt x="169" y="301"/>
                  </a:lnTo>
                  <a:lnTo>
                    <a:pt x="167" y="301"/>
                  </a:lnTo>
                  <a:lnTo>
                    <a:pt x="166" y="301"/>
                  </a:lnTo>
                  <a:lnTo>
                    <a:pt x="165" y="301"/>
                  </a:lnTo>
                  <a:lnTo>
                    <a:pt x="163" y="301"/>
                  </a:lnTo>
                  <a:lnTo>
                    <a:pt x="162" y="301"/>
                  </a:lnTo>
                  <a:lnTo>
                    <a:pt x="160" y="301"/>
                  </a:lnTo>
                  <a:lnTo>
                    <a:pt x="159" y="301"/>
                  </a:lnTo>
                  <a:lnTo>
                    <a:pt x="158" y="301"/>
                  </a:lnTo>
                  <a:lnTo>
                    <a:pt x="156" y="301"/>
                  </a:lnTo>
                  <a:lnTo>
                    <a:pt x="155" y="301"/>
                  </a:lnTo>
                  <a:lnTo>
                    <a:pt x="154" y="301"/>
                  </a:lnTo>
                  <a:lnTo>
                    <a:pt x="152" y="301"/>
                  </a:lnTo>
                  <a:lnTo>
                    <a:pt x="150" y="301"/>
                  </a:lnTo>
                  <a:lnTo>
                    <a:pt x="148" y="301"/>
                  </a:lnTo>
                  <a:lnTo>
                    <a:pt x="147" y="301"/>
                  </a:lnTo>
                  <a:lnTo>
                    <a:pt x="145" y="301"/>
                  </a:lnTo>
                  <a:lnTo>
                    <a:pt x="144" y="301"/>
                  </a:lnTo>
                  <a:lnTo>
                    <a:pt x="143" y="301"/>
                  </a:lnTo>
                  <a:lnTo>
                    <a:pt x="141" y="301"/>
                  </a:lnTo>
                  <a:lnTo>
                    <a:pt x="140" y="301"/>
                  </a:lnTo>
                  <a:lnTo>
                    <a:pt x="139" y="301"/>
                  </a:lnTo>
                  <a:lnTo>
                    <a:pt x="137" y="301"/>
                  </a:lnTo>
                  <a:lnTo>
                    <a:pt x="136" y="299"/>
                  </a:lnTo>
                  <a:lnTo>
                    <a:pt x="136" y="301"/>
                  </a:lnTo>
                  <a:lnTo>
                    <a:pt x="134" y="301"/>
                  </a:lnTo>
                  <a:lnTo>
                    <a:pt x="134" y="302"/>
                  </a:lnTo>
                  <a:lnTo>
                    <a:pt x="133" y="302"/>
                  </a:lnTo>
                  <a:lnTo>
                    <a:pt x="132" y="302"/>
                  </a:lnTo>
                  <a:lnTo>
                    <a:pt x="130" y="302"/>
                  </a:lnTo>
                  <a:lnTo>
                    <a:pt x="129" y="301"/>
                  </a:lnTo>
                  <a:lnTo>
                    <a:pt x="128" y="301"/>
                  </a:lnTo>
                  <a:lnTo>
                    <a:pt x="126" y="301"/>
                  </a:lnTo>
                  <a:lnTo>
                    <a:pt x="125" y="301"/>
                  </a:lnTo>
                  <a:lnTo>
                    <a:pt x="125" y="299"/>
                  </a:lnTo>
                  <a:lnTo>
                    <a:pt x="123" y="299"/>
                  </a:lnTo>
                  <a:lnTo>
                    <a:pt x="122" y="299"/>
                  </a:lnTo>
                  <a:lnTo>
                    <a:pt x="121" y="299"/>
                  </a:lnTo>
                  <a:lnTo>
                    <a:pt x="119" y="299"/>
                  </a:lnTo>
                  <a:lnTo>
                    <a:pt x="118" y="299"/>
                  </a:lnTo>
                  <a:lnTo>
                    <a:pt x="117" y="299"/>
                  </a:lnTo>
                  <a:lnTo>
                    <a:pt x="115" y="299"/>
                  </a:lnTo>
                  <a:lnTo>
                    <a:pt x="114" y="299"/>
                  </a:lnTo>
                  <a:lnTo>
                    <a:pt x="113" y="299"/>
                  </a:lnTo>
                  <a:lnTo>
                    <a:pt x="111" y="299"/>
                  </a:lnTo>
                  <a:lnTo>
                    <a:pt x="110" y="299"/>
                  </a:lnTo>
                  <a:lnTo>
                    <a:pt x="108" y="298"/>
                  </a:lnTo>
                  <a:lnTo>
                    <a:pt x="107" y="298"/>
                  </a:lnTo>
                  <a:lnTo>
                    <a:pt x="107" y="299"/>
                  </a:lnTo>
                  <a:lnTo>
                    <a:pt x="106" y="299"/>
                  </a:lnTo>
                  <a:lnTo>
                    <a:pt x="104" y="299"/>
                  </a:lnTo>
                  <a:lnTo>
                    <a:pt x="103" y="299"/>
                  </a:lnTo>
                  <a:lnTo>
                    <a:pt x="103" y="301"/>
                  </a:lnTo>
                  <a:lnTo>
                    <a:pt x="102" y="301"/>
                  </a:lnTo>
                  <a:lnTo>
                    <a:pt x="100" y="301"/>
                  </a:lnTo>
                  <a:lnTo>
                    <a:pt x="99" y="301"/>
                  </a:lnTo>
                  <a:lnTo>
                    <a:pt x="97" y="301"/>
                  </a:lnTo>
                  <a:lnTo>
                    <a:pt x="97" y="302"/>
                  </a:lnTo>
                  <a:lnTo>
                    <a:pt x="96" y="302"/>
                  </a:lnTo>
                  <a:lnTo>
                    <a:pt x="96" y="304"/>
                  </a:lnTo>
                  <a:lnTo>
                    <a:pt x="96" y="305"/>
                  </a:lnTo>
                  <a:lnTo>
                    <a:pt x="95" y="305"/>
                  </a:lnTo>
                  <a:lnTo>
                    <a:pt x="95" y="307"/>
                  </a:lnTo>
                  <a:lnTo>
                    <a:pt x="93" y="307"/>
                  </a:lnTo>
                  <a:lnTo>
                    <a:pt x="92" y="307"/>
                  </a:lnTo>
                  <a:lnTo>
                    <a:pt x="92" y="305"/>
                  </a:lnTo>
                  <a:lnTo>
                    <a:pt x="91" y="305"/>
                  </a:lnTo>
                  <a:lnTo>
                    <a:pt x="89" y="305"/>
                  </a:lnTo>
                  <a:lnTo>
                    <a:pt x="88" y="305"/>
                  </a:lnTo>
                  <a:lnTo>
                    <a:pt x="88" y="304"/>
                  </a:lnTo>
                  <a:lnTo>
                    <a:pt x="86" y="304"/>
                  </a:lnTo>
                  <a:lnTo>
                    <a:pt x="85" y="304"/>
                  </a:lnTo>
                  <a:lnTo>
                    <a:pt x="84" y="302"/>
                  </a:lnTo>
                  <a:lnTo>
                    <a:pt x="82" y="302"/>
                  </a:lnTo>
                  <a:lnTo>
                    <a:pt x="82" y="301"/>
                  </a:lnTo>
                  <a:lnTo>
                    <a:pt x="81" y="301"/>
                  </a:lnTo>
                  <a:lnTo>
                    <a:pt x="80" y="301"/>
                  </a:lnTo>
                  <a:lnTo>
                    <a:pt x="78" y="299"/>
                  </a:lnTo>
                  <a:lnTo>
                    <a:pt x="77" y="299"/>
                  </a:lnTo>
                  <a:lnTo>
                    <a:pt x="76" y="299"/>
                  </a:lnTo>
                  <a:lnTo>
                    <a:pt x="74" y="299"/>
                  </a:lnTo>
                  <a:lnTo>
                    <a:pt x="73" y="299"/>
                  </a:lnTo>
                  <a:lnTo>
                    <a:pt x="71" y="298"/>
                  </a:lnTo>
                  <a:lnTo>
                    <a:pt x="70" y="298"/>
                  </a:lnTo>
                  <a:lnTo>
                    <a:pt x="69" y="298"/>
                  </a:lnTo>
                  <a:lnTo>
                    <a:pt x="67" y="299"/>
                  </a:lnTo>
                  <a:lnTo>
                    <a:pt x="66" y="299"/>
                  </a:lnTo>
                  <a:lnTo>
                    <a:pt x="65" y="299"/>
                  </a:lnTo>
                  <a:lnTo>
                    <a:pt x="63" y="299"/>
                  </a:lnTo>
                  <a:lnTo>
                    <a:pt x="63" y="301"/>
                  </a:lnTo>
                  <a:lnTo>
                    <a:pt x="62" y="301"/>
                  </a:lnTo>
                  <a:lnTo>
                    <a:pt x="60" y="301"/>
                  </a:lnTo>
                  <a:lnTo>
                    <a:pt x="59" y="301"/>
                  </a:lnTo>
                  <a:lnTo>
                    <a:pt x="59" y="302"/>
                  </a:lnTo>
                  <a:lnTo>
                    <a:pt x="58" y="302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5" y="304"/>
                  </a:lnTo>
                  <a:lnTo>
                    <a:pt x="54" y="304"/>
                  </a:lnTo>
                  <a:lnTo>
                    <a:pt x="54" y="305"/>
                  </a:lnTo>
                  <a:lnTo>
                    <a:pt x="52" y="305"/>
                  </a:lnTo>
                  <a:lnTo>
                    <a:pt x="51" y="305"/>
                  </a:lnTo>
                  <a:lnTo>
                    <a:pt x="49" y="305"/>
                  </a:lnTo>
                  <a:lnTo>
                    <a:pt x="49" y="304"/>
                  </a:lnTo>
                  <a:lnTo>
                    <a:pt x="48" y="304"/>
                  </a:lnTo>
                  <a:lnTo>
                    <a:pt x="48" y="302"/>
                  </a:lnTo>
                  <a:lnTo>
                    <a:pt x="47" y="302"/>
                  </a:lnTo>
                  <a:lnTo>
                    <a:pt x="47" y="301"/>
                  </a:lnTo>
                  <a:lnTo>
                    <a:pt x="45" y="301"/>
                  </a:lnTo>
                  <a:lnTo>
                    <a:pt x="44" y="299"/>
                  </a:lnTo>
                  <a:lnTo>
                    <a:pt x="43" y="299"/>
                  </a:lnTo>
                  <a:lnTo>
                    <a:pt x="41" y="299"/>
                  </a:lnTo>
                  <a:lnTo>
                    <a:pt x="40" y="299"/>
                  </a:lnTo>
                  <a:lnTo>
                    <a:pt x="39" y="299"/>
                  </a:lnTo>
                  <a:lnTo>
                    <a:pt x="37" y="299"/>
                  </a:lnTo>
                  <a:lnTo>
                    <a:pt x="36" y="299"/>
                  </a:lnTo>
                  <a:lnTo>
                    <a:pt x="34" y="301"/>
                  </a:lnTo>
                  <a:lnTo>
                    <a:pt x="33" y="301"/>
                  </a:lnTo>
                  <a:lnTo>
                    <a:pt x="32" y="301"/>
                  </a:lnTo>
                  <a:lnTo>
                    <a:pt x="29" y="304"/>
                  </a:lnTo>
                  <a:lnTo>
                    <a:pt x="28" y="304"/>
                  </a:lnTo>
                  <a:lnTo>
                    <a:pt x="28" y="305"/>
                  </a:lnTo>
                  <a:lnTo>
                    <a:pt x="26" y="305"/>
                  </a:lnTo>
                  <a:lnTo>
                    <a:pt x="25" y="307"/>
                  </a:lnTo>
                  <a:lnTo>
                    <a:pt x="23" y="307"/>
                  </a:lnTo>
                  <a:lnTo>
                    <a:pt x="22" y="308"/>
                  </a:lnTo>
                  <a:lnTo>
                    <a:pt x="21" y="308"/>
                  </a:lnTo>
                  <a:lnTo>
                    <a:pt x="19" y="309"/>
                  </a:lnTo>
                  <a:lnTo>
                    <a:pt x="18" y="309"/>
                  </a:lnTo>
                  <a:lnTo>
                    <a:pt x="17" y="311"/>
                  </a:lnTo>
                  <a:lnTo>
                    <a:pt x="14" y="311"/>
                  </a:lnTo>
                  <a:lnTo>
                    <a:pt x="12" y="312"/>
                  </a:lnTo>
                  <a:lnTo>
                    <a:pt x="11" y="314"/>
                  </a:lnTo>
                  <a:lnTo>
                    <a:pt x="10" y="314"/>
                  </a:lnTo>
                  <a:lnTo>
                    <a:pt x="8" y="315"/>
                  </a:lnTo>
                  <a:lnTo>
                    <a:pt x="7" y="315"/>
                  </a:lnTo>
                  <a:lnTo>
                    <a:pt x="4" y="317"/>
                  </a:lnTo>
                  <a:lnTo>
                    <a:pt x="2" y="318"/>
                  </a:lnTo>
                  <a:lnTo>
                    <a:pt x="0" y="318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6E6E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8" name="Freeform 80"/>
            <p:cNvSpPr>
              <a:spLocks/>
            </p:cNvSpPr>
            <p:nvPr/>
          </p:nvSpPr>
          <p:spPr bwMode="auto">
            <a:xfrm>
              <a:off x="2059" y="2431"/>
              <a:ext cx="399" cy="342"/>
            </a:xfrm>
            <a:custGeom>
              <a:avLst/>
              <a:gdLst>
                <a:gd name="T0" fmla="*/ 97 w 399"/>
                <a:gd name="T1" fmla="*/ 323 h 342"/>
                <a:gd name="T2" fmla="*/ 77 w 399"/>
                <a:gd name="T3" fmla="*/ 330 h 342"/>
                <a:gd name="T4" fmla="*/ 48 w 399"/>
                <a:gd name="T5" fmla="*/ 330 h 342"/>
                <a:gd name="T6" fmla="*/ 45 w 399"/>
                <a:gd name="T7" fmla="*/ 322 h 342"/>
                <a:gd name="T8" fmla="*/ 36 w 399"/>
                <a:gd name="T9" fmla="*/ 324 h 342"/>
                <a:gd name="T10" fmla="*/ 30 w 399"/>
                <a:gd name="T11" fmla="*/ 323 h 342"/>
                <a:gd name="T12" fmla="*/ 23 w 399"/>
                <a:gd name="T13" fmla="*/ 313 h 342"/>
                <a:gd name="T14" fmla="*/ 17 w 399"/>
                <a:gd name="T15" fmla="*/ 306 h 342"/>
                <a:gd name="T16" fmla="*/ 8 w 399"/>
                <a:gd name="T17" fmla="*/ 296 h 342"/>
                <a:gd name="T18" fmla="*/ 3 w 399"/>
                <a:gd name="T19" fmla="*/ 287 h 342"/>
                <a:gd name="T20" fmla="*/ 10 w 399"/>
                <a:gd name="T21" fmla="*/ 278 h 342"/>
                <a:gd name="T22" fmla="*/ 52 w 399"/>
                <a:gd name="T23" fmla="*/ 278 h 342"/>
                <a:gd name="T24" fmla="*/ 59 w 399"/>
                <a:gd name="T25" fmla="*/ 250 h 342"/>
                <a:gd name="T26" fmla="*/ 59 w 399"/>
                <a:gd name="T27" fmla="*/ 186 h 342"/>
                <a:gd name="T28" fmla="*/ 60 w 399"/>
                <a:gd name="T29" fmla="*/ 172 h 342"/>
                <a:gd name="T30" fmla="*/ 49 w 399"/>
                <a:gd name="T31" fmla="*/ 154 h 342"/>
                <a:gd name="T32" fmla="*/ 63 w 399"/>
                <a:gd name="T33" fmla="*/ 147 h 342"/>
                <a:gd name="T34" fmla="*/ 75 w 399"/>
                <a:gd name="T35" fmla="*/ 140 h 342"/>
                <a:gd name="T36" fmla="*/ 77 w 399"/>
                <a:gd name="T37" fmla="*/ 131 h 342"/>
                <a:gd name="T38" fmla="*/ 85 w 399"/>
                <a:gd name="T39" fmla="*/ 130 h 342"/>
                <a:gd name="T40" fmla="*/ 95 w 399"/>
                <a:gd name="T41" fmla="*/ 127 h 342"/>
                <a:gd name="T42" fmla="*/ 96 w 399"/>
                <a:gd name="T43" fmla="*/ 118 h 342"/>
                <a:gd name="T44" fmla="*/ 108 w 399"/>
                <a:gd name="T45" fmla="*/ 108 h 342"/>
                <a:gd name="T46" fmla="*/ 115 w 399"/>
                <a:gd name="T47" fmla="*/ 91 h 342"/>
                <a:gd name="T48" fmla="*/ 129 w 399"/>
                <a:gd name="T49" fmla="*/ 88 h 342"/>
                <a:gd name="T50" fmla="*/ 148 w 399"/>
                <a:gd name="T51" fmla="*/ 79 h 342"/>
                <a:gd name="T52" fmla="*/ 163 w 399"/>
                <a:gd name="T53" fmla="*/ 75 h 342"/>
                <a:gd name="T54" fmla="*/ 164 w 399"/>
                <a:gd name="T55" fmla="*/ 61 h 342"/>
                <a:gd name="T56" fmla="*/ 178 w 399"/>
                <a:gd name="T57" fmla="*/ 72 h 342"/>
                <a:gd name="T58" fmla="*/ 191 w 399"/>
                <a:gd name="T59" fmla="*/ 87 h 342"/>
                <a:gd name="T60" fmla="*/ 199 w 399"/>
                <a:gd name="T61" fmla="*/ 95 h 342"/>
                <a:gd name="T62" fmla="*/ 208 w 399"/>
                <a:gd name="T63" fmla="*/ 98 h 342"/>
                <a:gd name="T64" fmla="*/ 214 w 399"/>
                <a:gd name="T65" fmla="*/ 108 h 342"/>
                <a:gd name="T66" fmla="*/ 215 w 399"/>
                <a:gd name="T67" fmla="*/ 118 h 342"/>
                <a:gd name="T68" fmla="*/ 221 w 399"/>
                <a:gd name="T69" fmla="*/ 118 h 342"/>
                <a:gd name="T70" fmla="*/ 225 w 399"/>
                <a:gd name="T71" fmla="*/ 111 h 342"/>
                <a:gd name="T72" fmla="*/ 236 w 399"/>
                <a:gd name="T73" fmla="*/ 104 h 342"/>
                <a:gd name="T74" fmla="*/ 233 w 399"/>
                <a:gd name="T75" fmla="*/ 100 h 342"/>
                <a:gd name="T76" fmla="*/ 241 w 399"/>
                <a:gd name="T77" fmla="*/ 94 h 342"/>
                <a:gd name="T78" fmla="*/ 251 w 399"/>
                <a:gd name="T79" fmla="*/ 101 h 342"/>
                <a:gd name="T80" fmla="*/ 256 w 399"/>
                <a:gd name="T81" fmla="*/ 91 h 342"/>
                <a:gd name="T82" fmla="*/ 262 w 399"/>
                <a:gd name="T83" fmla="*/ 90 h 342"/>
                <a:gd name="T84" fmla="*/ 267 w 399"/>
                <a:gd name="T85" fmla="*/ 85 h 342"/>
                <a:gd name="T86" fmla="*/ 274 w 399"/>
                <a:gd name="T87" fmla="*/ 78 h 342"/>
                <a:gd name="T88" fmla="*/ 270 w 399"/>
                <a:gd name="T89" fmla="*/ 68 h 342"/>
                <a:gd name="T90" fmla="*/ 275 w 399"/>
                <a:gd name="T91" fmla="*/ 58 h 342"/>
                <a:gd name="T92" fmla="*/ 275 w 399"/>
                <a:gd name="T93" fmla="*/ 48 h 342"/>
                <a:gd name="T94" fmla="*/ 274 w 399"/>
                <a:gd name="T95" fmla="*/ 35 h 342"/>
                <a:gd name="T96" fmla="*/ 282 w 399"/>
                <a:gd name="T97" fmla="*/ 29 h 342"/>
                <a:gd name="T98" fmla="*/ 292 w 399"/>
                <a:gd name="T99" fmla="*/ 26 h 342"/>
                <a:gd name="T100" fmla="*/ 299 w 399"/>
                <a:gd name="T101" fmla="*/ 35 h 342"/>
                <a:gd name="T102" fmla="*/ 304 w 399"/>
                <a:gd name="T103" fmla="*/ 42 h 342"/>
                <a:gd name="T104" fmla="*/ 315 w 399"/>
                <a:gd name="T105" fmla="*/ 43 h 342"/>
                <a:gd name="T106" fmla="*/ 321 w 399"/>
                <a:gd name="T107" fmla="*/ 35 h 342"/>
                <a:gd name="T108" fmla="*/ 328 w 399"/>
                <a:gd name="T109" fmla="*/ 31 h 342"/>
                <a:gd name="T110" fmla="*/ 337 w 399"/>
                <a:gd name="T111" fmla="*/ 23 h 342"/>
                <a:gd name="T112" fmla="*/ 348 w 399"/>
                <a:gd name="T113" fmla="*/ 23 h 342"/>
                <a:gd name="T114" fmla="*/ 359 w 399"/>
                <a:gd name="T115" fmla="*/ 20 h 342"/>
                <a:gd name="T116" fmla="*/ 369 w 399"/>
                <a:gd name="T117" fmla="*/ 15 h 342"/>
                <a:gd name="T118" fmla="*/ 377 w 399"/>
                <a:gd name="T119" fmla="*/ 9 h 342"/>
                <a:gd name="T120" fmla="*/ 388 w 399"/>
                <a:gd name="T121" fmla="*/ 7 h 342"/>
                <a:gd name="T122" fmla="*/ 393 w 399"/>
                <a:gd name="T123" fmla="*/ 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9" h="342">
                  <a:moveTo>
                    <a:pt x="115" y="320"/>
                  </a:moveTo>
                  <a:lnTo>
                    <a:pt x="112" y="320"/>
                  </a:lnTo>
                  <a:lnTo>
                    <a:pt x="110" y="322"/>
                  </a:lnTo>
                  <a:lnTo>
                    <a:pt x="107" y="322"/>
                  </a:lnTo>
                  <a:lnTo>
                    <a:pt x="104" y="323"/>
                  </a:lnTo>
                  <a:lnTo>
                    <a:pt x="101" y="323"/>
                  </a:lnTo>
                  <a:lnTo>
                    <a:pt x="100" y="323"/>
                  </a:lnTo>
                  <a:lnTo>
                    <a:pt x="99" y="323"/>
                  </a:lnTo>
                  <a:lnTo>
                    <a:pt x="97" y="323"/>
                  </a:lnTo>
                  <a:lnTo>
                    <a:pt x="96" y="324"/>
                  </a:lnTo>
                  <a:lnTo>
                    <a:pt x="93" y="326"/>
                  </a:lnTo>
                  <a:lnTo>
                    <a:pt x="92" y="326"/>
                  </a:lnTo>
                  <a:lnTo>
                    <a:pt x="91" y="327"/>
                  </a:lnTo>
                  <a:lnTo>
                    <a:pt x="89" y="327"/>
                  </a:lnTo>
                  <a:lnTo>
                    <a:pt x="85" y="329"/>
                  </a:lnTo>
                  <a:lnTo>
                    <a:pt x="84" y="329"/>
                  </a:lnTo>
                  <a:lnTo>
                    <a:pt x="82" y="330"/>
                  </a:lnTo>
                  <a:lnTo>
                    <a:pt x="77" y="330"/>
                  </a:lnTo>
                  <a:lnTo>
                    <a:pt x="75" y="332"/>
                  </a:lnTo>
                  <a:lnTo>
                    <a:pt x="66" y="335"/>
                  </a:lnTo>
                  <a:lnTo>
                    <a:pt x="45" y="342"/>
                  </a:lnTo>
                  <a:lnTo>
                    <a:pt x="43" y="342"/>
                  </a:lnTo>
                  <a:lnTo>
                    <a:pt x="43" y="337"/>
                  </a:lnTo>
                  <a:lnTo>
                    <a:pt x="41" y="335"/>
                  </a:lnTo>
                  <a:lnTo>
                    <a:pt x="43" y="333"/>
                  </a:lnTo>
                  <a:lnTo>
                    <a:pt x="47" y="333"/>
                  </a:lnTo>
                  <a:lnTo>
                    <a:pt x="48" y="330"/>
                  </a:lnTo>
                  <a:lnTo>
                    <a:pt x="51" y="329"/>
                  </a:lnTo>
                  <a:lnTo>
                    <a:pt x="55" y="326"/>
                  </a:lnTo>
                  <a:lnTo>
                    <a:pt x="55" y="324"/>
                  </a:lnTo>
                  <a:lnTo>
                    <a:pt x="54" y="323"/>
                  </a:lnTo>
                  <a:lnTo>
                    <a:pt x="51" y="322"/>
                  </a:lnTo>
                  <a:lnTo>
                    <a:pt x="49" y="322"/>
                  </a:lnTo>
                  <a:lnTo>
                    <a:pt x="48" y="322"/>
                  </a:lnTo>
                  <a:lnTo>
                    <a:pt x="47" y="322"/>
                  </a:lnTo>
                  <a:lnTo>
                    <a:pt x="45" y="322"/>
                  </a:lnTo>
                  <a:lnTo>
                    <a:pt x="45" y="323"/>
                  </a:lnTo>
                  <a:lnTo>
                    <a:pt x="44" y="323"/>
                  </a:lnTo>
                  <a:lnTo>
                    <a:pt x="43" y="323"/>
                  </a:lnTo>
                  <a:lnTo>
                    <a:pt x="41" y="323"/>
                  </a:lnTo>
                  <a:lnTo>
                    <a:pt x="40" y="323"/>
                  </a:lnTo>
                  <a:lnTo>
                    <a:pt x="38" y="323"/>
                  </a:lnTo>
                  <a:lnTo>
                    <a:pt x="38" y="324"/>
                  </a:lnTo>
                  <a:lnTo>
                    <a:pt x="37" y="324"/>
                  </a:lnTo>
                  <a:lnTo>
                    <a:pt x="36" y="324"/>
                  </a:lnTo>
                  <a:lnTo>
                    <a:pt x="37" y="327"/>
                  </a:lnTo>
                  <a:lnTo>
                    <a:pt x="36" y="327"/>
                  </a:lnTo>
                  <a:lnTo>
                    <a:pt x="34" y="327"/>
                  </a:lnTo>
                  <a:lnTo>
                    <a:pt x="34" y="326"/>
                  </a:lnTo>
                  <a:lnTo>
                    <a:pt x="33" y="326"/>
                  </a:lnTo>
                  <a:lnTo>
                    <a:pt x="33" y="324"/>
                  </a:lnTo>
                  <a:lnTo>
                    <a:pt x="32" y="324"/>
                  </a:lnTo>
                  <a:lnTo>
                    <a:pt x="32" y="323"/>
                  </a:lnTo>
                  <a:lnTo>
                    <a:pt x="30" y="323"/>
                  </a:lnTo>
                  <a:lnTo>
                    <a:pt x="30" y="322"/>
                  </a:lnTo>
                  <a:lnTo>
                    <a:pt x="29" y="320"/>
                  </a:lnTo>
                  <a:lnTo>
                    <a:pt x="27" y="319"/>
                  </a:lnTo>
                  <a:lnTo>
                    <a:pt x="26" y="317"/>
                  </a:lnTo>
                  <a:lnTo>
                    <a:pt x="26" y="316"/>
                  </a:lnTo>
                  <a:lnTo>
                    <a:pt x="25" y="316"/>
                  </a:lnTo>
                  <a:lnTo>
                    <a:pt x="25" y="314"/>
                  </a:lnTo>
                  <a:lnTo>
                    <a:pt x="25" y="313"/>
                  </a:lnTo>
                  <a:lnTo>
                    <a:pt x="23" y="313"/>
                  </a:lnTo>
                  <a:lnTo>
                    <a:pt x="23" y="311"/>
                  </a:lnTo>
                  <a:lnTo>
                    <a:pt x="22" y="311"/>
                  </a:lnTo>
                  <a:lnTo>
                    <a:pt x="22" y="310"/>
                  </a:lnTo>
                  <a:lnTo>
                    <a:pt x="21" y="310"/>
                  </a:lnTo>
                  <a:lnTo>
                    <a:pt x="21" y="309"/>
                  </a:lnTo>
                  <a:lnTo>
                    <a:pt x="19" y="309"/>
                  </a:lnTo>
                  <a:lnTo>
                    <a:pt x="18" y="307"/>
                  </a:lnTo>
                  <a:lnTo>
                    <a:pt x="17" y="307"/>
                  </a:lnTo>
                  <a:lnTo>
                    <a:pt x="17" y="306"/>
                  </a:lnTo>
                  <a:lnTo>
                    <a:pt x="17" y="304"/>
                  </a:lnTo>
                  <a:lnTo>
                    <a:pt x="15" y="304"/>
                  </a:lnTo>
                  <a:lnTo>
                    <a:pt x="14" y="303"/>
                  </a:lnTo>
                  <a:lnTo>
                    <a:pt x="14" y="301"/>
                  </a:lnTo>
                  <a:lnTo>
                    <a:pt x="12" y="301"/>
                  </a:lnTo>
                  <a:lnTo>
                    <a:pt x="11" y="300"/>
                  </a:lnTo>
                  <a:lnTo>
                    <a:pt x="11" y="299"/>
                  </a:lnTo>
                  <a:lnTo>
                    <a:pt x="10" y="297"/>
                  </a:lnTo>
                  <a:lnTo>
                    <a:pt x="8" y="296"/>
                  </a:lnTo>
                  <a:lnTo>
                    <a:pt x="7" y="294"/>
                  </a:lnTo>
                  <a:lnTo>
                    <a:pt x="7" y="293"/>
                  </a:lnTo>
                  <a:lnTo>
                    <a:pt x="6" y="293"/>
                  </a:lnTo>
                  <a:lnTo>
                    <a:pt x="6" y="291"/>
                  </a:lnTo>
                  <a:lnTo>
                    <a:pt x="4" y="291"/>
                  </a:lnTo>
                  <a:lnTo>
                    <a:pt x="4" y="290"/>
                  </a:lnTo>
                  <a:lnTo>
                    <a:pt x="4" y="288"/>
                  </a:lnTo>
                  <a:lnTo>
                    <a:pt x="3" y="288"/>
                  </a:lnTo>
                  <a:lnTo>
                    <a:pt x="3" y="287"/>
                  </a:lnTo>
                  <a:lnTo>
                    <a:pt x="1" y="286"/>
                  </a:lnTo>
                  <a:lnTo>
                    <a:pt x="1" y="284"/>
                  </a:lnTo>
                  <a:lnTo>
                    <a:pt x="0" y="284"/>
                  </a:lnTo>
                  <a:lnTo>
                    <a:pt x="0" y="283"/>
                  </a:lnTo>
                  <a:lnTo>
                    <a:pt x="1" y="281"/>
                  </a:lnTo>
                  <a:lnTo>
                    <a:pt x="3" y="280"/>
                  </a:lnTo>
                  <a:lnTo>
                    <a:pt x="6" y="278"/>
                  </a:lnTo>
                  <a:lnTo>
                    <a:pt x="8" y="278"/>
                  </a:lnTo>
                  <a:lnTo>
                    <a:pt x="10" y="278"/>
                  </a:lnTo>
                  <a:lnTo>
                    <a:pt x="12" y="278"/>
                  </a:lnTo>
                  <a:lnTo>
                    <a:pt x="14" y="277"/>
                  </a:lnTo>
                  <a:lnTo>
                    <a:pt x="15" y="277"/>
                  </a:lnTo>
                  <a:lnTo>
                    <a:pt x="17" y="277"/>
                  </a:lnTo>
                  <a:lnTo>
                    <a:pt x="19" y="277"/>
                  </a:lnTo>
                  <a:lnTo>
                    <a:pt x="27" y="277"/>
                  </a:lnTo>
                  <a:lnTo>
                    <a:pt x="37" y="277"/>
                  </a:lnTo>
                  <a:lnTo>
                    <a:pt x="48" y="278"/>
                  </a:lnTo>
                  <a:lnTo>
                    <a:pt x="52" y="278"/>
                  </a:lnTo>
                  <a:lnTo>
                    <a:pt x="58" y="278"/>
                  </a:lnTo>
                  <a:lnTo>
                    <a:pt x="59" y="277"/>
                  </a:lnTo>
                  <a:lnTo>
                    <a:pt x="59" y="274"/>
                  </a:lnTo>
                  <a:lnTo>
                    <a:pt x="59" y="273"/>
                  </a:lnTo>
                  <a:lnTo>
                    <a:pt x="59" y="264"/>
                  </a:lnTo>
                  <a:lnTo>
                    <a:pt x="59" y="258"/>
                  </a:lnTo>
                  <a:lnTo>
                    <a:pt x="59" y="257"/>
                  </a:lnTo>
                  <a:lnTo>
                    <a:pt x="59" y="251"/>
                  </a:lnTo>
                  <a:lnTo>
                    <a:pt x="59" y="250"/>
                  </a:lnTo>
                  <a:lnTo>
                    <a:pt x="59" y="244"/>
                  </a:lnTo>
                  <a:lnTo>
                    <a:pt x="59" y="232"/>
                  </a:lnTo>
                  <a:lnTo>
                    <a:pt x="59" y="225"/>
                  </a:lnTo>
                  <a:lnTo>
                    <a:pt x="59" y="215"/>
                  </a:lnTo>
                  <a:lnTo>
                    <a:pt x="59" y="205"/>
                  </a:lnTo>
                  <a:lnTo>
                    <a:pt x="59" y="199"/>
                  </a:lnTo>
                  <a:lnTo>
                    <a:pt x="59" y="196"/>
                  </a:lnTo>
                  <a:lnTo>
                    <a:pt x="59" y="193"/>
                  </a:lnTo>
                  <a:lnTo>
                    <a:pt x="59" y="186"/>
                  </a:lnTo>
                  <a:lnTo>
                    <a:pt x="59" y="183"/>
                  </a:lnTo>
                  <a:lnTo>
                    <a:pt x="59" y="179"/>
                  </a:lnTo>
                  <a:lnTo>
                    <a:pt x="59" y="175"/>
                  </a:lnTo>
                  <a:lnTo>
                    <a:pt x="59" y="173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3"/>
                  </a:lnTo>
                  <a:lnTo>
                    <a:pt x="62" y="173"/>
                  </a:lnTo>
                  <a:lnTo>
                    <a:pt x="60" y="172"/>
                  </a:lnTo>
                  <a:lnTo>
                    <a:pt x="60" y="169"/>
                  </a:lnTo>
                  <a:lnTo>
                    <a:pt x="60" y="166"/>
                  </a:lnTo>
                  <a:lnTo>
                    <a:pt x="60" y="165"/>
                  </a:lnTo>
                  <a:lnTo>
                    <a:pt x="58" y="163"/>
                  </a:lnTo>
                  <a:lnTo>
                    <a:pt x="54" y="160"/>
                  </a:lnTo>
                  <a:lnTo>
                    <a:pt x="52" y="160"/>
                  </a:lnTo>
                  <a:lnTo>
                    <a:pt x="51" y="157"/>
                  </a:lnTo>
                  <a:lnTo>
                    <a:pt x="49" y="156"/>
                  </a:lnTo>
                  <a:lnTo>
                    <a:pt x="49" y="154"/>
                  </a:lnTo>
                  <a:lnTo>
                    <a:pt x="49" y="153"/>
                  </a:lnTo>
                  <a:lnTo>
                    <a:pt x="49" y="152"/>
                  </a:lnTo>
                  <a:lnTo>
                    <a:pt x="51" y="152"/>
                  </a:lnTo>
                  <a:lnTo>
                    <a:pt x="54" y="150"/>
                  </a:lnTo>
                  <a:lnTo>
                    <a:pt x="56" y="152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2" y="150"/>
                  </a:lnTo>
                  <a:lnTo>
                    <a:pt x="63" y="147"/>
                  </a:lnTo>
                  <a:lnTo>
                    <a:pt x="64" y="147"/>
                  </a:lnTo>
                  <a:lnTo>
                    <a:pt x="67" y="147"/>
                  </a:lnTo>
                  <a:lnTo>
                    <a:pt x="69" y="147"/>
                  </a:lnTo>
                  <a:lnTo>
                    <a:pt x="70" y="146"/>
                  </a:lnTo>
                  <a:lnTo>
                    <a:pt x="71" y="146"/>
                  </a:lnTo>
                  <a:lnTo>
                    <a:pt x="73" y="144"/>
                  </a:lnTo>
                  <a:lnTo>
                    <a:pt x="74" y="143"/>
                  </a:lnTo>
                  <a:lnTo>
                    <a:pt x="75" y="141"/>
                  </a:lnTo>
                  <a:lnTo>
                    <a:pt x="75" y="140"/>
                  </a:lnTo>
                  <a:lnTo>
                    <a:pt x="75" y="139"/>
                  </a:lnTo>
                  <a:lnTo>
                    <a:pt x="75" y="137"/>
                  </a:lnTo>
                  <a:lnTo>
                    <a:pt x="75" y="136"/>
                  </a:lnTo>
                  <a:lnTo>
                    <a:pt x="77" y="136"/>
                  </a:lnTo>
                  <a:lnTo>
                    <a:pt x="75" y="136"/>
                  </a:lnTo>
                  <a:lnTo>
                    <a:pt x="75" y="134"/>
                  </a:lnTo>
                  <a:lnTo>
                    <a:pt x="77" y="134"/>
                  </a:lnTo>
                  <a:lnTo>
                    <a:pt x="77" y="133"/>
                  </a:lnTo>
                  <a:lnTo>
                    <a:pt x="77" y="131"/>
                  </a:lnTo>
                  <a:lnTo>
                    <a:pt x="77" y="130"/>
                  </a:lnTo>
                  <a:lnTo>
                    <a:pt x="77" y="128"/>
                  </a:lnTo>
                  <a:lnTo>
                    <a:pt x="78" y="128"/>
                  </a:lnTo>
                  <a:lnTo>
                    <a:pt x="80" y="128"/>
                  </a:lnTo>
                  <a:lnTo>
                    <a:pt x="81" y="128"/>
                  </a:lnTo>
                  <a:lnTo>
                    <a:pt x="82" y="128"/>
                  </a:lnTo>
                  <a:lnTo>
                    <a:pt x="82" y="130"/>
                  </a:lnTo>
                  <a:lnTo>
                    <a:pt x="84" y="130"/>
                  </a:lnTo>
                  <a:lnTo>
                    <a:pt x="85" y="130"/>
                  </a:lnTo>
                  <a:lnTo>
                    <a:pt x="86" y="130"/>
                  </a:lnTo>
                  <a:lnTo>
                    <a:pt x="88" y="130"/>
                  </a:lnTo>
                  <a:lnTo>
                    <a:pt x="88" y="128"/>
                  </a:lnTo>
                  <a:lnTo>
                    <a:pt x="89" y="128"/>
                  </a:lnTo>
                  <a:lnTo>
                    <a:pt x="91" y="128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5" y="128"/>
                  </a:lnTo>
                  <a:lnTo>
                    <a:pt x="95" y="127"/>
                  </a:lnTo>
                  <a:lnTo>
                    <a:pt x="95" y="126"/>
                  </a:lnTo>
                  <a:lnTo>
                    <a:pt x="96" y="126"/>
                  </a:lnTo>
                  <a:lnTo>
                    <a:pt x="96" y="124"/>
                  </a:lnTo>
                  <a:lnTo>
                    <a:pt x="96" y="123"/>
                  </a:lnTo>
                  <a:lnTo>
                    <a:pt x="95" y="123"/>
                  </a:lnTo>
                  <a:lnTo>
                    <a:pt x="95" y="121"/>
                  </a:lnTo>
                  <a:lnTo>
                    <a:pt x="96" y="121"/>
                  </a:lnTo>
                  <a:lnTo>
                    <a:pt x="96" y="120"/>
                  </a:lnTo>
                  <a:lnTo>
                    <a:pt x="96" y="118"/>
                  </a:lnTo>
                  <a:lnTo>
                    <a:pt x="97" y="118"/>
                  </a:lnTo>
                  <a:lnTo>
                    <a:pt x="97" y="117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101" y="114"/>
                  </a:lnTo>
                  <a:lnTo>
                    <a:pt x="103" y="114"/>
                  </a:lnTo>
                  <a:lnTo>
                    <a:pt x="104" y="111"/>
                  </a:lnTo>
                  <a:lnTo>
                    <a:pt x="106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7" y="107"/>
                  </a:lnTo>
                  <a:lnTo>
                    <a:pt x="107" y="105"/>
                  </a:lnTo>
                  <a:lnTo>
                    <a:pt x="108" y="104"/>
                  </a:lnTo>
                  <a:lnTo>
                    <a:pt x="111" y="97"/>
                  </a:lnTo>
                  <a:lnTo>
                    <a:pt x="114" y="95"/>
                  </a:lnTo>
                  <a:lnTo>
                    <a:pt x="115" y="94"/>
                  </a:lnTo>
                  <a:lnTo>
                    <a:pt x="115" y="92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9" y="91"/>
                  </a:lnTo>
                  <a:lnTo>
                    <a:pt x="118" y="91"/>
                  </a:lnTo>
                  <a:lnTo>
                    <a:pt x="119" y="88"/>
                  </a:lnTo>
                  <a:lnTo>
                    <a:pt x="121" y="88"/>
                  </a:lnTo>
                  <a:lnTo>
                    <a:pt x="122" y="87"/>
                  </a:lnTo>
                  <a:lnTo>
                    <a:pt x="125" y="87"/>
                  </a:lnTo>
                  <a:lnTo>
                    <a:pt x="126" y="88"/>
                  </a:lnTo>
                  <a:lnTo>
                    <a:pt x="129" y="88"/>
                  </a:lnTo>
                  <a:lnTo>
                    <a:pt x="130" y="87"/>
                  </a:lnTo>
                  <a:lnTo>
                    <a:pt x="133" y="85"/>
                  </a:lnTo>
                  <a:lnTo>
                    <a:pt x="134" y="85"/>
                  </a:lnTo>
                  <a:lnTo>
                    <a:pt x="136" y="85"/>
                  </a:lnTo>
                  <a:lnTo>
                    <a:pt x="140" y="82"/>
                  </a:lnTo>
                  <a:lnTo>
                    <a:pt x="141" y="81"/>
                  </a:lnTo>
                  <a:lnTo>
                    <a:pt x="144" y="81"/>
                  </a:lnTo>
                  <a:lnTo>
                    <a:pt x="147" y="81"/>
                  </a:lnTo>
                  <a:lnTo>
                    <a:pt x="148" y="79"/>
                  </a:lnTo>
                  <a:lnTo>
                    <a:pt x="149" y="79"/>
                  </a:lnTo>
                  <a:lnTo>
                    <a:pt x="151" y="79"/>
                  </a:lnTo>
                  <a:lnTo>
                    <a:pt x="152" y="77"/>
                  </a:lnTo>
                  <a:lnTo>
                    <a:pt x="154" y="77"/>
                  </a:lnTo>
                  <a:lnTo>
                    <a:pt x="159" y="79"/>
                  </a:lnTo>
                  <a:lnTo>
                    <a:pt x="160" y="78"/>
                  </a:lnTo>
                  <a:lnTo>
                    <a:pt x="162" y="78"/>
                  </a:lnTo>
                  <a:lnTo>
                    <a:pt x="163" y="77"/>
                  </a:lnTo>
                  <a:lnTo>
                    <a:pt x="163" y="75"/>
                  </a:lnTo>
                  <a:lnTo>
                    <a:pt x="162" y="72"/>
                  </a:lnTo>
                  <a:lnTo>
                    <a:pt x="162" y="71"/>
                  </a:lnTo>
                  <a:lnTo>
                    <a:pt x="162" y="69"/>
                  </a:lnTo>
                  <a:lnTo>
                    <a:pt x="162" y="67"/>
                  </a:lnTo>
                  <a:lnTo>
                    <a:pt x="163" y="65"/>
                  </a:lnTo>
                  <a:lnTo>
                    <a:pt x="163" y="64"/>
                  </a:lnTo>
                  <a:lnTo>
                    <a:pt x="163" y="62"/>
                  </a:lnTo>
                  <a:lnTo>
                    <a:pt x="163" y="61"/>
                  </a:lnTo>
                  <a:lnTo>
                    <a:pt x="164" y="61"/>
                  </a:lnTo>
                  <a:lnTo>
                    <a:pt x="167" y="59"/>
                  </a:lnTo>
                  <a:lnTo>
                    <a:pt x="169" y="61"/>
                  </a:lnTo>
                  <a:lnTo>
                    <a:pt x="170" y="62"/>
                  </a:lnTo>
                  <a:lnTo>
                    <a:pt x="173" y="65"/>
                  </a:lnTo>
                  <a:lnTo>
                    <a:pt x="174" y="67"/>
                  </a:lnTo>
                  <a:lnTo>
                    <a:pt x="175" y="68"/>
                  </a:lnTo>
                  <a:lnTo>
                    <a:pt x="177" y="69"/>
                  </a:lnTo>
                  <a:lnTo>
                    <a:pt x="178" y="71"/>
                  </a:lnTo>
                  <a:lnTo>
                    <a:pt x="178" y="72"/>
                  </a:lnTo>
                  <a:lnTo>
                    <a:pt x="180" y="72"/>
                  </a:lnTo>
                  <a:lnTo>
                    <a:pt x="182" y="75"/>
                  </a:lnTo>
                  <a:lnTo>
                    <a:pt x="184" y="77"/>
                  </a:lnTo>
                  <a:lnTo>
                    <a:pt x="185" y="77"/>
                  </a:lnTo>
                  <a:lnTo>
                    <a:pt x="186" y="77"/>
                  </a:lnTo>
                  <a:lnTo>
                    <a:pt x="189" y="81"/>
                  </a:lnTo>
                  <a:lnTo>
                    <a:pt x="191" y="85"/>
                  </a:lnTo>
                  <a:lnTo>
                    <a:pt x="192" y="87"/>
                  </a:lnTo>
                  <a:lnTo>
                    <a:pt x="191" y="87"/>
                  </a:lnTo>
                  <a:lnTo>
                    <a:pt x="189" y="88"/>
                  </a:lnTo>
                  <a:lnTo>
                    <a:pt x="191" y="88"/>
                  </a:lnTo>
                  <a:lnTo>
                    <a:pt x="192" y="90"/>
                  </a:lnTo>
                  <a:lnTo>
                    <a:pt x="192" y="91"/>
                  </a:lnTo>
                  <a:lnTo>
                    <a:pt x="193" y="92"/>
                  </a:lnTo>
                  <a:lnTo>
                    <a:pt x="195" y="94"/>
                  </a:lnTo>
                  <a:lnTo>
                    <a:pt x="196" y="94"/>
                  </a:lnTo>
                  <a:lnTo>
                    <a:pt x="197" y="95"/>
                  </a:lnTo>
                  <a:lnTo>
                    <a:pt x="199" y="95"/>
                  </a:lnTo>
                  <a:lnTo>
                    <a:pt x="199" y="97"/>
                  </a:lnTo>
                  <a:lnTo>
                    <a:pt x="200" y="97"/>
                  </a:lnTo>
                  <a:lnTo>
                    <a:pt x="201" y="97"/>
                  </a:lnTo>
                  <a:lnTo>
                    <a:pt x="203" y="97"/>
                  </a:lnTo>
                  <a:lnTo>
                    <a:pt x="204" y="98"/>
                  </a:lnTo>
                  <a:lnTo>
                    <a:pt x="204" y="97"/>
                  </a:lnTo>
                  <a:lnTo>
                    <a:pt x="206" y="97"/>
                  </a:lnTo>
                  <a:lnTo>
                    <a:pt x="207" y="97"/>
                  </a:lnTo>
                  <a:lnTo>
                    <a:pt x="208" y="98"/>
                  </a:lnTo>
                  <a:lnTo>
                    <a:pt x="208" y="100"/>
                  </a:lnTo>
                  <a:lnTo>
                    <a:pt x="210" y="100"/>
                  </a:lnTo>
                  <a:lnTo>
                    <a:pt x="211" y="100"/>
                  </a:lnTo>
                  <a:lnTo>
                    <a:pt x="212" y="101"/>
                  </a:lnTo>
                  <a:lnTo>
                    <a:pt x="212" y="103"/>
                  </a:lnTo>
                  <a:lnTo>
                    <a:pt x="212" y="104"/>
                  </a:lnTo>
                  <a:lnTo>
                    <a:pt x="212" y="105"/>
                  </a:lnTo>
                  <a:lnTo>
                    <a:pt x="212" y="107"/>
                  </a:lnTo>
                  <a:lnTo>
                    <a:pt x="214" y="108"/>
                  </a:lnTo>
                  <a:lnTo>
                    <a:pt x="212" y="110"/>
                  </a:lnTo>
                  <a:lnTo>
                    <a:pt x="211" y="110"/>
                  </a:lnTo>
                  <a:lnTo>
                    <a:pt x="211" y="111"/>
                  </a:lnTo>
                  <a:lnTo>
                    <a:pt x="211" y="116"/>
                  </a:lnTo>
                  <a:lnTo>
                    <a:pt x="212" y="116"/>
                  </a:lnTo>
                  <a:lnTo>
                    <a:pt x="212" y="117"/>
                  </a:lnTo>
                  <a:lnTo>
                    <a:pt x="214" y="117"/>
                  </a:lnTo>
                  <a:lnTo>
                    <a:pt x="214" y="118"/>
                  </a:lnTo>
                  <a:lnTo>
                    <a:pt x="215" y="118"/>
                  </a:lnTo>
                  <a:lnTo>
                    <a:pt x="215" y="120"/>
                  </a:lnTo>
                  <a:lnTo>
                    <a:pt x="217" y="120"/>
                  </a:lnTo>
                  <a:lnTo>
                    <a:pt x="218" y="120"/>
                  </a:lnTo>
                  <a:lnTo>
                    <a:pt x="219" y="121"/>
                  </a:lnTo>
                  <a:lnTo>
                    <a:pt x="221" y="121"/>
                  </a:lnTo>
                  <a:lnTo>
                    <a:pt x="222" y="121"/>
                  </a:lnTo>
                  <a:lnTo>
                    <a:pt x="222" y="120"/>
                  </a:lnTo>
                  <a:lnTo>
                    <a:pt x="222" y="118"/>
                  </a:lnTo>
                  <a:lnTo>
                    <a:pt x="221" y="118"/>
                  </a:lnTo>
                  <a:lnTo>
                    <a:pt x="221" y="117"/>
                  </a:lnTo>
                  <a:lnTo>
                    <a:pt x="219" y="117"/>
                  </a:lnTo>
                  <a:lnTo>
                    <a:pt x="219" y="116"/>
                  </a:lnTo>
                  <a:lnTo>
                    <a:pt x="219" y="114"/>
                  </a:lnTo>
                  <a:lnTo>
                    <a:pt x="219" y="113"/>
                  </a:lnTo>
                  <a:lnTo>
                    <a:pt x="221" y="113"/>
                  </a:lnTo>
                  <a:lnTo>
                    <a:pt x="222" y="113"/>
                  </a:lnTo>
                  <a:lnTo>
                    <a:pt x="223" y="113"/>
                  </a:lnTo>
                  <a:lnTo>
                    <a:pt x="225" y="111"/>
                  </a:lnTo>
                  <a:lnTo>
                    <a:pt x="226" y="110"/>
                  </a:lnTo>
                  <a:lnTo>
                    <a:pt x="228" y="110"/>
                  </a:lnTo>
                  <a:lnTo>
                    <a:pt x="229" y="110"/>
                  </a:lnTo>
                  <a:lnTo>
                    <a:pt x="230" y="110"/>
                  </a:lnTo>
                  <a:lnTo>
                    <a:pt x="230" y="108"/>
                  </a:lnTo>
                  <a:lnTo>
                    <a:pt x="232" y="108"/>
                  </a:lnTo>
                  <a:lnTo>
                    <a:pt x="233" y="107"/>
                  </a:lnTo>
                  <a:lnTo>
                    <a:pt x="234" y="105"/>
                  </a:lnTo>
                  <a:lnTo>
                    <a:pt x="236" y="104"/>
                  </a:lnTo>
                  <a:lnTo>
                    <a:pt x="236" y="103"/>
                  </a:lnTo>
                  <a:lnTo>
                    <a:pt x="237" y="103"/>
                  </a:lnTo>
                  <a:lnTo>
                    <a:pt x="237" y="101"/>
                  </a:lnTo>
                  <a:lnTo>
                    <a:pt x="238" y="101"/>
                  </a:lnTo>
                  <a:lnTo>
                    <a:pt x="237" y="100"/>
                  </a:lnTo>
                  <a:lnTo>
                    <a:pt x="236" y="101"/>
                  </a:lnTo>
                  <a:lnTo>
                    <a:pt x="236" y="100"/>
                  </a:lnTo>
                  <a:lnTo>
                    <a:pt x="234" y="100"/>
                  </a:lnTo>
                  <a:lnTo>
                    <a:pt x="233" y="100"/>
                  </a:lnTo>
                  <a:lnTo>
                    <a:pt x="233" y="98"/>
                  </a:lnTo>
                  <a:lnTo>
                    <a:pt x="233" y="97"/>
                  </a:lnTo>
                  <a:lnTo>
                    <a:pt x="234" y="95"/>
                  </a:lnTo>
                  <a:lnTo>
                    <a:pt x="236" y="95"/>
                  </a:lnTo>
                  <a:lnTo>
                    <a:pt x="237" y="94"/>
                  </a:lnTo>
                  <a:lnTo>
                    <a:pt x="238" y="92"/>
                  </a:lnTo>
                  <a:lnTo>
                    <a:pt x="240" y="91"/>
                  </a:lnTo>
                  <a:lnTo>
                    <a:pt x="241" y="92"/>
                  </a:lnTo>
                  <a:lnTo>
                    <a:pt x="241" y="94"/>
                  </a:lnTo>
                  <a:lnTo>
                    <a:pt x="243" y="94"/>
                  </a:lnTo>
                  <a:lnTo>
                    <a:pt x="243" y="95"/>
                  </a:lnTo>
                  <a:lnTo>
                    <a:pt x="244" y="95"/>
                  </a:lnTo>
                  <a:lnTo>
                    <a:pt x="244" y="97"/>
                  </a:lnTo>
                  <a:lnTo>
                    <a:pt x="245" y="97"/>
                  </a:lnTo>
                  <a:lnTo>
                    <a:pt x="247" y="98"/>
                  </a:lnTo>
                  <a:lnTo>
                    <a:pt x="248" y="100"/>
                  </a:lnTo>
                  <a:lnTo>
                    <a:pt x="249" y="101"/>
                  </a:lnTo>
                  <a:lnTo>
                    <a:pt x="251" y="101"/>
                  </a:lnTo>
                  <a:lnTo>
                    <a:pt x="252" y="101"/>
                  </a:lnTo>
                  <a:lnTo>
                    <a:pt x="254" y="101"/>
                  </a:lnTo>
                  <a:lnTo>
                    <a:pt x="254" y="100"/>
                  </a:lnTo>
                  <a:lnTo>
                    <a:pt x="254" y="98"/>
                  </a:lnTo>
                  <a:lnTo>
                    <a:pt x="255" y="97"/>
                  </a:lnTo>
                  <a:lnTo>
                    <a:pt x="256" y="95"/>
                  </a:lnTo>
                  <a:lnTo>
                    <a:pt x="256" y="94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1"/>
                  </a:lnTo>
                  <a:lnTo>
                    <a:pt x="256" y="90"/>
                  </a:lnTo>
                  <a:lnTo>
                    <a:pt x="256" y="88"/>
                  </a:lnTo>
                  <a:lnTo>
                    <a:pt x="258" y="88"/>
                  </a:lnTo>
                  <a:lnTo>
                    <a:pt x="258" y="87"/>
                  </a:lnTo>
                  <a:lnTo>
                    <a:pt x="259" y="87"/>
                  </a:lnTo>
                  <a:lnTo>
                    <a:pt x="260" y="88"/>
                  </a:lnTo>
                  <a:lnTo>
                    <a:pt x="262" y="88"/>
                  </a:lnTo>
                  <a:lnTo>
                    <a:pt x="262" y="90"/>
                  </a:lnTo>
                  <a:lnTo>
                    <a:pt x="263" y="91"/>
                  </a:lnTo>
                  <a:lnTo>
                    <a:pt x="265" y="92"/>
                  </a:lnTo>
                  <a:lnTo>
                    <a:pt x="266" y="92"/>
                  </a:lnTo>
                  <a:lnTo>
                    <a:pt x="267" y="92"/>
                  </a:lnTo>
                  <a:lnTo>
                    <a:pt x="267" y="91"/>
                  </a:lnTo>
                  <a:lnTo>
                    <a:pt x="267" y="90"/>
                  </a:lnTo>
                  <a:lnTo>
                    <a:pt x="267" y="88"/>
                  </a:lnTo>
                  <a:lnTo>
                    <a:pt x="267" y="87"/>
                  </a:lnTo>
                  <a:lnTo>
                    <a:pt x="267" y="85"/>
                  </a:lnTo>
                  <a:lnTo>
                    <a:pt x="266" y="84"/>
                  </a:lnTo>
                  <a:lnTo>
                    <a:pt x="266" y="82"/>
                  </a:lnTo>
                  <a:lnTo>
                    <a:pt x="267" y="82"/>
                  </a:lnTo>
                  <a:lnTo>
                    <a:pt x="269" y="82"/>
                  </a:lnTo>
                  <a:lnTo>
                    <a:pt x="270" y="82"/>
                  </a:lnTo>
                  <a:lnTo>
                    <a:pt x="271" y="81"/>
                  </a:lnTo>
                  <a:lnTo>
                    <a:pt x="273" y="81"/>
                  </a:lnTo>
                  <a:lnTo>
                    <a:pt x="274" y="79"/>
                  </a:lnTo>
                  <a:lnTo>
                    <a:pt x="274" y="78"/>
                  </a:lnTo>
                  <a:lnTo>
                    <a:pt x="274" y="77"/>
                  </a:lnTo>
                  <a:lnTo>
                    <a:pt x="273" y="75"/>
                  </a:lnTo>
                  <a:lnTo>
                    <a:pt x="271" y="74"/>
                  </a:lnTo>
                  <a:lnTo>
                    <a:pt x="270" y="72"/>
                  </a:lnTo>
                  <a:lnTo>
                    <a:pt x="269" y="72"/>
                  </a:lnTo>
                  <a:lnTo>
                    <a:pt x="269" y="71"/>
                  </a:lnTo>
                  <a:lnTo>
                    <a:pt x="269" y="69"/>
                  </a:lnTo>
                  <a:lnTo>
                    <a:pt x="270" y="69"/>
                  </a:lnTo>
                  <a:lnTo>
                    <a:pt x="270" y="68"/>
                  </a:lnTo>
                  <a:lnTo>
                    <a:pt x="271" y="68"/>
                  </a:lnTo>
                  <a:lnTo>
                    <a:pt x="273" y="67"/>
                  </a:lnTo>
                  <a:lnTo>
                    <a:pt x="273" y="65"/>
                  </a:lnTo>
                  <a:lnTo>
                    <a:pt x="271" y="64"/>
                  </a:lnTo>
                  <a:lnTo>
                    <a:pt x="273" y="64"/>
                  </a:lnTo>
                  <a:lnTo>
                    <a:pt x="274" y="62"/>
                  </a:lnTo>
                  <a:lnTo>
                    <a:pt x="274" y="61"/>
                  </a:lnTo>
                  <a:lnTo>
                    <a:pt x="275" y="59"/>
                  </a:lnTo>
                  <a:lnTo>
                    <a:pt x="275" y="58"/>
                  </a:lnTo>
                  <a:lnTo>
                    <a:pt x="275" y="56"/>
                  </a:lnTo>
                  <a:lnTo>
                    <a:pt x="275" y="55"/>
                  </a:lnTo>
                  <a:lnTo>
                    <a:pt x="275" y="54"/>
                  </a:lnTo>
                  <a:lnTo>
                    <a:pt x="275" y="52"/>
                  </a:lnTo>
                  <a:lnTo>
                    <a:pt x="275" y="51"/>
                  </a:lnTo>
                  <a:lnTo>
                    <a:pt x="275" y="49"/>
                  </a:lnTo>
                  <a:lnTo>
                    <a:pt x="275" y="48"/>
                  </a:lnTo>
                  <a:lnTo>
                    <a:pt x="274" y="48"/>
                  </a:lnTo>
                  <a:lnTo>
                    <a:pt x="275" y="48"/>
                  </a:lnTo>
                  <a:lnTo>
                    <a:pt x="275" y="46"/>
                  </a:lnTo>
                  <a:lnTo>
                    <a:pt x="275" y="45"/>
                  </a:lnTo>
                  <a:lnTo>
                    <a:pt x="275" y="43"/>
                  </a:lnTo>
                  <a:lnTo>
                    <a:pt x="275" y="42"/>
                  </a:lnTo>
                  <a:lnTo>
                    <a:pt x="274" y="41"/>
                  </a:lnTo>
                  <a:lnTo>
                    <a:pt x="274" y="39"/>
                  </a:lnTo>
                  <a:lnTo>
                    <a:pt x="274" y="38"/>
                  </a:lnTo>
                  <a:lnTo>
                    <a:pt x="274" y="36"/>
                  </a:lnTo>
                  <a:lnTo>
                    <a:pt x="274" y="35"/>
                  </a:lnTo>
                  <a:lnTo>
                    <a:pt x="274" y="33"/>
                  </a:lnTo>
                  <a:lnTo>
                    <a:pt x="275" y="33"/>
                  </a:lnTo>
                  <a:lnTo>
                    <a:pt x="275" y="32"/>
                  </a:lnTo>
                  <a:lnTo>
                    <a:pt x="275" y="31"/>
                  </a:lnTo>
                  <a:lnTo>
                    <a:pt x="277" y="31"/>
                  </a:lnTo>
                  <a:lnTo>
                    <a:pt x="278" y="31"/>
                  </a:lnTo>
                  <a:lnTo>
                    <a:pt x="280" y="31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8"/>
                  </a:lnTo>
                  <a:lnTo>
                    <a:pt x="285" y="26"/>
                  </a:lnTo>
                  <a:lnTo>
                    <a:pt x="286" y="26"/>
                  </a:lnTo>
                  <a:lnTo>
                    <a:pt x="288" y="26"/>
                  </a:lnTo>
                  <a:lnTo>
                    <a:pt x="289" y="26"/>
                  </a:lnTo>
                  <a:lnTo>
                    <a:pt x="289" y="28"/>
                  </a:lnTo>
                  <a:lnTo>
                    <a:pt x="291" y="28"/>
                  </a:lnTo>
                  <a:lnTo>
                    <a:pt x="291" y="26"/>
                  </a:lnTo>
                  <a:lnTo>
                    <a:pt x="292" y="26"/>
                  </a:lnTo>
                  <a:lnTo>
                    <a:pt x="292" y="28"/>
                  </a:lnTo>
                  <a:lnTo>
                    <a:pt x="293" y="28"/>
                  </a:lnTo>
                  <a:lnTo>
                    <a:pt x="295" y="29"/>
                  </a:lnTo>
                  <a:lnTo>
                    <a:pt x="295" y="31"/>
                  </a:lnTo>
                  <a:lnTo>
                    <a:pt x="295" y="32"/>
                  </a:lnTo>
                  <a:lnTo>
                    <a:pt x="295" y="33"/>
                  </a:lnTo>
                  <a:lnTo>
                    <a:pt x="296" y="35"/>
                  </a:lnTo>
                  <a:lnTo>
                    <a:pt x="297" y="36"/>
                  </a:lnTo>
                  <a:lnTo>
                    <a:pt x="299" y="35"/>
                  </a:lnTo>
                  <a:lnTo>
                    <a:pt x="299" y="36"/>
                  </a:lnTo>
                  <a:lnTo>
                    <a:pt x="297" y="36"/>
                  </a:lnTo>
                  <a:lnTo>
                    <a:pt x="297" y="38"/>
                  </a:lnTo>
                  <a:lnTo>
                    <a:pt x="297" y="39"/>
                  </a:lnTo>
                  <a:lnTo>
                    <a:pt x="299" y="41"/>
                  </a:lnTo>
                  <a:lnTo>
                    <a:pt x="300" y="42"/>
                  </a:lnTo>
                  <a:lnTo>
                    <a:pt x="302" y="42"/>
                  </a:lnTo>
                  <a:lnTo>
                    <a:pt x="303" y="42"/>
                  </a:lnTo>
                  <a:lnTo>
                    <a:pt x="304" y="42"/>
                  </a:lnTo>
                  <a:lnTo>
                    <a:pt x="306" y="42"/>
                  </a:lnTo>
                  <a:lnTo>
                    <a:pt x="307" y="42"/>
                  </a:lnTo>
                  <a:lnTo>
                    <a:pt x="308" y="42"/>
                  </a:lnTo>
                  <a:lnTo>
                    <a:pt x="310" y="42"/>
                  </a:lnTo>
                  <a:lnTo>
                    <a:pt x="310" y="43"/>
                  </a:lnTo>
                  <a:lnTo>
                    <a:pt x="311" y="43"/>
                  </a:lnTo>
                  <a:lnTo>
                    <a:pt x="312" y="43"/>
                  </a:lnTo>
                  <a:lnTo>
                    <a:pt x="314" y="45"/>
                  </a:lnTo>
                  <a:lnTo>
                    <a:pt x="315" y="43"/>
                  </a:lnTo>
                  <a:lnTo>
                    <a:pt x="317" y="43"/>
                  </a:lnTo>
                  <a:lnTo>
                    <a:pt x="318" y="42"/>
                  </a:lnTo>
                  <a:lnTo>
                    <a:pt x="318" y="41"/>
                  </a:lnTo>
                  <a:lnTo>
                    <a:pt x="319" y="41"/>
                  </a:lnTo>
                  <a:lnTo>
                    <a:pt x="319" y="39"/>
                  </a:lnTo>
                  <a:lnTo>
                    <a:pt x="319" y="38"/>
                  </a:lnTo>
                  <a:lnTo>
                    <a:pt x="319" y="36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6"/>
                  </a:lnTo>
                  <a:lnTo>
                    <a:pt x="322" y="36"/>
                  </a:lnTo>
                  <a:lnTo>
                    <a:pt x="323" y="36"/>
                  </a:lnTo>
                  <a:lnTo>
                    <a:pt x="323" y="35"/>
                  </a:lnTo>
                  <a:lnTo>
                    <a:pt x="323" y="36"/>
                  </a:lnTo>
                  <a:lnTo>
                    <a:pt x="325" y="35"/>
                  </a:lnTo>
                  <a:lnTo>
                    <a:pt x="326" y="33"/>
                  </a:lnTo>
                  <a:lnTo>
                    <a:pt x="326" y="32"/>
                  </a:lnTo>
                  <a:lnTo>
                    <a:pt x="328" y="31"/>
                  </a:lnTo>
                  <a:lnTo>
                    <a:pt x="329" y="29"/>
                  </a:lnTo>
                  <a:lnTo>
                    <a:pt x="329" y="28"/>
                  </a:lnTo>
                  <a:lnTo>
                    <a:pt x="330" y="28"/>
                  </a:lnTo>
                  <a:lnTo>
                    <a:pt x="332" y="28"/>
                  </a:lnTo>
                  <a:lnTo>
                    <a:pt x="332" y="26"/>
                  </a:lnTo>
                  <a:lnTo>
                    <a:pt x="333" y="26"/>
                  </a:lnTo>
                  <a:lnTo>
                    <a:pt x="334" y="25"/>
                  </a:lnTo>
                  <a:lnTo>
                    <a:pt x="337" y="25"/>
                  </a:lnTo>
                  <a:lnTo>
                    <a:pt x="337" y="23"/>
                  </a:lnTo>
                  <a:lnTo>
                    <a:pt x="339" y="23"/>
                  </a:lnTo>
                  <a:lnTo>
                    <a:pt x="340" y="23"/>
                  </a:lnTo>
                  <a:lnTo>
                    <a:pt x="341" y="25"/>
                  </a:lnTo>
                  <a:lnTo>
                    <a:pt x="343" y="25"/>
                  </a:lnTo>
                  <a:lnTo>
                    <a:pt x="344" y="25"/>
                  </a:lnTo>
                  <a:lnTo>
                    <a:pt x="345" y="25"/>
                  </a:lnTo>
                  <a:lnTo>
                    <a:pt x="345" y="23"/>
                  </a:lnTo>
                  <a:lnTo>
                    <a:pt x="347" y="23"/>
                  </a:lnTo>
                  <a:lnTo>
                    <a:pt x="348" y="23"/>
                  </a:lnTo>
                  <a:lnTo>
                    <a:pt x="349" y="23"/>
                  </a:lnTo>
                  <a:lnTo>
                    <a:pt x="351" y="22"/>
                  </a:lnTo>
                  <a:lnTo>
                    <a:pt x="352" y="22"/>
                  </a:lnTo>
                  <a:lnTo>
                    <a:pt x="354" y="23"/>
                  </a:lnTo>
                  <a:lnTo>
                    <a:pt x="355" y="23"/>
                  </a:lnTo>
                  <a:lnTo>
                    <a:pt x="356" y="22"/>
                  </a:lnTo>
                  <a:lnTo>
                    <a:pt x="358" y="22"/>
                  </a:lnTo>
                  <a:lnTo>
                    <a:pt x="358" y="20"/>
                  </a:lnTo>
                  <a:lnTo>
                    <a:pt x="359" y="20"/>
                  </a:lnTo>
                  <a:lnTo>
                    <a:pt x="360" y="20"/>
                  </a:lnTo>
                  <a:lnTo>
                    <a:pt x="360" y="19"/>
                  </a:lnTo>
                  <a:lnTo>
                    <a:pt x="362" y="19"/>
                  </a:lnTo>
                  <a:lnTo>
                    <a:pt x="363" y="19"/>
                  </a:lnTo>
                  <a:lnTo>
                    <a:pt x="363" y="18"/>
                  </a:lnTo>
                  <a:lnTo>
                    <a:pt x="365" y="18"/>
                  </a:lnTo>
                  <a:lnTo>
                    <a:pt x="366" y="18"/>
                  </a:lnTo>
                  <a:lnTo>
                    <a:pt x="367" y="16"/>
                  </a:lnTo>
                  <a:lnTo>
                    <a:pt x="369" y="15"/>
                  </a:lnTo>
                  <a:lnTo>
                    <a:pt x="370" y="15"/>
                  </a:lnTo>
                  <a:lnTo>
                    <a:pt x="371" y="13"/>
                  </a:lnTo>
                  <a:lnTo>
                    <a:pt x="371" y="12"/>
                  </a:lnTo>
                  <a:lnTo>
                    <a:pt x="373" y="12"/>
                  </a:lnTo>
                  <a:lnTo>
                    <a:pt x="374" y="12"/>
                  </a:lnTo>
                  <a:lnTo>
                    <a:pt x="374" y="10"/>
                  </a:lnTo>
                  <a:lnTo>
                    <a:pt x="376" y="10"/>
                  </a:lnTo>
                  <a:lnTo>
                    <a:pt x="376" y="9"/>
                  </a:lnTo>
                  <a:lnTo>
                    <a:pt x="377" y="9"/>
                  </a:lnTo>
                  <a:lnTo>
                    <a:pt x="378" y="9"/>
                  </a:lnTo>
                  <a:lnTo>
                    <a:pt x="380" y="9"/>
                  </a:lnTo>
                  <a:lnTo>
                    <a:pt x="381" y="9"/>
                  </a:lnTo>
                  <a:lnTo>
                    <a:pt x="381" y="7"/>
                  </a:lnTo>
                  <a:lnTo>
                    <a:pt x="382" y="7"/>
                  </a:lnTo>
                  <a:lnTo>
                    <a:pt x="384" y="6"/>
                  </a:lnTo>
                  <a:lnTo>
                    <a:pt x="385" y="7"/>
                  </a:lnTo>
                  <a:lnTo>
                    <a:pt x="386" y="7"/>
                  </a:lnTo>
                  <a:lnTo>
                    <a:pt x="388" y="7"/>
                  </a:lnTo>
                  <a:lnTo>
                    <a:pt x="388" y="6"/>
                  </a:lnTo>
                  <a:lnTo>
                    <a:pt x="389" y="6"/>
                  </a:lnTo>
                  <a:lnTo>
                    <a:pt x="389" y="5"/>
                  </a:lnTo>
                  <a:lnTo>
                    <a:pt x="388" y="5"/>
                  </a:lnTo>
                  <a:lnTo>
                    <a:pt x="389" y="3"/>
                  </a:lnTo>
                  <a:lnTo>
                    <a:pt x="389" y="2"/>
                  </a:lnTo>
                  <a:lnTo>
                    <a:pt x="391" y="2"/>
                  </a:lnTo>
                  <a:lnTo>
                    <a:pt x="392" y="2"/>
                  </a:lnTo>
                  <a:lnTo>
                    <a:pt x="393" y="2"/>
                  </a:lnTo>
                  <a:lnTo>
                    <a:pt x="395" y="2"/>
                  </a:lnTo>
                  <a:lnTo>
                    <a:pt x="396" y="0"/>
                  </a:lnTo>
                  <a:lnTo>
                    <a:pt x="397" y="0"/>
                  </a:lnTo>
                  <a:lnTo>
                    <a:pt x="399" y="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6E6E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9" name="Freeform 81"/>
            <p:cNvSpPr>
              <a:spLocks/>
            </p:cNvSpPr>
            <p:nvPr/>
          </p:nvSpPr>
          <p:spPr bwMode="auto">
            <a:xfrm>
              <a:off x="2582" y="2366"/>
              <a:ext cx="257" cy="209"/>
            </a:xfrm>
            <a:custGeom>
              <a:avLst/>
              <a:gdLst>
                <a:gd name="T0" fmla="*/ 3 w 257"/>
                <a:gd name="T1" fmla="*/ 100 h 209"/>
                <a:gd name="T2" fmla="*/ 11 w 257"/>
                <a:gd name="T3" fmla="*/ 84 h 209"/>
                <a:gd name="T4" fmla="*/ 20 w 257"/>
                <a:gd name="T5" fmla="*/ 74 h 209"/>
                <a:gd name="T6" fmla="*/ 32 w 257"/>
                <a:gd name="T7" fmla="*/ 68 h 209"/>
                <a:gd name="T8" fmla="*/ 50 w 257"/>
                <a:gd name="T9" fmla="*/ 67 h 209"/>
                <a:gd name="T10" fmla="*/ 64 w 257"/>
                <a:gd name="T11" fmla="*/ 62 h 209"/>
                <a:gd name="T12" fmla="*/ 68 w 257"/>
                <a:gd name="T13" fmla="*/ 48 h 209"/>
                <a:gd name="T14" fmla="*/ 70 w 257"/>
                <a:gd name="T15" fmla="*/ 38 h 209"/>
                <a:gd name="T16" fmla="*/ 76 w 257"/>
                <a:gd name="T17" fmla="*/ 25 h 209"/>
                <a:gd name="T18" fmla="*/ 91 w 257"/>
                <a:gd name="T19" fmla="*/ 18 h 209"/>
                <a:gd name="T20" fmla="*/ 109 w 257"/>
                <a:gd name="T21" fmla="*/ 12 h 209"/>
                <a:gd name="T22" fmla="*/ 129 w 257"/>
                <a:gd name="T23" fmla="*/ 9 h 209"/>
                <a:gd name="T24" fmla="*/ 143 w 257"/>
                <a:gd name="T25" fmla="*/ 3 h 209"/>
                <a:gd name="T26" fmla="*/ 151 w 257"/>
                <a:gd name="T27" fmla="*/ 0 h 209"/>
                <a:gd name="T28" fmla="*/ 161 w 257"/>
                <a:gd name="T29" fmla="*/ 8 h 209"/>
                <a:gd name="T30" fmla="*/ 164 w 257"/>
                <a:gd name="T31" fmla="*/ 16 h 209"/>
                <a:gd name="T32" fmla="*/ 177 w 257"/>
                <a:gd name="T33" fmla="*/ 19 h 209"/>
                <a:gd name="T34" fmla="*/ 188 w 257"/>
                <a:gd name="T35" fmla="*/ 23 h 209"/>
                <a:gd name="T36" fmla="*/ 199 w 257"/>
                <a:gd name="T37" fmla="*/ 26 h 209"/>
                <a:gd name="T38" fmla="*/ 206 w 257"/>
                <a:gd name="T39" fmla="*/ 31 h 209"/>
                <a:gd name="T40" fmla="*/ 216 w 257"/>
                <a:gd name="T41" fmla="*/ 35 h 209"/>
                <a:gd name="T42" fmla="*/ 231 w 257"/>
                <a:gd name="T43" fmla="*/ 41 h 209"/>
                <a:gd name="T44" fmla="*/ 239 w 257"/>
                <a:gd name="T45" fmla="*/ 49 h 209"/>
                <a:gd name="T46" fmla="*/ 242 w 257"/>
                <a:gd name="T47" fmla="*/ 58 h 209"/>
                <a:gd name="T48" fmla="*/ 250 w 257"/>
                <a:gd name="T49" fmla="*/ 62 h 209"/>
                <a:gd name="T50" fmla="*/ 255 w 257"/>
                <a:gd name="T51" fmla="*/ 75 h 209"/>
                <a:gd name="T52" fmla="*/ 254 w 257"/>
                <a:gd name="T53" fmla="*/ 85 h 209"/>
                <a:gd name="T54" fmla="*/ 250 w 257"/>
                <a:gd name="T55" fmla="*/ 96 h 209"/>
                <a:gd name="T56" fmla="*/ 248 w 257"/>
                <a:gd name="T57" fmla="*/ 106 h 209"/>
                <a:gd name="T58" fmla="*/ 238 w 257"/>
                <a:gd name="T59" fmla="*/ 106 h 209"/>
                <a:gd name="T60" fmla="*/ 231 w 257"/>
                <a:gd name="T61" fmla="*/ 110 h 209"/>
                <a:gd name="T62" fmla="*/ 224 w 257"/>
                <a:gd name="T63" fmla="*/ 126 h 209"/>
                <a:gd name="T64" fmla="*/ 213 w 257"/>
                <a:gd name="T65" fmla="*/ 155 h 209"/>
                <a:gd name="T66" fmla="*/ 207 w 257"/>
                <a:gd name="T67" fmla="*/ 160 h 209"/>
                <a:gd name="T68" fmla="*/ 205 w 257"/>
                <a:gd name="T69" fmla="*/ 169 h 209"/>
                <a:gd name="T70" fmla="*/ 206 w 257"/>
                <a:gd name="T71" fmla="*/ 176 h 209"/>
                <a:gd name="T72" fmla="*/ 209 w 257"/>
                <a:gd name="T73" fmla="*/ 188 h 209"/>
                <a:gd name="T74" fmla="*/ 206 w 257"/>
                <a:gd name="T75" fmla="*/ 199 h 209"/>
                <a:gd name="T76" fmla="*/ 205 w 257"/>
                <a:gd name="T77" fmla="*/ 209 h 209"/>
                <a:gd name="T78" fmla="*/ 190 w 257"/>
                <a:gd name="T79" fmla="*/ 204 h 209"/>
                <a:gd name="T80" fmla="*/ 165 w 257"/>
                <a:gd name="T81" fmla="*/ 201 h 209"/>
                <a:gd name="T82" fmla="*/ 155 w 257"/>
                <a:gd name="T83" fmla="*/ 193 h 209"/>
                <a:gd name="T84" fmla="*/ 146 w 257"/>
                <a:gd name="T85" fmla="*/ 198 h 209"/>
                <a:gd name="T86" fmla="*/ 142 w 257"/>
                <a:gd name="T87" fmla="*/ 182 h 209"/>
                <a:gd name="T88" fmla="*/ 135 w 257"/>
                <a:gd name="T89" fmla="*/ 178 h 209"/>
                <a:gd name="T90" fmla="*/ 135 w 257"/>
                <a:gd name="T91" fmla="*/ 186 h 209"/>
                <a:gd name="T92" fmla="*/ 135 w 257"/>
                <a:gd name="T93" fmla="*/ 195 h 209"/>
                <a:gd name="T94" fmla="*/ 116 w 257"/>
                <a:gd name="T95" fmla="*/ 195 h 209"/>
                <a:gd name="T96" fmla="*/ 103 w 257"/>
                <a:gd name="T97" fmla="*/ 189 h 209"/>
                <a:gd name="T98" fmla="*/ 96 w 257"/>
                <a:gd name="T99" fmla="*/ 181 h 209"/>
                <a:gd name="T100" fmla="*/ 88 w 257"/>
                <a:gd name="T101" fmla="*/ 176 h 209"/>
                <a:gd name="T102" fmla="*/ 80 w 257"/>
                <a:gd name="T103" fmla="*/ 165 h 209"/>
                <a:gd name="T104" fmla="*/ 66 w 257"/>
                <a:gd name="T105" fmla="*/ 162 h 209"/>
                <a:gd name="T106" fmla="*/ 58 w 257"/>
                <a:gd name="T107" fmla="*/ 155 h 209"/>
                <a:gd name="T108" fmla="*/ 55 w 257"/>
                <a:gd name="T109" fmla="*/ 146 h 209"/>
                <a:gd name="T110" fmla="*/ 44 w 257"/>
                <a:gd name="T111" fmla="*/ 144 h 209"/>
                <a:gd name="T112" fmla="*/ 36 w 257"/>
                <a:gd name="T113" fmla="*/ 140 h 209"/>
                <a:gd name="T114" fmla="*/ 25 w 257"/>
                <a:gd name="T115" fmla="*/ 137 h 209"/>
                <a:gd name="T116" fmla="*/ 14 w 257"/>
                <a:gd name="T117" fmla="*/ 124 h 209"/>
                <a:gd name="T118" fmla="*/ 10 w 257"/>
                <a:gd name="T119" fmla="*/ 11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209">
                  <a:moveTo>
                    <a:pt x="10" y="114"/>
                  </a:moveTo>
                  <a:lnTo>
                    <a:pt x="10" y="113"/>
                  </a:lnTo>
                  <a:lnTo>
                    <a:pt x="10" y="111"/>
                  </a:lnTo>
                  <a:lnTo>
                    <a:pt x="9" y="110"/>
                  </a:lnTo>
                  <a:lnTo>
                    <a:pt x="7" y="110"/>
                  </a:lnTo>
                  <a:lnTo>
                    <a:pt x="6" y="108"/>
                  </a:lnTo>
                  <a:lnTo>
                    <a:pt x="5" y="106"/>
                  </a:lnTo>
                  <a:lnTo>
                    <a:pt x="5" y="104"/>
                  </a:lnTo>
                  <a:lnTo>
                    <a:pt x="2" y="104"/>
                  </a:lnTo>
                  <a:lnTo>
                    <a:pt x="0" y="103"/>
                  </a:lnTo>
                  <a:lnTo>
                    <a:pt x="2" y="101"/>
                  </a:lnTo>
                  <a:lnTo>
                    <a:pt x="3" y="100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5" y="97"/>
                  </a:lnTo>
                  <a:lnTo>
                    <a:pt x="5" y="96"/>
                  </a:lnTo>
                  <a:lnTo>
                    <a:pt x="6" y="94"/>
                  </a:lnTo>
                  <a:lnTo>
                    <a:pt x="7" y="93"/>
                  </a:lnTo>
                  <a:lnTo>
                    <a:pt x="9" y="91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1" y="88"/>
                  </a:lnTo>
                  <a:lnTo>
                    <a:pt x="11" y="87"/>
                  </a:lnTo>
                  <a:lnTo>
                    <a:pt x="11" y="84"/>
                  </a:lnTo>
                  <a:lnTo>
                    <a:pt x="11" y="83"/>
                  </a:lnTo>
                  <a:lnTo>
                    <a:pt x="13" y="83"/>
                  </a:lnTo>
                  <a:lnTo>
                    <a:pt x="13" y="81"/>
                  </a:lnTo>
                  <a:lnTo>
                    <a:pt x="14" y="81"/>
                  </a:lnTo>
                  <a:lnTo>
                    <a:pt x="14" y="80"/>
                  </a:lnTo>
                  <a:lnTo>
                    <a:pt x="14" y="78"/>
                  </a:lnTo>
                  <a:lnTo>
                    <a:pt x="14" y="77"/>
                  </a:lnTo>
                  <a:lnTo>
                    <a:pt x="16" y="77"/>
                  </a:lnTo>
                  <a:lnTo>
                    <a:pt x="16" y="75"/>
                  </a:lnTo>
                  <a:lnTo>
                    <a:pt x="17" y="75"/>
                  </a:lnTo>
                  <a:lnTo>
                    <a:pt x="18" y="74"/>
                  </a:lnTo>
                  <a:lnTo>
                    <a:pt x="20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4" y="74"/>
                  </a:lnTo>
                  <a:lnTo>
                    <a:pt x="25" y="72"/>
                  </a:lnTo>
                  <a:lnTo>
                    <a:pt x="27" y="72"/>
                  </a:lnTo>
                  <a:lnTo>
                    <a:pt x="28" y="72"/>
                  </a:lnTo>
                  <a:lnTo>
                    <a:pt x="28" y="71"/>
                  </a:lnTo>
                  <a:lnTo>
                    <a:pt x="29" y="71"/>
                  </a:lnTo>
                  <a:lnTo>
                    <a:pt x="29" y="70"/>
                  </a:lnTo>
                  <a:lnTo>
                    <a:pt x="31" y="70"/>
                  </a:lnTo>
                  <a:lnTo>
                    <a:pt x="31" y="68"/>
                  </a:lnTo>
                  <a:lnTo>
                    <a:pt x="32" y="68"/>
                  </a:lnTo>
                  <a:lnTo>
                    <a:pt x="33" y="68"/>
                  </a:lnTo>
                  <a:lnTo>
                    <a:pt x="35" y="68"/>
                  </a:lnTo>
                  <a:lnTo>
                    <a:pt x="36" y="67"/>
                  </a:lnTo>
                  <a:lnTo>
                    <a:pt x="37" y="67"/>
                  </a:lnTo>
                  <a:lnTo>
                    <a:pt x="39" y="67"/>
                  </a:lnTo>
                  <a:lnTo>
                    <a:pt x="40" y="67"/>
                  </a:lnTo>
                  <a:lnTo>
                    <a:pt x="42" y="67"/>
                  </a:lnTo>
                  <a:lnTo>
                    <a:pt x="43" y="67"/>
                  </a:lnTo>
                  <a:lnTo>
                    <a:pt x="44" y="67"/>
                  </a:lnTo>
                  <a:lnTo>
                    <a:pt x="47" y="67"/>
                  </a:lnTo>
                  <a:lnTo>
                    <a:pt x="48" y="67"/>
                  </a:lnTo>
                  <a:lnTo>
                    <a:pt x="50" y="67"/>
                  </a:lnTo>
                  <a:lnTo>
                    <a:pt x="51" y="68"/>
                  </a:lnTo>
                  <a:lnTo>
                    <a:pt x="53" y="68"/>
                  </a:lnTo>
                  <a:lnTo>
                    <a:pt x="54" y="68"/>
                  </a:lnTo>
                  <a:lnTo>
                    <a:pt x="55" y="67"/>
                  </a:lnTo>
                  <a:lnTo>
                    <a:pt x="57" y="67"/>
                  </a:lnTo>
                  <a:lnTo>
                    <a:pt x="58" y="67"/>
                  </a:lnTo>
                  <a:lnTo>
                    <a:pt x="58" y="65"/>
                  </a:lnTo>
                  <a:lnTo>
                    <a:pt x="59" y="65"/>
                  </a:lnTo>
                  <a:lnTo>
                    <a:pt x="59" y="64"/>
                  </a:lnTo>
                  <a:lnTo>
                    <a:pt x="61" y="64"/>
                  </a:lnTo>
                  <a:lnTo>
                    <a:pt x="62" y="62"/>
                  </a:lnTo>
                  <a:lnTo>
                    <a:pt x="64" y="62"/>
                  </a:lnTo>
                  <a:lnTo>
                    <a:pt x="64" y="61"/>
                  </a:lnTo>
                  <a:lnTo>
                    <a:pt x="65" y="59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8" y="55"/>
                  </a:lnTo>
                  <a:lnTo>
                    <a:pt x="68" y="54"/>
                  </a:lnTo>
                  <a:lnTo>
                    <a:pt x="69" y="52"/>
                  </a:lnTo>
                  <a:lnTo>
                    <a:pt x="68" y="51"/>
                  </a:lnTo>
                  <a:lnTo>
                    <a:pt x="68" y="49"/>
                  </a:lnTo>
                  <a:lnTo>
                    <a:pt x="68" y="48"/>
                  </a:lnTo>
                  <a:lnTo>
                    <a:pt x="68" y="47"/>
                  </a:lnTo>
                  <a:lnTo>
                    <a:pt x="68" y="45"/>
                  </a:lnTo>
                  <a:lnTo>
                    <a:pt x="66" y="45"/>
                  </a:lnTo>
                  <a:lnTo>
                    <a:pt x="66" y="44"/>
                  </a:lnTo>
                  <a:lnTo>
                    <a:pt x="66" y="42"/>
                  </a:lnTo>
                  <a:lnTo>
                    <a:pt x="66" y="41"/>
                  </a:lnTo>
                  <a:lnTo>
                    <a:pt x="65" y="41"/>
                  </a:lnTo>
                  <a:lnTo>
                    <a:pt x="66" y="41"/>
                  </a:lnTo>
                  <a:lnTo>
                    <a:pt x="66" y="39"/>
                  </a:lnTo>
                  <a:lnTo>
                    <a:pt x="68" y="39"/>
                  </a:lnTo>
                  <a:lnTo>
                    <a:pt x="69" y="38"/>
                  </a:lnTo>
                  <a:lnTo>
                    <a:pt x="70" y="38"/>
                  </a:lnTo>
                  <a:lnTo>
                    <a:pt x="70" y="36"/>
                  </a:lnTo>
                  <a:lnTo>
                    <a:pt x="70" y="35"/>
                  </a:lnTo>
                  <a:lnTo>
                    <a:pt x="72" y="35"/>
                  </a:lnTo>
                  <a:lnTo>
                    <a:pt x="72" y="34"/>
                  </a:lnTo>
                  <a:lnTo>
                    <a:pt x="72" y="32"/>
                  </a:lnTo>
                  <a:lnTo>
                    <a:pt x="73" y="29"/>
                  </a:lnTo>
                  <a:lnTo>
                    <a:pt x="74" y="29"/>
                  </a:lnTo>
                  <a:lnTo>
                    <a:pt x="74" y="28"/>
                  </a:lnTo>
                  <a:lnTo>
                    <a:pt x="73" y="28"/>
                  </a:lnTo>
                  <a:lnTo>
                    <a:pt x="74" y="28"/>
                  </a:lnTo>
                  <a:lnTo>
                    <a:pt x="74" y="26"/>
                  </a:lnTo>
                  <a:lnTo>
                    <a:pt x="76" y="25"/>
                  </a:lnTo>
                  <a:lnTo>
                    <a:pt x="77" y="25"/>
                  </a:lnTo>
                  <a:lnTo>
                    <a:pt x="79" y="23"/>
                  </a:lnTo>
                  <a:lnTo>
                    <a:pt x="79" y="22"/>
                  </a:lnTo>
                  <a:lnTo>
                    <a:pt x="80" y="22"/>
                  </a:lnTo>
                  <a:lnTo>
                    <a:pt x="81" y="21"/>
                  </a:lnTo>
                  <a:lnTo>
                    <a:pt x="83" y="19"/>
                  </a:lnTo>
                  <a:lnTo>
                    <a:pt x="84" y="19"/>
                  </a:lnTo>
                  <a:lnTo>
                    <a:pt x="85" y="19"/>
                  </a:lnTo>
                  <a:lnTo>
                    <a:pt x="87" y="18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8"/>
                  </a:lnTo>
                  <a:lnTo>
                    <a:pt x="92" y="16"/>
                  </a:lnTo>
                  <a:lnTo>
                    <a:pt x="94" y="16"/>
                  </a:lnTo>
                  <a:lnTo>
                    <a:pt x="96" y="15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101" y="13"/>
                  </a:lnTo>
                  <a:lnTo>
                    <a:pt x="102" y="13"/>
                  </a:lnTo>
                  <a:lnTo>
                    <a:pt x="10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7" y="12"/>
                  </a:lnTo>
                  <a:lnTo>
                    <a:pt x="109" y="12"/>
                  </a:lnTo>
                  <a:lnTo>
                    <a:pt x="111" y="12"/>
                  </a:lnTo>
                  <a:lnTo>
                    <a:pt x="113" y="10"/>
                  </a:lnTo>
                  <a:lnTo>
                    <a:pt x="116" y="10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8" y="9"/>
                  </a:lnTo>
                  <a:lnTo>
                    <a:pt x="129" y="9"/>
                  </a:lnTo>
                  <a:lnTo>
                    <a:pt x="131" y="8"/>
                  </a:lnTo>
                  <a:lnTo>
                    <a:pt x="132" y="8"/>
                  </a:lnTo>
                  <a:lnTo>
                    <a:pt x="133" y="8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6" y="6"/>
                  </a:lnTo>
                  <a:lnTo>
                    <a:pt x="138" y="6"/>
                  </a:lnTo>
                  <a:lnTo>
                    <a:pt x="139" y="6"/>
                  </a:lnTo>
                  <a:lnTo>
                    <a:pt x="139" y="5"/>
                  </a:lnTo>
                  <a:lnTo>
                    <a:pt x="140" y="5"/>
                  </a:lnTo>
                  <a:lnTo>
                    <a:pt x="142" y="3"/>
                  </a:lnTo>
                  <a:lnTo>
                    <a:pt x="143" y="3"/>
                  </a:lnTo>
                  <a:lnTo>
                    <a:pt x="143" y="5"/>
                  </a:lnTo>
                  <a:lnTo>
                    <a:pt x="144" y="5"/>
                  </a:lnTo>
                  <a:lnTo>
                    <a:pt x="144" y="3"/>
                  </a:lnTo>
                  <a:lnTo>
                    <a:pt x="144" y="5"/>
                  </a:lnTo>
                  <a:lnTo>
                    <a:pt x="146" y="5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8" y="3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4" y="2"/>
                  </a:lnTo>
                  <a:lnTo>
                    <a:pt x="154" y="3"/>
                  </a:lnTo>
                  <a:lnTo>
                    <a:pt x="155" y="3"/>
                  </a:lnTo>
                  <a:lnTo>
                    <a:pt x="157" y="3"/>
                  </a:lnTo>
                  <a:lnTo>
                    <a:pt x="157" y="5"/>
                  </a:lnTo>
                  <a:lnTo>
                    <a:pt x="158" y="5"/>
                  </a:lnTo>
                  <a:lnTo>
                    <a:pt x="159" y="5"/>
                  </a:lnTo>
                  <a:lnTo>
                    <a:pt x="159" y="6"/>
                  </a:lnTo>
                  <a:lnTo>
                    <a:pt x="161" y="6"/>
                  </a:lnTo>
                  <a:lnTo>
                    <a:pt x="161" y="8"/>
                  </a:lnTo>
                  <a:lnTo>
                    <a:pt x="161" y="9"/>
                  </a:lnTo>
                  <a:lnTo>
                    <a:pt x="161" y="10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61" y="12"/>
                  </a:lnTo>
                  <a:lnTo>
                    <a:pt x="159" y="12"/>
                  </a:lnTo>
                  <a:lnTo>
                    <a:pt x="159" y="13"/>
                  </a:lnTo>
                  <a:lnTo>
                    <a:pt x="161" y="13"/>
                  </a:lnTo>
                  <a:lnTo>
                    <a:pt x="161" y="15"/>
                  </a:lnTo>
                  <a:lnTo>
                    <a:pt x="162" y="15"/>
                  </a:lnTo>
                  <a:lnTo>
                    <a:pt x="164" y="15"/>
                  </a:lnTo>
                  <a:lnTo>
                    <a:pt x="164" y="16"/>
                  </a:lnTo>
                  <a:lnTo>
                    <a:pt x="165" y="16"/>
                  </a:lnTo>
                  <a:lnTo>
                    <a:pt x="166" y="16"/>
                  </a:lnTo>
                  <a:lnTo>
                    <a:pt x="168" y="16"/>
                  </a:lnTo>
                  <a:lnTo>
                    <a:pt x="168" y="18"/>
                  </a:lnTo>
                  <a:lnTo>
                    <a:pt x="169" y="18"/>
                  </a:lnTo>
                  <a:lnTo>
                    <a:pt x="170" y="18"/>
                  </a:lnTo>
                  <a:lnTo>
                    <a:pt x="170" y="19"/>
                  </a:lnTo>
                  <a:lnTo>
                    <a:pt x="172" y="19"/>
                  </a:lnTo>
                  <a:lnTo>
                    <a:pt x="173" y="19"/>
                  </a:lnTo>
                  <a:lnTo>
                    <a:pt x="174" y="19"/>
                  </a:lnTo>
                  <a:lnTo>
                    <a:pt x="176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0" y="19"/>
                  </a:lnTo>
                  <a:lnTo>
                    <a:pt x="181" y="19"/>
                  </a:lnTo>
                  <a:lnTo>
                    <a:pt x="181" y="21"/>
                  </a:lnTo>
                  <a:lnTo>
                    <a:pt x="183" y="21"/>
                  </a:lnTo>
                  <a:lnTo>
                    <a:pt x="183" y="19"/>
                  </a:lnTo>
                  <a:lnTo>
                    <a:pt x="183" y="21"/>
                  </a:lnTo>
                  <a:lnTo>
                    <a:pt x="184" y="21"/>
                  </a:lnTo>
                  <a:lnTo>
                    <a:pt x="185" y="22"/>
                  </a:lnTo>
                  <a:lnTo>
                    <a:pt x="187" y="22"/>
                  </a:lnTo>
                  <a:lnTo>
                    <a:pt x="187" y="23"/>
                  </a:lnTo>
                  <a:lnTo>
                    <a:pt x="188" y="23"/>
                  </a:lnTo>
                  <a:lnTo>
                    <a:pt x="188" y="25"/>
                  </a:lnTo>
                  <a:lnTo>
                    <a:pt x="190" y="25"/>
                  </a:lnTo>
                  <a:lnTo>
                    <a:pt x="191" y="25"/>
                  </a:lnTo>
                  <a:lnTo>
                    <a:pt x="192" y="25"/>
                  </a:lnTo>
                  <a:lnTo>
                    <a:pt x="194" y="25"/>
                  </a:lnTo>
                  <a:lnTo>
                    <a:pt x="195" y="25"/>
                  </a:lnTo>
                  <a:lnTo>
                    <a:pt x="195" y="26"/>
                  </a:lnTo>
                  <a:lnTo>
                    <a:pt x="196" y="26"/>
                  </a:lnTo>
                  <a:lnTo>
                    <a:pt x="196" y="28"/>
                  </a:lnTo>
                  <a:lnTo>
                    <a:pt x="198" y="28"/>
                  </a:lnTo>
                  <a:lnTo>
                    <a:pt x="199" y="28"/>
                  </a:lnTo>
                  <a:lnTo>
                    <a:pt x="199" y="26"/>
                  </a:lnTo>
                  <a:lnTo>
                    <a:pt x="199" y="25"/>
                  </a:lnTo>
                  <a:lnTo>
                    <a:pt x="201" y="25"/>
                  </a:lnTo>
                  <a:lnTo>
                    <a:pt x="201" y="26"/>
                  </a:lnTo>
                  <a:lnTo>
                    <a:pt x="201" y="28"/>
                  </a:lnTo>
                  <a:lnTo>
                    <a:pt x="202" y="28"/>
                  </a:lnTo>
                  <a:lnTo>
                    <a:pt x="203" y="28"/>
                  </a:lnTo>
                  <a:lnTo>
                    <a:pt x="203" y="26"/>
                  </a:lnTo>
                  <a:lnTo>
                    <a:pt x="205" y="26"/>
                  </a:lnTo>
                  <a:lnTo>
                    <a:pt x="205" y="28"/>
                  </a:lnTo>
                  <a:lnTo>
                    <a:pt x="205" y="29"/>
                  </a:lnTo>
                  <a:lnTo>
                    <a:pt x="206" y="29"/>
                  </a:lnTo>
                  <a:lnTo>
                    <a:pt x="206" y="31"/>
                  </a:lnTo>
                  <a:lnTo>
                    <a:pt x="207" y="31"/>
                  </a:lnTo>
                  <a:lnTo>
                    <a:pt x="207" y="32"/>
                  </a:lnTo>
                  <a:lnTo>
                    <a:pt x="209" y="32"/>
                  </a:lnTo>
                  <a:lnTo>
                    <a:pt x="209" y="34"/>
                  </a:lnTo>
                  <a:lnTo>
                    <a:pt x="209" y="32"/>
                  </a:lnTo>
                  <a:lnTo>
                    <a:pt x="210" y="32"/>
                  </a:lnTo>
                  <a:lnTo>
                    <a:pt x="210" y="34"/>
                  </a:lnTo>
                  <a:lnTo>
                    <a:pt x="211" y="34"/>
                  </a:lnTo>
                  <a:lnTo>
                    <a:pt x="211" y="35"/>
                  </a:lnTo>
                  <a:lnTo>
                    <a:pt x="213" y="35"/>
                  </a:lnTo>
                  <a:lnTo>
                    <a:pt x="214" y="35"/>
                  </a:lnTo>
                  <a:lnTo>
                    <a:pt x="216" y="35"/>
                  </a:lnTo>
                  <a:lnTo>
                    <a:pt x="217" y="35"/>
                  </a:lnTo>
                  <a:lnTo>
                    <a:pt x="218" y="35"/>
                  </a:lnTo>
                  <a:lnTo>
                    <a:pt x="218" y="36"/>
                  </a:lnTo>
                  <a:lnTo>
                    <a:pt x="224" y="39"/>
                  </a:lnTo>
                  <a:lnTo>
                    <a:pt x="225" y="39"/>
                  </a:lnTo>
                  <a:lnTo>
                    <a:pt x="225" y="41"/>
                  </a:lnTo>
                  <a:lnTo>
                    <a:pt x="227" y="41"/>
                  </a:lnTo>
                  <a:lnTo>
                    <a:pt x="228" y="41"/>
                  </a:lnTo>
                  <a:lnTo>
                    <a:pt x="228" y="39"/>
                  </a:lnTo>
                  <a:lnTo>
                    <a:pt x="229" y="39"/>
                  </a:lnTo>
                  <a:lnTo>
                    <a:pt x="229" y="41"/>
                  </a:lnTo>
                  <a:lnTo>
                    <a:pt x="231" y="41"/>
                  </a:lnTo>
                  <a:lnTo>
                    <a:pt x="232" y="41"/>
                  </a:lnTo>
                  <a:lnTo>
                    <a:pt x="232" y="42"/>
                  </a:lnTo>
                  <a:lnTo>
                    <a:pt x="233" y="42"/>
                  </a:lnTo>
                  <a:lnTo>
                    <a:pt x="235" y="42"/>
                  </a:lnTo>
                  <a:lnTo>
                    <a:pt x="235" y="44"/>
                  </a:lnTo>
                  <a:lnTo>
                    <a:pt x="235" y="45"/>
                  </a:lnTo>
                  <a:lnTo>
                    <a:pt x="236" y="45"/>
                  </a:lnTo>
                  <a:lnTo>
                    <a:pt x="236" y="47"/>
                  </a:lnTo>
                  <a:lnTo>
                    <a:pt x="238" y="47"/>
                  </a:lnTo>
                  <a:lnTo>
                    <a:pt x="238" y="48"/>
                  </a:lnTo>
                  <a:lnTo>
                    <a:pt x="239" y="48"/>
                  </a:lnTo>
                  <a:lnTo>
                    <a:pt x="239" y="49"/>
                  </a:lnTo>
                  <a:lnTo>
                    <a:pt x="240" y="49"/>
                  </a:lnTo>
                  <a:lnTo>
                    <a:pt x="242" y="49"/>
                  </a:lnTo>
                  <a:lnTo>
                    <a:pt x="242" y="51"/>
                  </a:lnTo>
                  <a:lnTo>
                    <a:pt x="240" y="51"/>
                  </a:lnTo>
                  <a:lnTo>
                    <a:pt x="239" y="51"/>
                  </a:lnTo>
                  <a:lnTo>
                    <a:pt x="239" y="52"/>
                  </a:lnTo>
                  <a:lnTo>
                    <a:pt x="239" y="54"/>
                  </a:lnTo>
                  <a:lnTo>
                    <a:pt x="239" y="55"/>
                  </a:lnTo>
                  <a:lnTo>
                    <a:pt x="240" y="55"/>
                  </a:lnTo>
                  <a:lnTo>
                    <a:pt x="240" y="57"/>
                  </a:lnTo>
                  <a:lnTo>
                    <a:pt x="242" y="57"/>
                  </a:lnTo>
                  <a:lnTo>
                    <a:pt x="242" y="58"/>
                  </a:lnTo>
                  <a:lnTo>
                    <a:pt x="243" y="58"/>
                  </a:lnTo>
                  <a:lnTo>
                    <a:pt x="243" y="59"/>
                  </a:lnTo>
                  <a:lnTo>
                    <a:pt x="244" y="59"/>
                  </a:lnTo>
                  <a:lnTo>
                    <a:pt x="246" y="59"/>
                  </a:lnTo>
                  <a:lnTo>
                    <a:pt x="247" y="59"/>
                  </a:lnTo>
                  <a:lnTo>
                    <a:pt x="247" y="58"/>
                  </a:lnTo>
                  <a:lnTo>
                    <a:pt x="248" y="58"/>
                  </a:lnTo>
                  <a:lnTo>
                    <a:pt x="250" y="58"/>
                  </a:lnTo>
                  <a:lnTo>
                    <a:pt x="250" y="59"/>
                  </a:lnTo>
                  <a:lnTo>
                    <a:pt x="248" y="61"/>
                  </a:lnTo>
                  <a:lnTo>
                    <a:pt x="248" y="62"/>
                  </a:lnTo>
                  <a:lnTo>
                    <a:pt x="250" y="62"/>
                  </a:lnTo>
                  <a:lnTo>
                    <a:pt x="250" y="64"/>
                  </a:lnTo>
                  <a:lnTo>
                    <a:pt x="251" y="64"/>
                  </a:lnTo>
                  <a:lnTo>
                    <a:pt x="251" y="65"/>
                  </a:lnTo>
                  <a:lnTo>
                    <a:pt x="253" y="67"/>
                  </a:lnTo>
                  <a:lnTo>
                    <a:pt x="253" y="68"/>
                  </a:lnTo>
                  <a:lnTo>
                    <a:pt x="253" y="70"/>
                  </a:lnTo>
                  <a:lnTo>
                    <a:pt x="254" y="70"/>
                  </a:lnTo>
                  <a:lnTo>
                    <a:pt x="255" y="71"/>
                  </a:lnTo>
                  <a:lnTo>
                    <a:pt x="254" y="71"/>
                  </a:lnTo>
                  <a:lnTo>
                    <a:pt x="254" y="72"/>
                  </a:lnTo>
                  <a:lnTo>
                    <a:pt x="255" y="74"/>
                  </a:lnTo>
                  <a:lnTo>
                    <a:pt x="255" y="75"/>
                  </a:lnTo>
                  <a:lnTo>
                    <a:pt x="254" y="75"/>
                  </a:lnTo>
                  <a:lnTo>
                    <a:pt x="254" y="77"/>
                  </a:lnTo>
                  <a:lnTo>
                    <a:pt x="254" y="78"/>
                  </a:lnTo>
                  <a:lnTo>
                    <a:pt x="255" y="78"/>
                  </a:lnTo>
                  <a:lnTo>
                    <a:pt x="255" y="80"/>
                  </a:lnTo>
                  <a:lnTo>
                    <a:pt x="257" y="80"/>
                  </a:lnTo>
                  <a:lnTo>
                    <a:pt x="257" y="81"/>
                  </a:lnTo>
                  <a:lnTo>
                    <a:pt x="257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5"/>
                  </a:lnTo>
                  <a:lnTo>
                    <a:pt x="254" y="85"/>
                  </a:lnTo>
                  <a:lnTo>
                    <a:pt x="254" y="87"/>
                  </a:lnTo>
                  <a:lnTo>
                    <a:pt x="253" y="87"/>
                  </a:lnTo>
                  <a:lnTo>
                    <a:pt x="253" y="88"/>
                  </a:lnTo>
                  <a:lnTo>
                    <a:pt x="253" y="90"/>
                  </a:lnTo>
                  <a:lnTo>
                    <a:pt x="254" y="90"/>
                  </a:lnTo>
                  <a:lnTo>
                    <a:pt x="254" y="91"/>
                  </a:lnTo>
                  <a:lnTo>
                    <a:pt x="253" y="91"/>
                  </a:lnTo>
                  <a:lnTo>
                    <a:pt x="253" y="93"/>
                  </a:lnTo>
                  <a:lnTo>
                    <a:pt x="251" y="93"/>
                  </a:lnTo>
                  <a:lnTo>
                    <a:pt x="251" y="94"/>
                  </a:lnTo>
                  <a:lnTo>
                    <a:pt x="251" y="96"/>
                  </a:lnTo>
                  <a:lnTo>
                    <a:pt x="250" y="96"/>
                  </a:lnTo>
                  <a:lnTo>
                    <a:pt x="250" y="97"/>
                  </a:lnTo>
                  <a:lnTo>
                    <a:pt x="251" y="97"/>
                  </a:lnTo>
                  <a:lnTo>
                    <a:pt x="251" y="98"/>
                  </a:lnTo>
                  <a:lnTo>
                    <a:pt x="251" y="100"/>
                  </a:lnTo>
                  <a:lnTo>
                    <a:pt x="251" y="101"/>
                  </a:lnTo>
                  <a:lnTo>
                    <a:pt x="250" y="101"/>
                  </a:lnTo>
                  <a:lnTo>
                    <a:pt x="251" y="101"/>
                  </a:lnTo>
                  <a:lnTo>
                    <a:pt x="251" y="103"/>
                  </a:lnTo>
                  <a:lnTo>
                    <a:pt x="251" y="104"/>
                  </a:lnTo>
                  <a:lnTo>
                    <a:pt x="250" y="104"/>
                  </a:lnTo>
                  <a:lnTo>
                    <a:pt x="250" y="106"/>
                  </a:lnTo>
                  <a:lnTo>
                    <a:pt x="248" y="106"/>
                  </a:lnTo>
                  <a:lnTo>
                    <a:pt x="248" y="107"/>
                  </a:lnTo>
                  <a:lnTo>
                    <a:pt x="248" y="106"/>
                  </a:lnTo>
                  <a:lnTo>
                    <a:pt x="248" y="107"/>
                  </a:lnTo>
                  <a:lnTo>
                    <a:pt x="247" y="107"/>
                  </a:lnTo>
                  <a:lnTo>
                    <a:pt x="246" y="107"/>
                  </a:lnTo>
                  <a:lnTo>
                    <a:pt x="244" y="107"/>
                  </a:lnTo>
                  <a:lnTo>
                    <a:pt x="243" y="107"/>
                  </a:lnTo>
                  <a:lnTo>
                    <a:pt x="242" y="107"/>
                  </a:lnTo>
                  <a:lnTo>
                    <a:pt x="240" y="107"/>
                  </a:lnTo>
                  <a:lnTo>
                    <a:pt x="239" y="107"/>
                  </a:lnTo>
                  <a:lnTo>
                    <a:pt x="239" y="106"/>
                  </a:lnTo>
                  <a:lnTo>
                    <a:pt x="238" y="106"/>
                  </a:lnTo>
                  <a:lnTo>
                    <a:pt x="236" y="106"/>
                  </a:lnTo>
                  <a:lnTo>
                    <a:pt x="236" y="104"/>
                  </a:lnTo>
                  <a:lnTo>
                    <a:pt x="235" y="104"/>
                  </a:lnTo>
                  <a:lnTo>
                    <a:pt x="233" y="104"/>
                  </a:lnTo>
                  <a:lnTo>
                    <a:pt x="233" y="103"/>
                  </a:lnTo>
                  <a:lnTo>
                    <a:pt x="232" y="103"/>
                  </a:lnTo>
                  <a:lnTo>
                    <a:pt x="232" y="104"/>
                  </a:lnTo>
                  <a:lnTo>
                    <a:pt x="231" y="104"/>
                  </a:lnTo>
                  <a:lnTo>
                    <a:pt x="231" y="106"/>
                  </a:lnTo>
                  <a:lnTo>
                    <a:pt x="231" y="107"/>
                  </a:lnTo>
                  <a:lnTo>
                    <a:pt x="231" y="108"/>
                  </a:lnTo>
                  <a:lnTo>
                    <a:pt x="231" y="110"/>
                  </a:lnTo>
                  <a:lnTo>
                    <a:pt x="229" y="110"/>
                  </a:lnTo>
                  <a:lnTo>
                    <a:pt x="231" y="110"/>
                  </a:lnTo>
                  <a:lnTo>
                    <a:pt x="231" y="111"/>
                  </a:lnTo>
                  <a:lnTo>
                    <a:pt x="229" y="111"/>
                  </a:lnTo>
                  <a:lnTo>
                    <a:pt x="229" y="113"/>
                  </a:lnTo>
                  <a:lnTo>
                    <a:pt x="229" y="114"/>
                  </a:lnTo>
                  <a:lnTo>
                    <a:pt x="229" y="116"/>
                  </a:lnTo>
                  <a:lnTo>
                    <a:pt x="228" y="117"/>
                  </a:lnTo>
                  <a:lnTo>
                    <a:pt x="228" y="119"/>
                  </a:lnTo>
                  <a:lnTo>
                    <a:pt x="227" y="123"/>
                  </a:lnTo>
                  <a:lnTo>
                    <a:pt x="225" y="124"/>
                  </a:lnTo>
                  <a:lnTo>
                    <a:pt x="224" y="126"/>
                  </a:lnTo>
                  <a:lnTo>
                    <a:pt x="224" y="129"/>
                  </a:lnTo>
                  <a:lnTo>
                    <a:pt x="224" y="132"/>
                  </a:lnTo>
                  <a:lnTo>
                    <a:pt x="222" y="133"/>
                  </a:lnTo>
                  <a:lnTo>
                    <a:pt x="222" y="134"/>
                  </a:lnTo>
                  <a:lnTo>
                    <a:pt x="221" y="136"/>
                  </a:lnTo>
                  <a:lnTo>
                    <a:pt x="220" y="139"/>
                  </a:lnTo>
                  <a:lnTo>
                    <a:pt x="220" y="142"/>
                  </a:lnTo>
                  <a:lnTo>
                    <a:pt x="218" y="146"/>
                  </a:lnTo>
                  <a:lnTo>
                    <a:pt x="217" y="152"/>
                  </a:lnTo>
                  <a:lnTo>
                    <a:pt x="216" y="155"/>
                  </a:lnTo>
                  <a:lnTo>
                    <a:pt x="214" y="155"/>
                  </a:lnTo>
                  <a:lnTo>
                    <a:pt x="213" y="155"/>
                  </a:lnTo>
                  <a:lnTo>
                    <a:pt x="211" y="155"/>
                  </a:lnTo>
                  <a:lnTo>
                    <a:pt x="210" y="155"/>
                  </a:lnTo>
                  <a:lnTo>
                    <a:pt x="209" y="155"/>
                  </a:lnTo>
                  <a:lnTo>
                    <a:pt x="207" y="155"/>
                  </a:lnTo>
                  <a:lnTo>
                    <a:pt x="207" y="156"/>
                  </a:lnTo>
                  <a:lnTo>
                    <a:pt x="207" y="155"/>
                  </a:lnTo>
                  <a:lnTo>
                    <a:pt x="207" y="156"/>
                  </a:lnTo>
                  <a:lnTo>
                    <a:pt x="207" y="157"/>
                  </a:lnTo>
                  <a:lnTo>
                    <a:pt x="207" y="159"/>
                  </a:lnTo>
                  <a:lnTo>
                    <a:pt x="206" y="159"/>
                  </a:lnTo>
                  <a:lnTo>
                    <a:pt x="206" y="160"/>
                  </a:lnTo>
                  <a:lnTo>
                    <a:pt x="207" y="160"/>
                  </a:lnTo>
                  <a:lnTo>
                    <a:pt x="207" y="162"/>
                  </a:lnTo>
                  <a:lnTo>
                    <a:pt x="206" y="162"/>
                  </a:lnTo>
                  <a:lnTo>
                    <a:pt x="206" y="163"/>
                  </a:lnTo>
                  <a:lnTo>
                    <a:pt x="206" y="165"/>
                  </a:lnTo>
                  <a:lnTo>
                    <a:pt x="205" y="165"/>
                  </a:lnTo>
                  <a:lnTo>
                    <a:pt x="205" y="166"/>
                  </a:lnTo>
                  <a:lnTo>
                    <a:pt x="206" y="166"/>
                  </a:lnTo>
                  <a:lnTo>
                    <a:pt x="206" y="168"/>
                  </a:lnTo>
                  <a:lnTo>
                    <a:pt x="205" y="168"/>
                  </a:lnTo>
                  <a:lnTo>
                    <a:pt x="206" y="168"/>
                  </a:lnTo>
                  <a:lnTo>
                    <a:pt x="206" y="169"/>
                  </a:lnTo>
                  <a:lnTo>
                    <a:pt x="205" y="169"/>
                  </a:lnTo>
                  <a:lnTo>
                    <a:pt x="205" y="170"/>
                  </a:lnTo>
                  <a:lnTo>
                    <a:pt x="203" y="170"/>
                  </a:lnTo>
                  <a:lnTo>
                    <a:pt x="205" y="170"/>
                  </a:lnTo>
                  <a:lnTo>
                    <a:pt x="205" y="172"/>
                  </a:lnTo>
                  <a:lnTo>
                    <a:pt x="203" y="172"/>
                  </a:lnTo>
                  <a:lnTo>
                    <a:pt x="205" y="172"/>
                  </a:lnTo>
                  <a:lnTo>
                    <a:pt x="205" y="173"/>
                  </a:lnTo>
                  <a:lnTo>
                    <a:pt x="203" y="173"/>
                  </a:lnTo>
                  <a:lnTo>
                    <a:pt x="203" y="175"/>
                  </a:lnTo>
                  <a:lnTo>
                    <a:pt x="205" y="175"/>
                  </a:lnTo>
                  <a:lnTo>
                    <a:pt x="205" y="176"/>
                  </a:lnTo>
                  <a:lnTo>
                    <a:pt x="206" y="176"/>
                  </a:lnTo>
                  <a:lnTo>
                    <a:pt x="206" y="178"/>
                  </a:lnTo>
                  <a:lnTo>
                    <a:pt x="207" y="178"/>
                  </a:lnTo>
                  <a:lnTo>
                    <a:pt x="207" y="179"/>
                  </a:lnTo>
                  <a:lnTo>
                    <a:pt x="209" y="179"/>
                  </a:lnTo>
                  <a:lnTo>
                    <a:pt x="209" y="181"/>
                  </a:lnTo>
                  <a:lnTo>
                    <a:pt x="209" y="182"/>
                  </a:lnTo>
                  <a:lnTo>
                    <a:pt x="209" y="183"/>
                  </a:lnTo>
                  <a:lnTo>
                    <a:pt x="209" y="185"/>
                  </a:lnTo>
                  <a:lnTo>
                    <a:pt x="207" y="185"/>
                  </a:lnTo>
                  <a:lnTo>
                    <a:pt x="207" y="186"/>
                  </a:lnTo>
                  <a:lnTo>
                    <a:pt x="209" y="186"/>
                  </a:lnTo>
                  <a:lnTo>
                    <a:pt x="209" y="188"/>
                  </a:lnTo>
                  <a:lnTo>
                    <a:pt x="209" y="189"/>
                  </a:lnTo>
                  <a:lnTo>
                    <a:pt x="209" y="191"/>
                  </a:lnTo>
                  <a:lnTo>
                    <a:pt x="209" y="192"/>
                  </a:lnTo>
                  <a:lnTo>
                    <a:pt x="207" y="192"/>
                  </a:lnTo>
                  <a:lnTo>
                    <a:pt x="207" y="193"/>
                  </a:lnTo>
                  <a:lnTo>
                    <a:pt x="207" y="195"/>
                  </a:lnTo>
                  <a:lnTo>
                    <a:pt x="209" y="195"/>
                  </a:lnTo>
                  <a:lnTo>
                    <a:pt x="207" y="195"/>
                  </a:lnTo>
                  <a:lnTo>
                    <a:pt x="207" y="196"/>
                  </a:lnTo>
                  <a:lnTo>
                    <a:pt x="206" y="196"/>
                  </a:lnTo>
                  <a:lnTo>
                    <a:pt x="206" y="198"/>
                  </a:lnTo>
                  <a:lnTo>
                    <a:pt x="206" y="199"/>
                  </a:lnTo>
                  <a:lnTo>
                    <a:pt x="207" y="199"/>
                  </a:lnTo>
                  <a:lnTo>
                    <a:pt x="207" y="201"/>
                  </a:lnTo>
                  <a:lnTo>
                    <a:pt x="207" y="202"/>
                  </a:lnTo>
                  <a:lnTo>
                    <a:pt x="207" y="204"/>
                  </a:lnTo>
                  <a:lnTo>
                    <a:pt x="209" y="204"/>
                  </a:lnTo>
                  <a:lnTo>
                    <a:pt x="209" y="205"/>
                  </a:lnTo>
                  <a:lnTo>
                    <a:pt x="207" y="205"/>
                  </a:lnTo>
                  <a:lnTo>
                    <a:pt x="207" y="206"/>
                  </a:lnTo>
                  <a:lnTo>
                    <a:pt x="206" y="206"/>
                  </a:lnTo>
                  <a:lnTo>
                    <a:pt x="206" y="208"/>
                  </a:lnTo>
                  <a:lnTo>
                    <a:pt x="205" y="208"/>
                  </a:lnTo>
                  <a:lnTo>
                    <a:pt x="205" y="209"/>
                  </a:lnTo>
                  <a:lnTo>
                    <a:pt x="203" y="209"/>
                  </a:lnTo>
                  <a:lnTo>
                    <a:pt x="202" y="209"/>
                  </a:lnTo>
                  <a:lnTo>
                    <a:pt x="201" y="209"/>
                  </a:lnTo>
                  <a:lnTo>
                    <a:pt x="199" y="209"/>
                  </a:lnTo>
                  <a:lnTo>
                    <a:pt x="198" y="209"/>
                  </a:lnTo>
                  <a:lnTo>
                    <a:pt x="196" y="209"/>
                  </a:lnTo>
                  <a:lnTo>
                    <a:pt x="195" y="208"/>
                  </a:lnTo>
                  <a:lnTo>
                    <a:pt x="194" y="208"/>
                  </a:lnTo>
                  <a:lnTo>
                    <a:pt x="194" y="206"/>
                  </a:lnTo>
                  <a:lnTo>
                    <a:pt x="192" y="206"/>
                  </a:lnTo>
                  <a:lnTo>
                    <a:pt x="191" y="205"/>
                  </a:lnTo>
                  <a:lnTo>
                    <a:pt x="190" y="204"/>
                  </a:lnTo>
                  <a:lnTo>
                    <a:pt x="188" y="204"/>
                  </a:lnTo>
                  <a:lnTo>
                    <a:pt x="185" y="204"/>
                  </a:lnTo>
                  <a:lnTo>
                    <a:pt x="184" y="204"/>
                  </a:lnTo>
                  <a:lnTo>
                    <a:pt x="183" y="204"/>
                  </a:lnTo>
                  <a:lnTo>
                    <a:pt x="181" y="204"/>
                  </a:lnTo>
                  <a:lnTo>
                    <a:pt x="180" y="204"/>
                  </a:lnTo>
                  <a:lnTo>
                    <a:pt x="180" y="202"/>
                  </a:lnTo>
                  <a:lnTo>
                    <a:pt x="172" y="202"/>
                  </a:lnTo>
                  <a:lnTo>
                    <a:pt x="168" y="202"/>
                  </a:lnTo>
                  <a:lnTo>
                    <a:pt x="166" y="202"/>
                  </a:lnTo>
                  <a:lnTo>
                    <a:pt x="165" y="202"/>
                  </a:lnTo>
                  <a:lnTo>
                    <a:pt x="165" y="201"/>
                  </a:lnTo>
                  <a:lnTo>
                    <a:pt x="164" y="201"/>
                  </a:lnTo>
                  <a:lnTo>
                    <a:pt x="164" y="199"/>
                  </a:lnTo>
                  <a:lnTo>
                    <a:pt x="162" y="199"/>
                  </a:lnTo>
                  <a:lnTo>
                    <a:pt x="162" y="198"/>
                  </a:lnTo>
                  <a:lnTo>
                    <a:pt x="161" y="198"/>
                  </a:lnTo>
                  <a:lnTo>
                    <a:pt x="161" y="196"/>
                  </a:lnTo>
                  <a:lnTo>
                    <a:pt x="159" y="196"/>
                  </a:lnTo>
                  <a:lnTo>
                    <a:pt x="158" y="196"/>
                  </a:lnTo>
                  <a:lnTo>
                    <a:pt x="158" y="195"/>
                  </a:lnTo>
                  <a:lnTo>
                    <a:pt x="157" y="195"/>
                  </a:lnTo>
                  <a:lnTo>
                    <a:pt x="157" y="193"/>
                  </a:lnTo>
                  <a:lnTo>
                    <a:pt x="155" y="193"/>
                  </a:lnTo>
                  <a:lnTo>
                    <a:pt x="154" y="193"/>
                  </a:lnTo>
                  <a:lnTo>
                    <a:pt x="153" y="193"/>
                  </a:lnTo>
                  <a:lnTo>
                    <a:pt x="153" y="195"/>
                  </a:lnTo>
                  <a:lnTo>
                    <a:pt x="153" y="196"/>
                  </a:lnTo>
                  <a:lnTo>
                    <a:pt x="153" y="198"/>
                  </a:lnTo>
                  <a:lnTo>
                    <a:pt x="151" y="198"/>
                  </a:lnTo>
                  <a:lnTo>
                    <a:pt x="150" y="198"/>
                  </a:lnTo>
                  <a:lnTo>
                    <a:pt x="150" y="199"/>
                  </a:lnTo>
                  <a:lnTo>
                    <a:pt x="148" y="199"/>
                  </a:lnTo>
                  <a:lnTo>
                    <a:pt x="147" y="199"/>
                  </a:lnTo>
                  <a:lnTo>
                    <a:pt x="147" y="198"/>
                  </a:lnTo>
                  <a:lnTo>
                    <a:pt x="146" y="198"/>
                  </a:lnTo>
                  <a:lnTo>
                    <a:pt x="146" y="196"/>
                  </a:lnTo>
                  <a:lnTo>
                    <a:pt x="146" y="195"/>
                  </a:lnTo>
                  <a:lnTo>
                    <a:pt x="146" y="193"/>
                  </a:lnTo>
                  <a:lnTo>
                    <a:pt x="146" y="192"/>
                  </a:lnTo>
                  <a:lnTo>
                    <a:pt x="146" y="191"/>
                  </a:lnTo>
                  <a:lnTo>
                    <a:pt x="144" y="191"/>
                  </a:lnTo>
                  <a:lnTo>
                    <a:pt x="144" y="189"/>
                  </a:lnTo>
                  <a:lnTo>
                    <a:pt x="143" y="188"/>
                  </a:lnTo>
                  <a:lnTo>
                    <a:pt x="143" y="186"/>
                  </a:lnTo>
                  <a:lnTo>
                    <a:pt x="143" y="185"/>
                  </a:lnTo>
                  <a:lnTo>
                    <a:pt x="143" y="183"/>
                  </a:lnTo>
                  <a:lnTo>
                    <a:pt x="142" y="182"/>
                  </a:lnTo>
                  <a:lnTo>
                    <a:pt x="142" y="181"/>
                  </a:lnTo>
                  <a:lnTo>
                    <a:pt x="142" y="179"/>
                  </a:lnTo>
                  <a:lnTo>
                    <a:pt x="142" y="178"/>
                  </a:lnTo>
                  <a:lnTo>
                    <a:pt x="140" y="178"/>
                  </a:lnTo>
                  <a:lnTo>
                    <a:pt x="139" y="178"/>
                  </a:lnTo>
                  <a:lnTo>
                    <a:pt x="139" y="176"/>
                  </a:lnTo>
                  <a:lnTo>
                    <a:pt x="138" y="176"/>
                  </a:lnTo>
                  <a:lnTo>
                    <a:pt x="136" y="176"/>
                  </a:lnTo>
                  <a:lnTo>
                    <a:pt x="136" y="178"/>
                  </a:lnTo>
                  <a:lnTo>
                    <a:pt x="135" y="178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6" y="178"/>
                  </a:lnTo>
                  <a:lnTo>
                    <a:pt x="136" y="179"/>
                  </a:lnTo>
                  <a:lnTo>
                    <a:pt x="135" y="179"/>
                  </a:lnTo>
                  <a:lnTo>
                    <a:pt x="133" y="179"/>
                  </a:lnTo>
                  <a:lnTo>
                    <a:pt x="133" y="181"/>
                  </a:lnTo>
                  <a:lnTo>
                    <a:pt x="132" y="181"/>
                  </a:lnTo>
                  <a:lnTo>
                    <a:pt x="132" y="182"/>
                  </a:lnTo>
                  <a:lnTo>
                    <a:pt x="132" y="183"/>
                  </a:lnTo>
                  <a:lnTo>
                    <a:pt x="132" y="185"/>
                  </a:lnTo>
                  <a:lnTo>
                    <a:pt x="133" y="185"/>
                  </a:lnTo>
                  <a:lnTo>
                    <a:pt x="133" y="186"/>
                  </a:lnTo>
                  <a:lnTo>
                    <a:pt x="135" y="186"/>
                  </a:lnTo>
                  <a:lnTo>
                    <a:pt x="135" y="188"/>
                  </a:lnTo>
                  <a:lnTo>
                    <a:pt x="133" y="188"/>
                  </a:lnTo>
                  <a:lnTo>
                    <a:pt x="133" y="189"/>
                  </a:lnTo>
                  <a:lnTo>
                    <a:pt x="135" y="189"/>
                  </a:lnTo>
                  <a:lnTo>
                    <a:pt x="133" y="189"/>
                  </a:lnTo>
                  <a:lnTo>
                    <a:pt x="135" y="189"/>
                  </a:lnTo>
                  <a:lnTo>
                    <a:pt x="135" y="191"/>
                  </a:lnTo>
                  <a:lnTo>
                    <a:pt x="135" y="192"/>
                  </a:lnTo>
                  <a:lnTo>
                    <a:pt x="136" y="192"/>
                  </a:lnTo>
                  <a:lnTo>
                    <a:pt x="136" y="193"/>
                  </a:lnTo>
                  <a:lnTo>
                    <a:pt x="136" y="195"/>
                  </a:lnTo>
                  <a:lnTo>
                    <a:pt x="135" y="195"/>
                  </a:lnTo>
                  <a:lnTo>
                    <a:pt x="133" y="195"/>
                  </a:lnTo>
                  <a:lnTo>
                    <a:pt x="132" y="193"/>
                  </a:lnTo>
                  <a:lnTo>
                    <a:pt x="131" y="193"/>
                  </a:lnTo>
                  <a:lnTo>
                    <a:pt x="129" y="193"/>
                  </a:lnTo>
                  <a:lnTo>
                    <a:pt x="127" y="193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1" y="195"/>
                  </a:lnTo>
                  <a:lnTo>
                    <a:pt x="120" y="195"/>
                  </a:lnTo>
                  <a:lnTo>
                    <a:pt x="118" y="195"/>
                  </a:lnTo>
                  <a:lnTo>
                    <a:pt x="116" y="195"/>
                  </a:lnTo>
                  <a:lnTo>
                    <a:pt x="114" y="196"/>
                  </a:lnTo>
                  <a:lnTo>
                    <a:pt x="110" y="196"/>
                  </a:lnTo>
                  <a:lnTo>
                    <a:pt x="109" y="196"/>
                  </a:lnTo>
                  <a:lnTo>
                    <a:pt x="109" y="195"/>
                  </a:lnTo>
                  <a:lnTo>
                    <a:pt x="109" y="193"/>
                  </a:lnTo>
                  <a:lnTo>
                    <a:pt x="109" y="192"/>
                  </a:lnTo>
                  <a:lnTo>
                    <a:pt x="107" y="192"/>
                  </a:lnTo>
                  <a:lnTo>
                    <a:pt x="107" y="191"/>
                  </a:lnTo>
                  <a:lnTo>
                    <a:pt x="107" y="189"/>
                  </a:lnTo>
                  <a:lnTo>
                    <a:pt x="106" y="189"/>
                  </a:lnTo>
                  <a:lnTo>
                    <a:pt x="105" y="189"/>
                  </a:lnTo>
                  <a:lnTo>
                    <a:pt x="103" y="189"/>
                  </a:lnTo>
                  <a:lnTo>
                    <a:pt x="102" y="189"/>
                  </a:lnTo>
                  <a:lnTo>
                    <a:pt x="101" y="188"/>
                  </a:lnTo>
                  <a:lnTo>
                    <a:pt x="99" y="188"/>
                  </a:lnTo>
                  <a:lnTo>
                    <a:pt x="98" y="188"/>
                  </a:lnTo>
                  <a:lnTo>
                    <a:pt x="98" y="186"/>
                  </a:lnTo>
                  <a:lnTo>
                    <a:pt x="96" y="186"/>
                  </a:lnTo>
                  <a:lnTo>
                    <a:pt x="98" y="186"/>
                  </a:lnTo>
                  <a:lnTo>
                    <a:pt x="98" y="185"/>
                  </a:lnTo>
                  <a:lnTo>
                    <a:pt x="96" y="185"/>
                  </a:lnTo>
                  <a:lnTo>
                    <a:pt x="96" y="183"/>
                  </a:lnTo>
                  <a:lnTo>
                    <a:pt x="96" y="182"/>
                  </a:lnTo>
                  <a:lnTo>
                    <a:pt x="96" y="181"/>
                  </a:lnTo>
                  <a:lnTo>
                    <a:pt x="95" y="181"/>
                  </a:lnTo>
                  <a:lnTo>
                    <a:pt x="95" y="179"/>
                  </a:lnTo>
                  <a:lnTo>
                    <a:pt x="95" y="178"/>
                  </a:lnTo>
                  <a:lnTo>
                    <a:pt x="95" y="179"/>
                  </a:lnTo>
                  <a:lnTo>
                    <a:pt x="96" y="179"/>
                  </a:lnTo>
                  <a:lnTo>
                    <a:pt x="96" y="178"/>
                  </a:lnTo>
                  <a:lnTo>
                    <a:pt x="95" y="178"/>
                  </a:lnTo>
                  <a:lnTo>
                    <a:pt x="96" y="178"/>
                  </a:lnTo>
                  <a:lnTo>
                    <a:pt x="95" y="178"/>
                  </a:lnTo>
                  <a:lnTo>
                    <a:pt x="92" y="178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8" y="175"/>
                  </a:lnTo>
                  <a:lnTo>
                    <a:pt x="87" y="175"/>
                  </a:lnTo>
                  <a:lnTo>
                    <a:pt x="87" y="173"/>
                  </a:lnTo>
                  <a:lnTo>
                    <a:pt x="87" y="172"/>
                  </a:lnTo>
                  <a:lnTo>
                    <a:pt x="85" y="172"/>
                  </a:lnTo>
                  <a:lnTo>
                    <a:pt x="85" y="170"/>
                  </a:lnTo>
                  <a:lnTo>
                    <a:pt x="84" y="170"/>
                  </a:lnTo>
                  <a:lnTo>
                    <a:pt x="84" y="169"/>
                  </a:lnTo>
                  <a:lnTo>
                    <a:pt x="83" y="168"/>
                  </a:lnTo>
                  <a:lnTo>
                    <a:pt x="81" y="166"/>
                  </a:lnTo>
                  <a:lnTo>
                    <a:pt x="80" y="166"/>
                  </a:lnTo>
                  <a:lnTo>
                    <a:pt x="80" y="165"/>
                  </a:lnTo>
                  <a:lnTo>
                    <a:pt x="79" y="165"/>
                  </a:lnTo>
                  <a:lnTo>
                    <a:pt x="79" y="163"/>
                  </a:lnTo>
                  <a:lnTo>
                    <a:pt x="77" y="163"/>
                  </a:lnTo>
                  <a:lnTo>
                    <a:pt x="74" y="160"/>
                  </a:lnTo>
                  <a:lnTo>
                    <a:pt x="72" y="160"/>
                  </a:lnTo>
                  <a:lnTo>
                    <a:pt x="70" y="160"/>
                  </a:lnTo>
                  <a:lnTo>
                    <a:pt x="69" y="160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6" y="162"/>
                  </a:lnTo>
                  <a:lnTo>
                    <a:pt x="66" y="160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5" y="160"/>
                  </a:lnTo>
                  <a:lnTo>
                    <a:pt x="64" y="160"/>
                  </a:lnTo>
                  <a:lnTo>
                    <a:pt x="62" y="159"/>
                  </a:lnTo>
                  <a:lnTo>
                    <a:pt x="61" y="159"/>
                  </a:lnTo>
                  <a:lnTo>
                    <a:pt x="61" y="157"/>
                  </a:lnTo>
                  <a:lnTo>
                    <a:pt x="59" y="157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8" y="155"/>
                  </a:lnTo>
                  <a:lnTo>
                    <a:pt x="58" y="153"/>
                  </a:lnTo>
                  <a:lnTo>
                    <a:pt x="59" y="153"/>
                  </a:lnTo>
                  <a:lnTo>
                    <a:pt x="58" y="153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9"/>
                  </a:lnTo>
                  <a:lnTo>
                    <a:pt x="57" y="147"/>
                  </a:lnTo>
                  <a:lnTo>
                    <a:pt x="57" y="146"/>
                  </a:lnTo>
                  <a:lnTo>
                    <a:pt x="57" y="144"/>
                  </a:lnTo>
                  <a:lnTo>
                    <a:pt x="57" y="146"/>
                  </a:lnTo>
                  <a:lnTo>
                    <a:pt x="55" y="146"/>
                  </a:lnTo>
                  <a:lnTo>
                    <a:pt x="54" y="146"/>
                  </a:lnTo>
                  <a:lnTo>
                    <a:pt x="54" y="147"/>
                  </a:lnTo>
                  <a:lnTo>
                    <a:pt x="53" y="147"/>
                  </a:lnTo>
                  <a:lnTo>
                    <a:pt x="53" y="146"/>
                  </a:lnTo>
                  <a:lnTo>
                    <a:pt x="53" y="147"/>
                  </a:lnTo>
                  <a:lnTo>
                    <a:pt x="51" y="147"/>
                  </a:lnTo>
                  <a:lnTo>
                    <a:pt x="50" y="147"/>
                  </a:lnTo>
                  <a:lnTo>
                    <a:pt x="48" y="147"/>
                  </a:lnTo>
                  <a:lnTo>
                    <a:pt x="47" y="146"/>
                  </a:lnTo>
                  <a:lnTo>
                    <a:pt x="46" y="146"/>
                  </a:lnTo>
                  <a:lnTo>
                    <a:pt x="46" y="144"/>
                  </a:lnTo>
                  <a:lnTo>
                    <a:pt x="44" y="144"/>
                  </a:lnTo>
                  <a:lnTo>
                    <a:pt x="44" y="143"/>
                  </a:lnTo>
                  <a:lnTo>
                    <a:pt x="44" y="142"/>
                  </a:lnTo>
                  <a:lnTo>
                    <a:pt x="43" y="140"/>
                  </a:lnTo>
                  <a:lnTo>
                    <a:pt x="43" y="139"/>
                  </a:lnTo>
                  <a:lnTo>
                    <a:pt x="43" y="137"/>
                  </a:lnTo>
                  <a:lnTo>
                    <a:pt x="42" y="137"/>
                  </a:lnTo>
                  <a:lnTo>
                    <a:pt x="42" y="139"/>
                  </a:lnTo>
                  <a:lnTo>
                    <a:pt x="40" y="139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7" y="140"/>
                  </a:lnTo>
                  <a:lnTo>
                    <a:pt x="36" y="140"/>
                  </a:lnTo>
                  <a:lnTo>
                    <a:pt x="36" y="142"/>
                  </a:lnTo>
                  <a:lnTo>
                    <a:pt x="35" y="142"/>
                  </a:lnTo>
                  <a:lnTo>
                    <a:pt x="33" y="142"/>
                  </a:lnTo>
                  <a:lnTo>
                    <a:pt x="33" y="143"/>
                  </a:lnTo>
                  <a:lnTo>
                    <a:pt x="32" y="142"/>
                  </a:lnTo>
                  <a:lnTo>
                    <a:pt x="31" y="142"/>
                  </a:lnTo>
                  <a:lnTo>
                    <a:pt x="31" y="140"/>
                  </a:lnTo>
                  <a:lnTo>
                    <a:pt x="29" y="139"/>
                  </a:lnTo>
                  <a:lnTo>
                    <a:pt x="28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5" y="137"/>
                  </a:lnTo>
                  <a:lnTo>
                    <a:pt x="24" y="137"/>
                  </a:lnTo>
                  <a:lnTo>
                    <a:pt x="22" y="136"/>
                  </a:lnTo>
                  <a:lnTo>
                    <a:pt x="21" y="136"/>
                  </a:lnTo>
                  <a:lnTo>
                    <a:pt x="21" y="134"/>
                  </a:lnTo>
                  <a:lnTo>
                    <a:pt x="20" y="133"/>
                  </a:lnTo>
                  <a:lnTo>
                    <a:pt x="21" y="130"/>
                  </a:lnTo>
                  <a:lnTo>
                    <a:pt x="18" y="129"/>
                  </a:lnTo>
                  <a:lnTo>
                    <a:pt x="17" y="129"/>
                  </a:lnTo>
                  <a:lnTo>
                    <a:pt x="16" y="127"/>
                  </a:lnTo>
                  <a:lnTo>
                    <a:pt x="14" y="127"/>
                  </a:lnTo>
                  <a:lnTo>
                    <a:pt x="14" y="126"/>
                  </a:lnTo>
                  <a:lnTo>
                    <a:pt x="14" y="124"/>
                  </a:lnTo>
                  <a:lnTo>
                    <a:pt x="13" y="124"/>
                  </a:lnTo>
                  <a:lnTo>
                    <a:pt x="13" y="123"/>
                  </a:lnTo>
                  <a:lnTo>
                    <a:pt x="11" y="123"/>
                  </a:lnTo>
                  <a:lnTo>
                    <a:pt x="11" y="121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10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7" y="117"/>
                  </a:lnTo>
                  <a:lnTo>
                    <a:pt x="9" y="116"/>
                  </a:lnTo>
                  <a:lnTo>
                    <a:pt x="10" y="114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6E6E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0" name="Freeform 82"/>
            <p:cNvSpPr>
              <a:spLocks/>
            </p:cNvSpPr>
            <p:nvPr/>
          </p:nvSpPr>
          <p:spPr bwMode="auto">
            <a:xfrm>
              <a:off x="2724" y="1830"/>
              <a:ext cx="742" cy="604"/>
            </a:xfrm>
            <a:custGeom>
              <a:avLst/>
              <a:gdLst>
                <a:gd name="T0" fmla="*/ 719 w 742"/>
                <a:gd name="T1" fmla="*/ 581 h 604"/>
                <a:gd name="T2" fmla="*/ 693 w 742"/>
                <a:gd name="T3" fmla="*/ 565 h 604"/>
                <a:gd name="T4" fmla="*/ 661 w 742"/>
                <a:gd name="T5" fmla="*/ 557 h 604"/>
                <a:gd name="T6" fmla="*/ 635 w 742"/>
                <a:gd name="T7" fmla="*/ 539 h 604"/>
                <a:gd name="T8" fmla="*/ 616 w 742"/>
                <a:gd name="T9" fmla="*/ 526 h 604"/>
                <a:gd name="T10" fmla="*/ 566 w 742"/>
                <a:gd name="T11" fmla="*/ 502 h 604"/>
                <a:gd name="T12" fmla="*/ 523 w 742"/>
                <a:gd name="T13" fmla="*/ 485 h 604"/>
                <a:gd name="T14" fmla="*/ 486 w 742"/>
                <a:gd name="T15" fmla="*/ 472 h 604"/>
                <a:gd name="T16" fmla="*/ 453 w 742"/>
                <a:gd name="T17" fmla="*/ 466 h 604"/>
                <a:gd name="T18" fmla="*/ 426 w 742"/>
                <a:gd name="T19" fmla="*/ 446 h 604"/>
                <a:gd name="T20" fmla="*/ 407 w 742"/>
                <a:gd name="T21" fmla="*/ 446 h 604"/>
                <a:gd name="T22" fmla="*/ 378 w 742"/>
                <a:gd name="T23" fmla="*/ 434 h 604"/>
                <a:gd name="T24" fmla="*/ 354 w 742"/>
                <a:gd name="T25" fmla="*/ 440 h 604"/>
                <a:gd name="T26" fmla="*/ 327 w 742"/>
                <a:gd name="T27" fmla="*/ 423 h 604"/>
                <a:gd name="T28" fmla="*/ 308 w 742"/>
                <a:gd name="T29" fmla="*/ 418 h 604"/>
                <a:gd name="T30" fmla="*/ 283 w 742"/>
                <a:gd name="T31" fmla="*/ 410 h 604"/>
                <a:gd name="T32" fmla="*/ 261 w 742"/>
                <a:gd name="T33" fmla="*/ 423 h 604"/>
                <a:gd name="T34" fmla="*/ 249 w 742"/>
                <a:gd name="T35" fmla="*/ 456 h 604"/>
                <a:gd name="T36" fmla="*/ 254 w 742"/>
                <a:gd name="T37" fmla="*/ 489 h 604"/>
                <a:gd name="T38" fmla="*/ 238 w 742"/>
                <a:gd name="T39" fmla="*/ 532 h 604"/>
                <a:gd name="T40" fmla="*/ 207 w 742"/>
                <a:gd name="T41" fmla="*/ 551 h 604"/>
                <a:gd name="T42" fmla="*/ 174 w 742"/>
                <a:gd name="T43" fmla="*/ 562 h 604"/>
                <a:gd name="T44" fmla="*/ 143 w 742"/>
                <a:gd name="T45" fmla="*/ 578 h 604"/>
                <a:gd name="T46" fmla="*/ 112 w 742"/>
                <a:gd name="T47" fmla="*/ 584 h 604"/>
                <a:gd name="T48" fmla="*/ 98 w 742"/>
                <a:gd name="T49" fmla="*/ 593 h 604"/>
                <a:gd name="T50" fmla="*/ 93 w 742"/>
                <a:gd name="T51" fmla="*/ 580 h 604"/>
                <a:gd name="T52" fmla="*/ 71 w 742"/>
                <a:gd name="T53" fmla="*/ 571 h 604"/>
                <a:gd name="T54" fmla="*/ 59 w 742"/>
                <a:gd name="T55" fmla="*/ 562 h 604"/>
                <a:gd name="T56" fmla="*/ 45 w 742"/>
                <a:gd name="T57" fmla="*/ 558 h 604"/>
                <a:gd name="T58" fmla="*/ 26 w 742"/>
                <a:gd name="T59" fmla="*/ 554 h 604"/>
                <a:gd name="T60" fmla="*/ 17 w 742"/>
                <a:gd name="T61" fmla="*/ 542 h 604"/>
                <a:gd name="T62" fmla="*/ 2 w 742"/>
                <a:gd name="T63" fmla="*/ 541 h 604"/>
                <a:gd name="T64" fmla="*/ 19 w 742"/>
                <a:gd name="T65" fmla="*/ 497 h 604"/>
                <a:gd name="T66" fmla="*/ 57 w 742"/>
                <a:gd name="T67" fmla="*/ 418 h 604"/>
                <a:gd name="T68" fmla="*/ 52 w 742"/>
                <a:gd name="T69" fmla="*/ 395 h 604"/>
                <a:gd name="T70" fmla="*/ 52 w 742"/>
                <a:gd name="T71" fmla="*/ 371 h 604"/>
                <a:gd name="T72" fmla="*/ 50 w 742"/>
                <a:gd name="T73" fmla="*/ 342 h 604"/>
                <a:gd name="T74" fmla="*/ 53 w 742"/>
                <a:gd name="T75" fmla="*/ 316 h 604"/>
                <a:gd name="T76" fmla="*/ 60 w 742"/>
                <a:gd name="T77" fmla="*/ 290 h 604"/>
                <a:gd name="T78" fmla="*/ 54 w 742"/>
                <a:gd name="T79" fmla="*/ 263 h 604"/>
                <a:gd name="T80" fmla="*/ 50 w 742"/>
                <a:gd name="T81" fmla="*/ 235 h 604"/>
                <a:gd name="T82" fmla="*/ 54 w 742"/>
                <a:gd name="T83" fmla="*/ 208 h 604"/>
                <a:gd name="T84" fmla="*/ 78 w 742"/>
                <a:gd name="T85" fmla="*/ 185 h 604"/>
                <a:gd name="T86" fmla="*/ 123 w 742"/>
                <a:gd name="T87" fmla="*/ 156 h 604"/>
                <a:gd name="T88" fmla="*/ 171 w 742"/>
                <a:gd name="T89" fmla="*/ 170 h 604"/>
                <a:gd name="T90" fmla="*/ 167 w 742"/>
                <a:gd name="T91" fmla="*/ 147 h 604"/>
                <a:gd name="T92" fmla="*/ 172 w 742"/>
                <a:gd name="T93" fmla="*/ 127 h 604"/>
                <a:gd name="T94" fmla="*/ 189 w 742"/>
                <a:gd name="T95" fmla="*/ 134 h 604"/>
                <a:gd name="T96" fmla="*/ 213 w 742"/>
                <a:gd name="T97" fmla="*/ 134 h 604"/>
                <a:gd name="T98" fmla="*/ 287 w 742"/>
                <a:gd name="T99" fmla="*/ 77 h 604"/>
                <a:gd name="T100" fmla="*/ 308 w 742"/>
                <a:gd name="T101" fmla="*/ 67 h 604"/>
                <a:gd name="T102" fmla="*/ 330 w 742"/>
                <a:gd name="T103" fmla="*/ 59 h 604"/>
                <a:gd name="T104" fmla="*/ 374 w 742"/>
                <a:gd name="T105" fmla="*/ 42 h 604"/>
                <a:gd name="T106" fmla="*/ 401 w 742"/>
                <a:gd name="T107" fmla="*/ 21 h 604"/>
                <a:gd name="T108" fmla="*/ 433 w 742"/>
                <a:gd name="T109" fmla="*/ 5 h 604"/>
                <a:gd name="T110" fmla="*/ 452 w 742"/>
                <a:gd name="T111" fmla="*/ 15 h 604"/>
                <a:gd name="T112" fmla="*/ 464 w 742"/>
                <a:gd name="T113" fmla="*/ 26 h 604"/>
                <a:gd name="T114" fmla="*/ 481 w 742"/>
                <a:gd name="T115" fmla="*/ 31 h 604"/>
                <a:gd name="T116" fmla="*/ 502 w 742"/>
                <a:gd name="T117" fmla="*/ 25 h 604"/>
                <a:gd name="T118" fmla="*/ 520 w 742"/>
                <a:gd name="T119" fmla="*/ 2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2" h="604">
                  <a:moveTo>
                    <a:pt x="742" y="604"/>
                  </a:moveTo>
                  <a:lnTo>
                    <a:pt x="742" y="603"/>
                  </a:lnTo>
                  <a:lnTo>
                    <a:pt x="741" y="600"/>
                  </a:lnTo>
                  <a:lnTo>
                    <a:pt x="740" y="598"/>
                  </a:lnTo>
                  <a:lnTo>
                    <a:pt x="738" y="597"/>
                  </a:lnTo>
                  <a:lnTo>
                    <a:pt x="737" y="594"/>
                  </a:lnTo>
                  <a:lnTo>
                    <a:pt x="735" y="593"/>
                  </a:lnTo>
                  <a:lnTo>
                    <a:pt x="734" y="591"/>
                  </a:lnTo>
                  <a:lnTo>
                    <a:pt x="734" y="590"/>
                  </a:lnTo>
                  <a:lnTo>
                    <a:pt x="731" y="588"/>
                  </a:lnTo>
                  <a:lnTo>
                    <a:pt x="730" y="587"/>
                  </a:lnTo>
                  <a:lnTo>
                    <a:pt x="727" y="585"/>
                  </a:lnTo>
                  <a:lnTo>
                    <a:pt x="726" y="585"/>
                  </a:lnTo>
                  <a:lnTo>
                    <a:pt x="724" y="584"/>
                  </a:lnTo>
                  <a:lnTo>
                    <a:pt x="722" y="583"/>
                  </a:lnTo>
                  <a:lnTo>
                    <a:pt x="720" y="581"/>
                  </a:lnTo>
                  <a:lnTo>
                    <a:pt x="719" y="581"/>
                  </a:lnTo>
                  <a:lnTo>
                    <a:pt x="718" y="580"/>
                  </a:lnTo>
                  <a:lnTo>
                    <a:pt x="716" y="578"/>
                  </a:lnTo>
                  <a:lnTo>
                    <a:pt x="715" y="577"/>
                  </a:lnTo>
                  <a:lnTo>
                    <a:pt x="713" y="575"/>
                  </a:lnTo>
                  <a:lnTo>
                    <a:pt x="712" y="575"/>
                  </a:lnTo>
                  <a:lnTo>
                    <a:pt x="711" y="574"/>
                  </a:lnTo>
                  <a:lnTo>
                    <a:pt x="708" y="574"/>
                  </a:lnTo>
                  <a:lnTo>
                    <a:pt x="707" y="572"/>
                  </a:lnTo>
                  <a:lnTo>
                    <a:pt x="704" y="571"/>
                  </a:lnTo>
                  <a:lnTo>
                    <a:pt x="703" y="571"/>
                  </a:lnTo>
                  <a:lnTo>
                    <a:pt x="703" y="570"/>
                  </a:lnTo>
                  <a:lnTo>
                    <a:pt x="701" y="570"/>
                  </a:lnTo>
                  <a:lnTo>
                    <a:pt x="700" y="568"/>
                  </a:lnTo>
                  <a:lnTo>
                    <a:pt x="698" y="567"/>
                  </a:lnTo>
                  <a:lnTo>
                    <a:pt x="697" y="565"/>
                  </a:lnTo>
                  <a:lnTo>
                    <a:pt x="696" y="565"/>
                  </a:lnTo>
                  <a:lnTo>
                    <a:pt x="693" y="565"/>
                  </a:lnTo>
                  <a:lnTo>
                    <a:pt x="690" y="565"/>
                  </a:lnTo>
                  <a:lnTo>
                    <a:pt x="689" y="565"/>
                  </a:lnTo>
                  <a:lnTo>
                    <a:pt x="686" y="564"/>
                  </a:lnTo>
                  <a:lnTo>
                    <a:pt x="685" y="564"/>
                  </a:lnTo>
                  <a:lnTo>
                    <a:pt x="683" y="564"/>
                  </a:lnTo>
                  <a:lnTo>
                    <a:pt x="681" y="564"/>
                  </a:lnTo>
                  <a:lnTo>
                    <a:pt x="679" y="564"/>
                  </a:lnTo>
                  <a:lnTo>
                    <a:pt x="676" y="564"/>
                  </a:lnTo>
                  <a:lnTo>
                    <a:pt x="674" y="562"/>
                  </a:lnTo>
                  <a:lnTo>
                    <a:pt x="672" y="562"/>
                  </a:lnTo>
                  <a:lnTo>
                    <a:pt x="671" y="561"/>
                  </a:lnTo>
                  <a:lnTo>
                    <a:pt x="670" y="561"/>
                  </a:lnTo>
                  <a:lnTo>
                    <a:pt x="670" y="559"/>
                  </a:lnTo>
                  <a:lnTo>
                    <a:pt x="667" y="559"/>
                  </a:lnTo>
                  <a:lnTo>
                    <a:pt x="666" y="558"/>
                  </a:lnTo>
                  <a:lnTo>
                    <a:pt x="663" y="558"/>
                  </a:lnTo>
                  <a:lnTo>
                    <a:pt x="661" y="557"/>
                  </a:lnTo>
                  <a:lnTo>
                    <a:pt x="660" y="555"/>
                  </a:lnTo>
                  <a:lnTo>
                    <a:pt x="660" y="554"/>
                  </a:lnTo>
                  <a:lnTo>
                    <a:pt x="659" y="554"/>
                  </a:lnTo>
                  <a:lnTo>
                    <a:pt x="656" y="552"/>
                  </a:lnTo>
                  <a:lnTo>
                    <a:pt x="652" y="549"/>
                  </a:lnTo>
                  <a:lnTo>
                    <a:pt x="649" y="548"/>
                  </a:lnTo>
                  <a:lnTo>
                    <a:pt x="648" y="546"/>
                  </a:lnTo>
                  <a:lnTo>
                    <a:pt x="646" y="546"/>
                  </a:lnTo>
                  <a:lnTo>
                    <a:pt x="645" y="545"/>
                  </a:lnTo>
                  <a:lnTo>
                    <a:pt x="644" y="544"/>
                  </a:lnTo>
                  <a:lnTo>
                    <a:pt x="642" y="544"/>
                  </a:lnTo>
                  <a:lnTo>
                    <a:pt x="641" y="542"/>
                  </a:lnTo>
                  <a:lnTo>
                    <a:pt x="639" y="542"/>
                  </a:lnTo>
                  <a:lnTo>
                    <a:pt x="638" y="542"/>
                  </a:lnTo>
                  <a:lnTo>
                    <a:pt x="638" y="541"/>
                  </a:lnTo>
                  <a:lnTo>
                    <a:pt x="637" y="541"/>
                  </a:lnTo>
                  <a:lnTo>
                    <a:pt x="635" y="539"/>
                  </a:lnTo>
                  <a:lnTo>
                    <a:pt x="634" y="539"/>
                  </a:lnTo>
                  <a:lnTo>
                    <a:pt x="633" y="538"/>
                  </a:lnTo>
                  <a:lnTo>
                    <a:pt x="631" y="538"/>
                  </a:lnTo>
                  <a:lnTo>
                    <a:pt x="631" y="536"/>
                  </a:lnTo>
                  <a:lnTo>
                    <a:pt x="630" y="536"/>
                  </a:lnTo>
                  <a:lnTo>
                    <a:pt x="630" y="535"/>
                  </a:lnTo>
                  <a:lnTo>
                    <a:pt x="629" y="535"/>
                  </a:lnTo>
                  <a:lnTo>
                    <a:pt x="627" y="534"/>
                  </a:lnTo>
                  <a:lnTo>
                    <a:pt x="626" y="534"/>
                  </a:lnTo>
                  <a:lnTo>
                    <a:pt x="626" y="532"/>
                  </a:lnTo>
                  <a:lnTo>
                    <a:pt x="624" y="532"/>
                  </a:lnTo>
                  <a:lnTo>
                    <a:pt x="623" y="532"/>
                  </a:lnTo>
                  <a:lnTo>
                    <a:pt x="623" y="531"/>
                  </a:lnTo>
                  <a:lnTo>
                    <a:pt x="622" y="531"/>
                  </a:lnTo>
                  <a:lnTo>
                    <a:pt x="619" y="529"/>
                  </a:lnTo>
                  <a:lnTo>
                    <a:pt x="618" y="528"/>
                  </a:lnTo>
                  <a:lnTo>
                    <a:pt x="616" y="526"/>
                  </a:lnTo>
                  <a:lnTo>
                    <a:pt x="615" y="525"/>
                  </a:lnTo>
                  <a:lnTo>
                    <a:pt x="612" y="525"/>
                  </a:lnTo>
                  <a:lnTo>
                    <a:pt x="609" y="522"/>
                  </a:lnTo>
                  <a:lnTo>
                    <a:pt x="607" y="522"/>
                  </a:lnTo>
                  <a:lnTo>
                    <a:pt x="604" y="519"/>
                  </a:lnTo>
                  <a:lnTo>
                    <a:pt x="598" y="516"/>
                  </a:lnTo>
                  <a:lnTo>
                    <a:pt x="594" y="513"/>
                  </a:lnTo>
                  <a:lnTo>
                    <a:pt x="592" y="513"/>
                  </a:lnTo>
                  <a:lnTo>
                    <a:pt x="589" y="510"/>
                  </a:lnTo>
                  <a:lnTo>
                    <a:pt x="585" y="509"/>
                  </a:lnTo>
                  <a:lnTo>
                    <a:pt x="583" y="509"/>
                  </a:lnTo>
                  <a:lnTo>
                    <a:pt x="581" y="508"/>
                  </a:lnTo>
                  <a:lnTo>
                    <a:pt x="576" y="506"/>
                  </a:lnTo>
                  <a:lnTo>
                    <a:pt x="574" y="506"/>
                  </a:lnTo>
                  <a:lnTo>
                    <a:pt x="571" y="505"/>
                  </a:lnTo>
                  <a:lnTo>
                    <a:pt x="568" y="503"/>
                  </a:lnTo>
                  <a:lnTo>
                    <a:pt x="566" y="502"/>
                  </a:lnTo>
                  <a:lnTo>
                    <a:pt x="557" y="497"/>
                  </a:lnTo>
                  <a:lnTo>
                    <a:pt x="549" y="493"/>
                  </a:lnTo>
                  <a:lnTo>
                    <a:pt x="549" y="492"/>
                  </a:lnTo>
                  <a:lnTo>
                    <a:pt x="548" y="492"/>
                  </a:lnTo>
                  <a:lnTo>
                    <a:pt x="546" y="492"/>
                  </a:lnTo>
                  <a:lnTo>
                    <a:pt x="545" y="490"/>
                  </a:lnTo>
                  <a:lnTo>
                    <a:pt x="542" y="490"/>
                  </a:lnTo>
                  <a:lnTo>
                    <a:pt x="541" y="489"/>
                  </a:lnTo>
                  <a:lnTo>
                    <a:pt x="538" y="489"/>
                  </a:lnTo>
                  <a:lnTo>
                    <a:pt x="537" y="487"/>
                  </a:lnTo>
                  <a:lnTo>
                    <a:pt x="535" y="487"/>
                  </a:lnTo>
                  <a:lnTo>
                    <a:pt x="534" y="487"/>
                  </a:lnTo>
                  <a:lnTo>
                    <a:pt x="533" y="486"/>
                  </a:lnTo>
                  <a:lnTo>
                    <a:pt x="530" y="486"/>
                  </a:lnTo>
                  <a:lnTo>
                    <a:pt x="529" y="486"/>
                  </a:lnTo>
                  <a:lnTo>
                    <a:pt x="524" y="485"/>
                  </a:lnTo>
                  <a:lnTo>
                    <a:pt x="523" y="485"/>
                  </a:lnTo>
                  <a:lnTo>
                    <a:pt x="520" y="483"/>
                  </a:lnTo>
                  <a:lnTo>
                    <a:pt x="518" y="483"/>
                  </a:lnTo>
                  <a:lnTo>
                    <a:pt x="515" y="483"/>
                  </a:lnTo>
                  <a:lnTo>
                    <a:pt x="513" y="483"/>
                  </a:lnTo>
                  <a:lnTo>
                    <a:pt x="512" y="482"/>
                  </a:lnTo>
                  <a:lnTo>
                    <a:pt x="509" y="482"/>
                  </a:lnTo>
                  <a:lnTo>
                    <a:pt x="508" y="480"/>
                  </a:lnTo>
                  <a:lnTo>
                    <a:pt x="501" y="477"/>
                  </a:lnTo>
                  <a:lnTo>
                    <a:pt x="498" y="477"/>
                  </a:lnTo>
                  <a:lnTo>
                    <a:pt x="497" y="476"/>
                  </a:lnTo>
                  <a:lnTo>
                    <a:pt x="494" y="476"/>
                  </a:lnTo>
                  <a:lnTo>
                    <a:pt x="493" y="474"/>
                  </a:lnTo>
                  <a:lnTo>
                    <a:pt x="492" y="474"/>
                  </a:lnTo>
                  <a:lnTo>
                    <a:pt x="490" y="473"/>
                  </a:lnTo>
                  <a:lnTo>
                    <a:pt x="489" y="473"/>
                  </a:lnTo>
                  <a:lnTo>
                    <a:pt x="487" y="472"/>
                  </a:lnTo>
                  <a:lnTo>
                    <a:pt x="486" y="472"/>
                  </a:lnTo>
                  <a:lnTo>
                    <a:pt x="485" y="472"/>
                  </a:lnTo>
                  <a:lnTo>
                    <a:pt x="482" y="472"/>
                  </a:lnTo>
                  <a:lnTo>
                    <a:pt x="481" y="472"/>
                  </a:lnTo>
                  <a:lnTo>
                    <a:pt x="479" y="472"/>
                  </a:lnTo>
                  <a:lnTo>
                    <a:pt x="476" y="472"/>
                  </a:lnTo>
                  <a:lnTo>
                    <a:pt x="474" y="472"/>
                  </a:lnTo>
                  <a:lnTo>
                    <a:pt x="471" y="472"/>
                  </a:lnTo>
                  <a:lnTo>
                    <a:pt x="470" y="472"/>
                  </a:lnTo>
                  <a:lnTo>
                    <a:pt x="468" y="472"/>
                  </a:lnTo>
                  <a:lnTo>
                    <a:pt x="465" y="472"/>
                  </a:lnTo>
                  <a:lnTo>
                    <a:pt x="464" y="472"/>
                  </a:lnTo>
                  <a:lnTo>
                    <a:pt x="463" y="472"/>
                  </a:lnTo>
                  <a:lnTo>
                    <a:pt x="461" y="470"/>
                  </a:lnTo>
                  <a:lnTo>
                    <a:pt x="459" y="470"/>
                  </a:lnTo>
                  <a:lnTo>
                    <a:pt x="456" y="469"/>
                  </a:lnTo>
                  <a:lnTo>
                    <a:pt x="455" y="467"/>
                  </a:lnTo>
                  <a:lnTo>
                    <a:pt x="453" y="466"/>
                  </a:lnTo>
                  <a:lnTo>
                    <a:pt x="452" y="466"/>
                  </a:lnTo>
                  <a:lnTo>
                    <a:pt x="450" y="464"/>
                  </a:lnTo>
                  <a:lnTo>
                    <a:pt x="449" y="464"/>
                  </a:lnTo>
                  <a:lnTo>
                    <a:pt x="448" y="464"/>
                  </a:lnTo>
                  <a:lnTo>
                    <a:pt x="446" y="464"/>
                  </a:lnTo>
                  <a:lnTo>
                    <a:pt x="445" y="463"/>
                  </a:lnTo>
                  <a:lnTo>
                    <a:pt x="442" y="461"/>
                  </a:lnTo>
                  <a:lnTo>
                    <a:pt x="441" y="459"/>
                  </a:lnTo>
                  <a:lnTo>
                    <a:pt x="439" y="457"/>
                  </a:lnTo>
                  <a:lnTo>
                    <a:pt x="438" y="457"/>
                  </a:lnTo>
                  <a:lnTo>
                    <a:pt x="437" y="454"/>
                  </a:lnTo>
                  <a:lnTo>
                    <a:pt x="435" y="454"/>
                  </a:lnTo>
                  <a:lnTo>
                    <a:pt x="433" y="453"/>
                  </a:lnTo>
                  <a:lnTo>
                    <a:pt x="430" y="450"/>
                  </a:lnTo>
                  <a:lnTo>
                    <a:pt x="428" y="449"/>
                  </a:lnTo>
                  <a:lnTo>
                    <a:pt x="426" y="449"/>
                  </a:lnTo>
                  <a:lnTo>
                    <a:pt x="426" y="446"/>
                  </a:lnTo>
                  <a:lnTo>
                    <a:pt x="424" y="446"/>
                  </a:lnTo>
                  <a:lnTo>
                    <a:pt x="424" y="444"/>
                  </a:lnTo>
                  <a:lnTo>
                    <a:pt x="423" y="441"/>
                  </a:lnTo>
                  <a:lnTo>
                    <a:pt x="423" y="440"/>
                  </a:lnTo>
                  <a:lnTo>
                    <a:pt x="422" y="440"/>
                  </a:lnTo>
                  <a:lnTo>
                    <a:pt x="420" y="438"/>
                  </a:lnTo>
                  <a:lnTo>
                    <a:pt x="418" y="438"/>
                  </a:lnTo>
                  <a:lnTo>
                    <a:pt x="416" y="438"/>
                  </a:lnTo>
                  <a:lnTo>
                    <a:pt x="413" y="440"/>
                  </a:lnTo>
                  <a:lnTo>
                    <a:pt x="412" y="440"/>
                  </a:lnTo>
                  <a:lnTo>
                    <a:pt x="412" y="441"/>
                  </a:lnTo>
                  <a:lnTo>
                    <a:pt x="411" y="441"/>
                  </a:lnTo>
                  <a:lnTo>
                    <a:pt x="409" y="441"/>
                  </a:lnTo>
                  <a:lnTo>
                    <a:pt x="409" y="443"/>
                  </a:lnTo>
                  <a:lnTo>
                    <a:pt x="408" y="444"/>
                  </a:lnTo>
                  <a:lnTo>
                    <a:pt x="408" y="446"/>
                  </a:lnTo>
                  <a:lnTo>
                    <a:pt x="407" y="446"/>
                  </a:lnTo>
                  <a:lnTo>
                    <a:pt x="402" y="444"/>
                  </a:lnTo>
                  <a:lnTo>
                    <a:pt x="401" y="443"/>
                  </a:lnTo>
                  <a:lnTo>
                    <a:pt x="400" y="440"/>
                  </a:lnTo>
                  <a:lnTo>
                    <a:pt x="398" y="438"/>
                  </a:lnTo>
                  <a:lnTo>
                    <a:pt x="397" y="438"/>
                  </a:lnTo>
                  <a:lnTo>
                    <a:pt x="396" y="437"/>
                  </a:lnTo>
                  <a:lnTo>
                    <a:pt x="394" y="437"/>
                  </a:lnTo>
                  <a:lnTo>
                    <a:pt x="391" y="437"/>
                  </a:lnTo>
                  <a:lnTo>
                    <a:pt x="390" y="436"/>
                  </a:lnTo>
                  <a:lnTo>
                    <a:pt x="389" y="434"/>
                  </a:lnTo>
                  <a:lnTo>
                    <a:pt x="387" y="433"/>
                  </a:lnTo>
                  <a:lnTo>
                    <a:pt x="385" y="433"/>
                  </a:lnTo>
                  <a:lnTo>
                    <a:pt x="383" y="433"/>
                  </a:lnTo>
                  <a:lnTo>
                    <a:pt x="382" y="434"/>
                  </a:lnTo>
                  <a:lnTo>
                    <a:pt x="381" y="434"/>
                  </a:lnTo>
                  <a:lnTo>
                    <a:pt x="379" y="434"/>
                  </a:lnTo>
                  <a:lnTo>
                    <a:pt x="378" y="434"/>
                  </a:lnTo>
                  <a:lnTo>
                    <a:pt x="376" y="434"/>
                  </a:lnTo>
                  <a:lnTo>
                    <a:pt x="376" y="433"/>
                  </a:lnTo>
                  <a:lnTo>
                    <a:pt x="375" y="433"/>
                  </a:lnTo>
                  <a:lnTo>
                    <a:pt x="374" y="433"/>
                  </a:lnTo>
                  <a:lnTo>
                    <a:pt x="372" y="433"/>
                  </a:lnTo>
                  <a:lnTo>
                    <a:pt x="371" y="434"/>
                  </a:lnTo>
                  <a:lnTo>
                    <a:pt x="371" y="436"/>
                  </a:lnTo>
                  <a:lnTo>
                    <a:pt x="370" y="436"/>
                  </a:lnTo>
                  <a:lnTo>
                    <a:pt x="368" y="437"/>
                  </a:lnTo>
                  <a:lnTo>
                    <a:pt x="365" y="438"/>
                  </a:lnTo>
                  <a:lnTo>
                    <a:pt x="364" y="438"/>
                  </a:lnTo>
                  <a:lnTo>
                    <a:pt x="363" y="438"/>
                  </a:lnTo>
                  <a:lnTo>
                    <a:pt x="361" y="438"/>
                  </a:lnTo>
                  <a:lnTo>
                    <a:pt x="359" y="438"/>
                  </a:lnTo>
                  <a:lnTo>
                    <a:pt x="357" y="438"/>
                  </a:lnTo>
                  <a:lnTo>
                    <a:pt x="356" y="440"/>
                  </a:lnTo>
                  <a:lnTo>
                    <a:pt x="354" y="440"/>
                  </a:lnTo>
                  <a:lnTo>
                    <a:pt x="353" y="440"/>
                  </a:lnTo>
                  <a:lnTo>
                    <a:pt x="350" y="441"/>
                  </a:lnTo>
                  <a:lnTo>
                    <a:pt x="349" y="441"/>
                  </a:lnTo>
                  <a:lnTo>
                    <a:pt x="348" y="441"/>
                  </a:lnTo>
                  <a:lnTo>
                    <a:pt x="346" y="440"/>
                  </a:lnTo>
                  <a:lnTo>
                    <a:pt x="346" y="438"/>
                  </a:lnTo>
                  <a:lnTo>
                    <a:pt x="345" y="437"/>
                  </a:lnTo>
                  <a:lnTo>
                    <a:pt x="345" y="434"/>
                  </a:lnTo>
                  <a:lnTo>
                    <a:pt x="342" y="434"/>
                  </a:lnTo>
                  <a:lnTo>
                    <a:pt x="339" y="433"/>
                  </a:lnTo>
                  <a:lnTo>
                    <a:pt x="337" y="431"/>
                  </a:lnTo>
                  <a:lnTo>
                    <a:pt x="333" y="428"/>
                  </a:lnTo>
                  <a:lnTo>
                    <a:pt x="331" y="427"/>
                  </a:lnTo>
                  <a:lnTo>
                    <a:pt x="330" y="424"/>
                  </a:lnTo>
                  <a:lnTo>
                    <a:pt x="328" y="424"/>
                  </a:lnTo>
                  <a:lnTo>
                    <a:pt x="328" y="423"/>
                  </a:lnTo>
                  <a:lnTo>
                    <a:pt x="327" y="423"/>
                  </a:lnTo>
                  <a:lnTo>
                    <a:pt x="327" y="421"/>
                  </a:lnTo>
                  <a:lnTo>
                    <a:pt x="326" y="421"/>
                  </a:lnTo>
                  <a:lnTo>
                    <a:pt x="326" y="423"/>
                  </a:lnTo>
                  <a:lnTo>
                    <a:pt x="324" y="423"/>
                  </a:lnTo>
                  <a:lnTo>
                    <a:pt x="323" y="424"/>
                  </a:lnTo>
                  <a:lnTo>
                    <a:pt x="322" y="424"/>
                  </a:lnTo>
                  <a:lnTo>
                    <a:pt x="320" y="424"/>
                  </a:lnTo>
                  <a:lnTo>
                    <a:pt x="320" y="423"/>
                  </a:lnTo>
                  <a:lnTo>
                    <a:pt x="319" y="421"/>
                  </a:lnTo>
                  <a:lnTo>
                    <a:pt x="317" y="421"/>
                  </a:lnTo>
                  <a:lnTo>
                    <a:pt x="316" y="421"/>
                  </a:lnTo>
                  <a:lnTo>
                    <a:pt x="315" y="421"/>
                  </a:lnTo>
                  <a:lnTo>
                    <a:pt x="313" y="420"/>
                  </a:lnTo>
                  <a:lnTo>
                    <a:pt x="312" y="418"/>
                  </a:lnTo>
                  <a:lnTo>
                    <a:pt x="311" y="418"/>
                  </a:lnTo>
                  <a:lnTo>
                    <a:pt x="309" y="418"/>
                  </a:lnTo>
                  <a:lnTo>
                    <a:pt x="308" y="418"/>
                  </a:lnTo>
                  <a:lnTo>
                    <a:pt x="305" y="418"/>
                  </a:lnTo>
                  <a:lnTo>
                    <a:pt x="304" y="418"/>
                  </a:lnTo>
                  <a:lnTo>
                    <a:pt x="302" y="418"/>
                  </a:lnTo>
                  <a:lnTo>
                    <a:pt x="301" y="418"/>
                  </a:lnTo>
                  <a:lnTo>
                    <a:pt x="300" y="417"/>
                  </a:lnTo>
                  <a:lnTo>
                    <a:pt x="298" y="417"/>
                  </a:lnTo>
                  <a:lnTo>
                    <a:pt x="297" y="417"/>
                  </a:lnTo>
                  <a:lnTo>
                    <a:pt x="297" y="415"/>
                  </a:lnTo>
                  <a:lnTo>
                    <a:pt x="294" y="414"/>
                  </a:lnTo>
                  <a:lnTo>
                    <a:pt x="294" y="412"/>
                  </a:lnTo>
                  <a:lnTo>
                    <a:pt x="291" y="411"/>
                  </a:lnTo>
                  <a:lnTo>
                    <a:pt x="290" y="411"/>
                  </a:lnTo>
                  <a:lnTo>
                    <a:pt x="289" y="411"/>
                  </a:lnTo>
                  <a:lnTo>
                    <a:pt x="287" y="411"/>
                  </a:lnTo>
                  <a:lnTo>
                    <a:pt x="286" y="411"/>
                  </a:lnTo>
                  <a:lnTo>
                    <a:pt x="286" y="410"/>
                  </a:lnTo>
                  <a:lnTo>
                    <a:pt x="283" y="410"/>
                  </a:lnTo>
                  <a:lnTo>
                    <a:pt x="281" y="408"/>
                  </a:lnTo>
                  <a:lnTo>
                    <a:pt x="279" y="408"/>
                  </a:lnTo>
                  <a:lnTo>
                    <a:pt x="278" y="408"/>
                  </a:lnTo>
                  <a:lnTo>
                    <a:pt x="276" y="407"/>
                  </a:lnTo>
                  <a:lnTo>
                    <a:pt x="274" y="407"/>
                  </a:lnTo>
                  <a:lnTo>
                    <a:pt x="272" y="405"/>
                  </a:lnTo>
                  <a:lnTo>
                    <a:pt x="271" y="404"/>
                  </a:lnTo>
                  <a:lnTo>
                    <a:pt x="270" y="402"/>
                  </a:lnTo>
                  <a:lnTo>
                    <a:pt x="268" y="402"/>
                  </a:lnTo>
                  <a:lnTo>
                    <a:pt x="265" y="401"/>
                  </a:lnTo>
                  <a:lnTo>
                    <a:pt x="267" y="407"/>
                  </a:lnTo>
                  <a:lnTo>
                    <a:pt x="267" y="410"/>
                  </a:lnTo>
                  <a:lnTo>
                    <a:pt x="267" y="411"/>
                  </a:lnTo>
                  <a:lnTo>
                    <a:pt x="265" y="415"/>
                  </a:lnTo>
                  <a:lnTo>
                    <a:pt x="264" y="418"/>
                  </a:lnTo>
                  <a:lnTo>
                    <a:pt x="264" y="420"/>
                  </a:lnTo>
                  <a:lnTo>
                    <a:pt x="261" y="423"/>
                  </a:lnTo>
                  <a:lnTo>
                    <a:pt x="261" y="424"/>
                  </a:lnTo>
                  <a:lnTo>
                    <a:pt x="263" y="427"/>
                  </a:lnTo>
                  <a:lnTo>
                    <a:pt x="264" y="430"/>
                  </a:lnTo>
                  <a:lnTo>
                    <a:pt x="263" y="433"/>
                  </a:lnTo>
                  <a:lnTo>
                    <a:pt x="261" y="436"/>
                  </a:lnTo>
                  <a:lnTo>
                    <a:pt x="259" y="436"/>
                  </a:lnTo>
                  <a:lnTo>
                    <a:pt x="259" y="437"/>
                  </a:lnTo>
                  <a:lnTo>
                    <a:pt x="257" y="438"/>
                  </a:lnTo>
                  <a:lnTo>
                    <a:pt x="257" y="441"/>
                  </a:lnTo>
                  <a:lnTo>
                    <a:pt x="256" y="443"/>
                  </a:lnTo>
                  <a:lnTo>
                    <a:pt x="254" y="444"/>
                  </a:lnTo>
                  <a:lnTo>
                    <a:pt x="253" y="446"/>
                  </a:lnTo>
                  <a:lnTo>
                    <a:pt x="252" y="447"/>
                  </a:lnTo>
                  <a:lnTo>
                    <a:pt x="250" y="449"/>
                  </a:lnTo>
                  <a:lnTo>
                    <a:pt x="249" y="450"/>
                  </a:lnTo>
                  <a:lnTo>
                    <a:pt x="249" y="453"/>
                  </a:lnTo>
                  <a:lnTo>
                    <a:pt x="249" y="456"/>
                  </a:lnTo>
                  <a:lnTo>
                    <a:pt x="249" y="457"/>
                  </a:lnTo>
                  <a:lnTo>
                    <a:pt x="249" y="459"/>
                  </a:lnTo>
                  <a:lnTo>
                    <a:pt x="250" y="461"/>
                  </a:lnTo>
                  <a:lnTo>
                    <a:pt x="250" y="463"/>
                  </a:lnTo>
                  <a:lnTo>
                    <a:pt x="252" y="464"/>
                  </a:lnTo>
                  <a:lnTo>
                    <a:pt x="252" y="467"/>
                  </a:lnTo>
                  <a:lnTo>
                    <a:pt x="252" y="470"/>
                  </a:lnTo>
                  <a:lnTo>
                    <a:pt x="253" y="470"/>
                  </a:lnTo>
                  <a:lnTo>
                    <a:pt x="252" y="472"/>
                  </a:lnTo>
                  <a:lnTo>
                    <a:pt x="253" y="472"/>
                  </a:lnTo>
                  <a:lnTo>
                    <a:pt x="254" y="474"/>
                  </a:lnTo>
                  <a:lnTo>
                    <a:pt x="257" y="479"/>
                  </a:lnTo>
                  <a:lnTo>
                    <a:pt x="257" y="480"/>
                  </a:lnTo>
                  <a:lnTo>
                    <a:pt x="259" y="485"/>
                  </a:lnTo>
                  <a:lnTo>
                    <a:pt x="257" y="486"/>
                  </a:lnTo>
                  <a:lnTo>
                    <a:pt x="256" y="487"/>
                  </a:lnTo>
                  <a:lnTo>
                    <a:pt x="254" y="489"/>
                  </a:lnTo>
                  <a:lnTo>
                    <a:pt x="254" y="490"/>
                  </a:lnTo>
                  <a:lnTo>
                    <a:pt x="254" y="493"/>
                  </a:lnTo>
                  <a:lnTo>
                    <a:pt x="253" y="495"/>
                  </a:lnTo>
                  <a:lnTo>
                    <a:pt x="250" y="496"/>
                  </a:lnTo>
                  <a:lnTo>
                    <a:pt x="249" y="497"/>
                  </a:lnTo>
                  <a:lnTo>
                    <a:pt x="248" y="499"/>
                  </a:lnTo>
                  <a:lnTo>
                    <a:pt x="248" y="500"/>
                  </a:lnTo>
                  <a:lnTo>
                    <a:pt x="246" y="505"/>
                  </a:lnTo>
                  <a:lnTo>
                    <a:pt x="245" y="508"/>
                  </a:lnTo>
                  <a:lnTo>
                    <a:pt x="244" y="509"/>
                  </a:lnTo>
                  <a:lnTo>
                    <a:pt x="242" y="510"/>
                  </a:lnTo>
                  <a:lnTo>
                    <a:pt x="241" y="516"/>
                  </a:lnTo>
                  <a:lnTo>
                    <a:pt x="239" y="519"/>
                  </a:lnTo>
                  <a:lnTo>
                    <a:pt x="238" y="523"/>
                  </a:lnTo>
                  <a:lnTo>
                    <a:pt x="238" y="528"/>
                  </a:lnTo>
                  <a:lnTo>
                    <a:pt x="238" y="531"/>
                  </a:lnTo>
                  <a:lnTo>
                    <a:pt x="238" y="532"/>
                  </a:lnTo>
                  <a:lnTo>
                    <a:pt x="237" y="534"/>
                  </a:lnTo>
                  <a:lnTo>
                    <a:pt x="235" y="536"/>
                  </a:lnTo>
                  <a:lnTo>
                    <a:pt x="234" y="538"/>
                  </a:lnTo>
                  <a:lnTo>
                    <a:pt x="233" y="539"/>
                  </a:lnTo>
                  <a:lnTo>
                    <a:pt x="230" y="539"/>
                  </a:lnTo>
                  <a:lnTo>
                    <a:pt x="228" y="541"/>
                  </a:lnTo>
                  <a:lnTo>
                    <a:pt x="227" y="544"/>
                  </a:lnTo>
                  <a:lnTo>
                    <a:pt x="226" y="545"/>
                  </a:lnTo>
                  <a:lnTo>
                    <a:pt x="223" y="546"/>
                  </a:lnTo>
                  <a:lnTo>
                    <a:pt x="223" y="551"/>
                  </a:lnTo>
                  <a:lnTo>
                    <a:pt x="222" y="552"/>
                  </a:lnTo>
                  <a:lnTo>
                    <a:pt x="219" y="555"/>
                  </a:lnTo>
                  <a:lnTo>
                    <a:pt x="215" y="555"/>
                  </a:lnTo>
                  <a:lnTo>
                    <a:pt x="213" y="555"/>
                  </a:lnTo>
                  <a:lnTo>
                    <a:pt x="212" y="554"/>
                  </a:lnTo>
                  <a:lnTo>
                    <a:pt x="209" y="552"/>
                  </a:lnTo>
                  <a:lnTo>
                    <a:pt x="207" y="551"/>
                  </a:lnTo>
                  <a:lnTo>
                    <a:pt x="204" y="549"/>
                  </a:lnTo>
                  <a:lnTo>
                    <a:pt x="201" y="548"/>
                  </a:lnTo>
                  <a:lnTo>
                    <a:pt x="198" y="548"/>
                  </a:lnTo>
                  <a:lnTo>
                    <a:pt x="194" y="548"/>
                  </a:lnTo>
                  <a:lnTo>
                    <a:pt x="191" y="546"/>
                  </a:lnTo>
                  <a:lnTo>
                    <a:pt x="190" y="546"/>
                  </a:lnTo>
                  <a:lnTo>
                    <a:pt x="187" y="548"/>
                  </a:lnTo>
                  <a:lnTo>
                    <a:pt x="186" y="548"/>
                  </a:lnTo>
                  <a:lnTo>
                    <a:pt x="185" y="549"/>
                  </a:lnTo>
                  <a:lnTo>
                    <a:pt x="183" y="551"/>
                  </a:lnTo>
                  <a:lnTo>
                    <a:pt x="183" y="554"/>
                  </a:lnTo>
                  <a:lnTo>
                    <a:pt x="182" y="555"/>
                  </a:lnTo>
                  <a:lnTo>
                    <a:pt x="180" y="557"/>
                  </a:lnTo>
                  <a:lnTo>
                    <a:pt x="179" y="558"/>
                  </a:lnTo>
                  <a:lnTo>
                    <a:pt x="178" y="559"/>
                  </a:lnTo>
                  <a:lnTo>
                    <a:pt x="176" y="561"/>
                  </a:lnTo>
                  <a:lnTo>
                    <a:pt x="174" y="562"/>
                  </a:lnTo>
                  <a:lnTo>
                    <a:pt x="170" y="565"/>
                  </a:lnTo>
                  <a:lnTo>
                    <a:pt x="167" y="568"/>
                  </a:lnTo>
                  <a:lnTo>
                    <a:pt x="165" y="568"/>
                  </a:lnTo>
                  <a:lnTo>
                    <a:pt x="164" y="568"/>
                  </a:lnTo>
                  <a:lnTo>
                    <a:pt x="161" y="567"/>
                  </a:lnTo>
                  <a:lnTo>
                    <a:pt x="160" y="567"/>
                  </a:lnTo>
                  <a:lnTo>
                    <a:pt x="157" y="567"/>
                  </a:lnTo>
                  <a:lnTo>
                    <a:pt x="154" y="568"/>
                  </a:lnTo>
                  <a:lnTo>
                    <a:pt x="153" y="570"/>
                  </a:lnTo>
                  <a:lnTo>
                    <a:pt x="152" y="571"/>
                  </a:lnTo>
                  <a:lnTo>
                    <a:pt x="150" y="572"/>
                  </a:lnTo>
                  <a:lnTo>
                    <a:pt x="149" y="572"/>
                  </a:lnTo>
                  <a:lnTo>
                    <a:pt x="148" y="572"/>
                  </a:lnTo>
                  <a:lnTo>
                    <a:pt x="146" y="572"/>
                  </a:lnTo>
                  <a:lnTo>
                    <a:pt x="146" y="575"/>
                  </a:lnTo>
                  <a:lnTo>
                    <a:pt x="145" y="577"/>
                  </a:lnTo>
                  <a:lnTo>
                    <a:pt x="143" y="578"/>
                  </a:lnTo>
                  <a:lnTo>
                    <a:pt x="142" y="578"/>
                  </a:lnTo>
                  <a:lnTo>
                    <a:pt x="141" y="578"/>
                  </a:lnTo>
                  <a:lnTo>
                    <a:pt x="139" y="577"/>
                  </a:lnTo>
                  <a:lnTo>
                    <a:pt x="137" y="577"/>
                  </a:lnTo>
                  <a:lnTo>
                    <a:pt x="135" y="577"/>
                  </a:lnTo>
                  <a:lnTo>
                    <a:pt x="134" y="575"/>
                  </a:lnTo>
                  <a:lnTo>
                    <a:pt x="133" y="575"/>
                  </a:lnTo>
                  <a:lnTo>
                    <a:pt x="130" y="575"/>
                  </a:lnTo>
                  <a:lnTo>
                    <a:pt x="128" y="575"/>
                  </a:lnTo>
                  <a:lnTo>
                    <a:pt x="127" y="577"/>
                  </a:lnTo>
                  <a:lnTo>
                    <a:pt x="126" y="577"/>
                  </a:lnTo>
                  <a:lnTo>
                    <a:pt x="124" y="577"/>
                  </a:lnTo>
                  <a:lnTo>
                    <a:pt x="123" y="578"/>
                  </a:lnTo>
                  <a:lnTo>
                    <a:pt x="120" y="578"/>
                  </a:lnTo>
                  <a:lnTo>
                    <a:pt x="119" y="580"/>
                  </a:lnTo>
                  <a:lnTo>
                    <a:pt x="117" y="581"/>
                  </a:lnTo>
                  <a:lnTo>
                    <a:pt x="112" y="584"/>
                  </a:lnTo>
                  <a:lnTo>
                    <a:pt x="112" y="585"/>
                  </a:lnTo>
                  <a:lnTo>
                    <a:pt x="111" y="588"/>
                  </a:lnTo>
                  <a:lnTo>
                    <a:pt x="109" y="590"/>
                  </a:lnTo>
                  <a:lnTo>
                    <a:pt x="109" y="591"/>
                  </a:lnTo>
                  <a:lnTo>
                    <a:pt x="111" y="591"/>
                  </a:lnTo>
                  <a:lnTo>
                    <a:pt x="111" y="593"/>
                  </a:lnTo>
                  <a:lnTo>
                    <a:pt x="108" y="595"/>
                  </a:lnTo>
                  <a:lnTo>
                    <a:pt x="108" y="594"/>
                  </a:lnTo>
                  <a:lnTo>
                    <a:pt x="106" y="594"/>
                  </a:lnTo>
                  <a:lnTo>
                    <a:pt x="105" y="594"/>
                  </a:lnTo>
                  <a:lnTo>
                    <a:pt x="105" y="595"/>
                  </a:lnTo>
                  <a:lnTo>
                    <a:pt x="104" y="595"/>
                  </a:lnTo>
                  <a:lnTo>
                    <a:pt x="102" y="595"/>
                  </a:lnTo>
                  <a:lnTo>
                    <a:pt x="101" y="595"/>
                  </a:lnTo>
                  <a:lnTo>
                    <a:pt x="100" y="594"/>
                  </a:lnTo>
                  <a:lnTo>
                    <a:pt x="100" y="593"/>
                  </a:lnTo>
                  <a:lnTo>
                    <a:pt x="98" y="593"/>
                  </a:lnTo>
                  <a:lnTo>
                    <a:pt x="98" y="591"/>
                  </a:lnTo>
                  <a:lnTo>
                    <a:pt x="97" y="591"/>
                  </a:lnTo>
                  <a:lnTo>
                    <a:pt x="97" y="590"/>
                  </a:lnTo>
                  <a:lnTo>
                    <a:pt x="97" y="588"/>
                  </a:lnTo>
                  <a:lnTo>
                    <a:pt x="97" y="587"/>
                  </a:lnTo>
                  <a:lnTo>
                    <a:pt x="98" y="587"/>
                  </a:lnTo>
                  <a:lnTo>
                    <a:pt x="100" y="587"/>
                  </a:lnTo>
                  <a:lnTo>
                    <a:pt x="100" y="585"/>
                  </a:lnTo>
                  <a:lnTo>
                    <a:pt x="98" y="585"/>
                  </a:lnTo>
                  <a:lnTo>
                    <a:pt x="97" y="585"/>
                  </a:lnTo>
                  <a:lnTo>
                    <a:pt x="97" y="584"/>
                  </a:lnTo>
                  <a:lnTo>
                    <a:pt x="96" y="584"/>
                  </a:lnTo>
                  <a:lnTo>
                    <a:pt x="96" y="583"/>
                  </a:lnTo>
                  <a:lnTo>
                    <a:pt x="94" y="583"/>
                  </a:lnTo>
                  <a:lnTo>
                    <a:pt x="94" y="581"/>
                  </a:lnTo>
                  <a:lnTo>
                    <a:pt x="93" y="581"/>
                  </a:lnTo>
                  <a:lnTo>
                    <a:pt x="93" y="580"/>
                  </a:lnTo>
                  <a:lnTo>
                    <a:pt x="93" y="578"/>
                  </a:lnTo>
                  <a:lnTo>
                    <a:pt x="91" y="578"/>
                  </a:lnTo>
                  <a:lnTo>
                    <a:pt x="90" y="578"/>
                  </a:lnTo>
                  <a:lnTo>
                    <a:pt x="89" y="577"/>
                  </a:lnTo>
                  <a:lnTo>
                    <a:pt x="87" y="577"/>
                  </a:lnTo>
                  <a:lnTo>
                    <a:pt x="87" y="575"/>
                  </a:lnTo>
                  <a:lnTo>
                    <a:pt x="86" y="577"/>
                  </a:lnTo>
                  <a:lnTo>
                    <a:pt x="85" y="577"/>
                  </a:lnTo>
                  <a:lnTo>
                    <a:pt x="83" y="577"/>
                  </a:lnTo>
                  <a:lnTo>
                    <a:pt x="83" y="575"/>
                  </a:lnTo>
                  <a:lnTo>
                    <a:pt x="82" y="575"/>
                  </a:lnTo>
                  <a:lnTo>
                    <a:pt x="76" y="572"/>
                  </a:lnTo>
                  <a:lnTo>
                    <a:pt x="76" y="571"/>
                  </a:lnTo>
                  <a:lnTo>
                    <a:pt x="75" y="571"/>
                  </a:lnTo>
                  <a:lnTo>
                    <a:pt x="74" y="571"/>
                  </a:lnTo>
                  <a:lnTo>
                    <a:pt x="72" y="571"/>
                  </a:lnTo>
                  <a:lnTo>
                    <a:pt x="71" y="571"/>
                  </a:lnTo>
                  <a:lnTo>
                    <a:pt x="69" y="571"/>
                  </a:lnTo>
                  <a:lnTo>
                    <a:pt x="69" y="570"/>
                  </a:lnTo>
                  <a:lnTo>
                    <a:pt x="68" y="570"/>
                  </a:lnTo>
                  <a:lnTo>
                    <a:pt x="68" y="568"/>
                  </a:lnTo>
                  <a:lnTo>
                    <a:pt x="67" y="568"/>
                  </a:lnTo>
                  <a:lnTo>
                    <a:pt x="65" y="568"/>
                  </a:lnTo>
                  <a:lnTo>
                    <a:pt x="65" y="567"/>
                  </a:lnTo>
                  <a:lnTo>
                    <a:pt x="64" y="567"/>
                  </a:lnTo>
                  <a:lnTo>
                    <a:pt x="64" y="565"/>
                  </a:lnTo>
                  <a:lnTo>
                    <a:pt x="63" y="565"/>
                  </a:lnTo>
                  <a:lnTo>
                    <a:pt x="63" y="564"/>
                  </a:lnTo>
                  <a:lnTo>
                    <a:pt x="63" y="562"/>
                  </a:lnTo>
                  <a:lnTo>
                    <a:pt x="61" y="562"/>
                  </a:lnTo>
                  <a:lnTo>
                    <a:pt x="61" y="564"/>
                  </a:lnTo>
                  <a:lnTo>
                    <a:pt x="60" y="564"/>
                  </a:lnTo>
                  <a:lnTo>
                    <a:pt x="59" y="564"/>
                  </a:lnTo>
                  <a:lnTo>
                    <a:pt x="59" y="562"/>
                  </a:lnTo>
                  <a:lnTo>
                    <a:pt x="59" y="561"/>
                  </a:lnTo>
                  <a:lnTo>
                    <a:pt x="57" y="561"/>
                  </a:lnTo>
                  <a:lnTo>
                    <a:pt x="57" y="562"/>
                  </a:lnTo>
                  <a:lnTo>
                    <a:pt x="57" y="564"/>
                  </a:lnTo>
                  <a:lnTo>
                    <a:pt x="56" y="564"/>
                  </a:lnTo>
                  <a:lnTo>
                    <a:pt x="54" y="564"/>
                  </a:lnTo>
                  <a:lnTo>
                    <a:pt x="54" y="562"/>
                  </a:lnTo>
                  <a:lnTo>
                    <a:pt x="53" y="562"/>
                  </a:lnTo>
                  <a:lnTo>
                    <a:pt x="53" y="561"/>
                  </a:lnTo>
                  <a:lnTo>
                    <a:pt x="52" y="561"/>
                  </a:lnTo>
                  <a:lnTo>
                    <a:pt x="50" y="561"/>
                  </a:lnTo>
                  <a:lnTo>
                    <a:pt x="49" y="561"/>
                  </a:lnTo>
                  <a:lnTo>
                    <a:pt x="48" y="561"/>
                  </a:lnTo>
                  <a:lnTo>
                    <a:pt x="46" y="561"/>
                  </a:lnTo>
                  <a:lnTo>
                    <a:pt x="46" y="559"/>
                  </a:lnTo>
                  <a:lnTo>
                    <a:pt x="45" y="559"/>
                  </a:lnTo>
                  <a:lnTo>
                    <a:pt x="45" y="558"/>
                  </a:lnTo>
                  <a:lnTo>
                    <a:pt x="43" y="558"/>
                  </a:lnTo>
                  <a:lnTo>
                    <a:pt x="42" y="558"/>
                  </a:lnTo>
                  <a:lnTo>
                    <a:pt x="42" y="557"/>
                  </a:lnTo>
                  <a:lnTo>
                    <a:pt x="41" y="557"/>
                  </a:lnTo>
                  <a:lnTo>
                    <a:pt x="39" y="557"/>
                  </a:lnTo>
                  <a:lnTo>
                    <a:pt x="39" y="555"/>
                  </a:lnTo>
                  <a:lnTo>
                    <a:pt x="38" y="555"/>
                  </a:lnTo>
                  <a:lnTo>
                    <a:pt x="37" y="555"/>
                  </a:lnTo>
                  <a:lnTo>
                    <a:pt x="35" y="555"/>
                  </a:lnTo>
                  <a:lnTo>
                    <a:pt x="34" y="555"/>
                  </a:lnTo>
                  <a:lnTo>
                    <a:pt x="32" y="555"/>
                  </a:lnTo>
                  <a:lnTo>
                    <a:pt x="31" y="555"/>
                  </a:lnTo>
                  <a:lnTo>
                    <a:pt x="30" y="555"/>
                  </a:lnTo>
                  <a:lnTo>
                    <a:pt x="28" y="555"/>
                  </a:lnTo>
                  <a:lnTo>
                    <a:pt x="28" y="554"/>
                  </a:lnTo>
                  <a:lnTo>
                    <a:pt x="27" y="554"/>
                  </a:lnTo>
                  <a:lnTo>
                    <a:pt x="26" y="554"/>
                  </a:lnTo>
                  <a:lnTo>
                    <a:pt x="26" y="552"/>
                  </a:lnTo>
                  <a:lnTo>
                    <a:pt x="24" y="552"/>
                  </a:lnTo>
                  <a:lnTo>
                    <a:pt x="23" y="552"/>
                  </a:lnTo>
                  <a:lnTo>
                    <a:pt x="22" y="552"/>
                  </a:lnTo>
                  <a:lnTo>
                    <a:pt x="22" y="551"/>
                  </a:lnTo>
                  <a:lnTo>
                    <a:pt x="20" y="551"/>
                  </a:lnTo>
                  <a:lnTo>
                    <a:pt x="19" y="551"/>
                  </a:lnTo>
                  <a:lnTo>
                    <a:pt x="19" y="549"/>
                  </a:lnTo>
                  <a:lnTo>
                    <a:pt x="17" y="549"/>
                  </a:lnTo>
                  <a:lnTo>
                    <a:pt x="19" y="548"/>
                  </a:lnTo>
                  <a:lnTo>
                    <a:pt x="17" y="548"/>
                  </a:lnTo>
                  <a:lnTo>
                    <a:pt x="17" y="546"/>
                  </a:lnTo>
                  <a:lnTo>
                    <a:pt x="19" y="546"/>
                  </a:lnTo>
                  <a:lnTo>
                    <a:pt x="19" y="545"/>
                  </a:lnTo>
                  <a:lnTo>
                    <a:pt x="19" y="544"/>
                  </a:lnTo>
                  <a:lnTo>
                    <a:pt x="19" y="542"/>
                  </a:lnTo>
                  <a:lnTo>
                    <a:pt x="17" y="542"/>
                  </a:lnTo>
                  <a:lnTo>
                    <a:pt x="17" y="541"/>
                  </a:lnTo>
                  <a:lnTo>
                    <a:pt x="16" y="541"/>
                  </a:lnTo>
                  <a:lnTo>
                    <a:pt x="15" y="541"/>
                  </a:lnTo>
                  <a:lnTo>
                    <a:pt x="15" y="539"/>
                  </a:lnTo>
                  <a:lnTo>
                    <a:pt x="13" y="539"/>
                  </a:lnTo>
                  <a:lnTo>
                    <a:pt x="12" y="538"/>
                  </a:lnTo>
                  <a:lnTo>
                    <a:pt x="11" y="538"/>
                  </a:lnTo>
                  <a:lnTo>
                    <a:pt x="11" y="536"/>
                  </a:lnTo>
                  <a:lnTo>
                    <a:pt x="9" y="536"/>
                  </a:lnTo>
                  <a:lnTo>
                    <a:pt x="8" y="536"/>
                  </a:lnTo>
                  <a:lnTo>
                    <a:pt x="8" y="538"/>
                  </a:lnTo>
                  <a:lnTo>
                    <a:pt x="6" y="538"/>
                  </a:lnTo>
                  <a:lnTo>
                    <a:pt x="6" y="539"/>
                  </a:lnTo>
                  <a:lnTo>
                    <a:pt x="5" y="539"/>
                  </a:lnTo>
                  <a:lnTo>
                    <a:pt x="5" y="541"/>
                  </a:lnTo>
                  <a:lnTo>
                    <a:pt x="4" y="541"/>
                  </a:lnTo>
                  <a:lnTo>
                    <a:pt x="2" y="541"/>
                  </a:lnTo>
                  <a:lnTo>
                    <a:pt x="2" y="539"/>
                  </a:lnTo>
                  <a:lnTo>
                    <a:pt x="2" y="541"/>
                  </a:lnTo>
                  <a:lnTo>
                    <a:pt x="1" y="539"/>
                  </a:lnTo>
                  <a:lnTo>
                    <a:pt x="0" y="539"/>
                  </a:lnTo>
                  <a:lnTo>
                    <a:pt x="1" y="538"/>
                  </a:lnTo>
                  <a:lnTo>
                    <a:pt x="1" y="536"/>
                  </a:lnTo>
                  <a:lnTo>
                    <a:pt x="2" y="535"/>
                  </a:lnTo>
                  <a:lnTo>
                    <a:pt x="4" y="532"/>
                  </a:lnTo>
                  <a:lnTo>
                    <a:pt x="4" y="531"/>
                  </a:lnTo>
                  <a:lnTo>
                    <a:pt x="5" y="523"/>
                  </a:lnTo>
                  <a:lnTo>
                    <a:pt x="8" y="519"/>
                  </a:lnTo>
                  <a:lnTo>
                    <a:pt x="11" y="515"/>
                  </a:lnTo>
                  <a:lnTo>
                    <a:pt x="12" y="510"/>
                  </a:lnTo>
                  <a:lnTo>
                    <a:pt x="13" y="508"/>
                  </a:lnTo>
                  <a:lnTo>
                    <a:pt x="15" y="505"/>
                  </a:lnTo>
                  <a:lnTo>
                    <a:pt x="16" y="502"/>
                  </a:lnTo>
                  <a:lnTo>
                    <a:pt x="19" y="497"/>
                  </a:lnTo>
                  <a:lnTo>
                    <a:pt x="19" y="496"/>
                  </a:lnTo>
                  <a:lnTo>
                    <a:pt x="24" y="485"/>
                  </a:lnTo>
                  <a:lnTo>
                    <a:pt x="28" y="476"/>
                  </a:lnTo>
                  <a:lnTo>
                    <a:pt x="30" y="473"/>
                  </a:lnTo>
                  <a:lnTo>
                    <a:pt x="31" y="470"/>
                  </a:lnTo>
                  <a:lnTo>
                    <a:pt x="34" y="469"/>
                  </a:lnTo>
                  <a:lnTo>
                    <a:pt x="35" y="466"/>
                  </a:lnTo>
                  <a:lnTo>
                    <a:pt x="38" y="460"/>
                  </a:lnTo>
                  <a:lnTo>
                    <a:pt x="41" y="456"/>
                  </a:lnTo>
                  <a:lnTo>
                    <a:pt x="41" y="454"/>
                  </a:lnTo>
                  <a:lnTo>
                    <a:pt x="41" y="451"/>
                  </a:lnTo>
                  <a:lnTo>
                    <a:pt x="42" y="449"/>
                  </a:lnTo>
                  <a:lnTo>
                    <a:pt x="46" y="443"/>
                  </a:lnTo>
                  <a:lnTo>
                    <a:pt x="53" y="433"/>
                  </a:lnTo>
                  <a:lnTo>
                    <a:pt x="54" y="427"/>
                  </a:lnTo>
                  <a:lnTo>
                    <a:pt x="57" y="420"/>
                  </a:lnTo>
                  <a:lnTo>
                    <a:pt x="57" y="418"/>
                  </a:lnTo>
                  <a:lnTo>
                    <a:pt x="57" y="417"/>
                  </a:lnTo>
                  <a:lnTo>
                    <a:pt x="57" y="415"/>
                  </a:lnTo>
                  <a:lnTo>
                    <a:pt x="57" y="414"/>
                  </a:lnTo>
                  <a:lnTo>
                    <a:pt x="56" y="412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2" y="410"/>
                  </a:lnTo>
                  <a:lnTo>
                    <a:pt x="52" y="408"/>
                  </a:lnTo>
                  <a:lnTo>
                    <a:pt x="50" y="407"/>
                  </a:lnTo>
                  <a:lnTo>
                    <a:pt x="50" y="405"/>
                  </a:lnTo>
                  <a:lnTo>
                    <a:pt x="50" y="404"/>
                  </a:lnTo>
                  <a:lnTo>
                    <a:pt x="50" y="402"/>
                  </a:lnTo>
                  <a:lnTo>
                    <a:pt x="52" y="401"/>
                  </a:lnTo>
                  <a:lnTo>
                    <a:pt x="52" y="400"/>
                  </a:lnTo>
                  <a:lnTo>
                    <a:pt x="52" y="398"/>
                  </a:lnTo>
                  <a:lnTo>
                    <a:pt x="52" y="397"/>
                  </a:lnTo>
                  <a:lnTo>
                    <a:pt x="52" y="395"/>
                  </a:lnTo>
                  <a:lnTo>
                    <a:pt x="52" y="394"/>
                  </a:lnTo>
                  <a:lnTo>
                    <a:pt x="52" y="392"/>
                  </a:lnTo>
                  <a:lnTo>
                    <a:pt x="52" y="391"/>
                  </a:lnTo>
                  <a:lnTo>
                    <a:pt x="50" y="391"/>
                  </a:lnTo>
                  <a:lnTo>
                    <a:pt x="50" y="389"/>
                  </a:lnTo>
                  <a:lnTo>
                    <a:pt x="49" y="388"/>
                  </a:lnTo>
                  <a:lnTo>
                    <a:pt x="49" y="387"/>
                  </a:lnTo>
                  <a:lnTo>
                    <a:pt x="49" y="385"/>
                  </a:lnTo>
                  <a:lnTo>
                    <a:pt x="49" y="384"/>
                  </a:lnTo>
                  <a:lnTo>
                    <a:pt x="49" y="382"/>
                  </a:lnTo>
                  <a:lnTo>
                    <a:pt x="49" y="381"/>
                  </a:lnTo>
                  <a:lnTo>
                    <a:pt x="49" y="378"/>
                  </a:lnTo>
                  <a:lnTo>
                    <a:pt x="49" y="376"/>
                  </a:lnTo>
                  <a:lnTo>
                    <a:pt x="49" y="375"/>
                  </a:lnTo>
                  <a:lnTo>
                    <a:pt x="50" y="374"/>
                  </a:lnTo>
                  <a:lnTo>
                    <a:pt x="50" y="372"/>
                  </a:lnTo>
                  <a:lnTo>
                    <a:pt x="52" y="371"/>
                  </a:lnTo>
                  <a:lnTo>
                    <a:pt x="52" y="369"/>
                  </a:lnTo>
                  <a:lnTo>
                    <a:pt x="52" y="368"/>
                  </a:lnTo>
                  <a:lnTo>
                    <a:pt x="52" y="366"/>
                  </a:lnTo>
                  <a:lnTo>
                    <a:pt x="53" y="363"/>
                  </a:lnTo>
                  <a:lnTo>
                    <a:pt x="53" y="362"/>
                  </a:lnTo>
                  <a:lnTo>
                    <a:pt x="53" y="361"/>
                  </a:lnTo>
                  <a:lnTo>
                    <a:pt x="53" y="359"/>
                  </a:lnTo>
                  <a:lnTo>
                    <a:pt x="52" y="356"/>
                  </a:lnTo>
                  <a:lnTo>
                    <a:pt x="52" y="355"/>
                  </a:lnTo>
                  <a:lnTo>
                    <a:pt x="50" y="353"/>
                  </a:lnTo>
                  <a:lnTo>
                    <a:pt x="50" y="352"/>
                  </a:lnTo>
                  <a:lnTo>
                    <a:pt x="50" y="349"/>
                  </a:lnTo>
                  <a:lnTo>
                    <a:pt x="50" y="348"/>
                  </a:lnTo>
                  <a:lnTo>
                    <a:pt x="50" y="346"/>
                  </a:lnTo>
                  <a:lnTo>
                    <a:pt x="50" y="345"/>
                  </a:lnTo>
                  <a:lnTo>
                    <a:pt x="50" y="343"/>
                  </a:lnTo>
                  <a:lnTo>
                    <a:pt x="50" y="342"/>
                  </a:lnTo>
                  <a:lnTo>
                    <a:pt x="50" y="340"/>
                  </a:lnTo>
                  <a:lnTo>
                    <a:pt x="50" y="339"/>
                  </a:lnTo>
                  <a:lnTo>
                    <a:pt x="50" y="338"/>
                  </a:lnTo>
                  <a:lnTo>
                    <a:pt x="50" y="336"/>
                  </a:lnTo>
                  <a:lnTo>
                    <a:pt x="50" y="335"/>
                  </a:lnTo>
                  <a:lnTo>
                    <a:pt x="50" y="333"/>
                  </a:lnTo>
                  <a:lnTo>
                    <a:pt x="52" y="332"/>
                  </a:lnTo>
                  <a:lnTo>
                    <a:pt x="52" y="330"/>
                  </a:lnTo>
                  <a:lnTo>
                    <a:pt x="52" y="329"/>
                  </a:lnTo>
                  <a:lnTo>
                    <a:pt x="52" y="327"/>
                  </a:lnTo>
                  <a:lnTo>
                    <a:pt x="53" y="326"/>
                  </a:lnTo>
                  <a:lnTo>
                    <a:pt x="53" y="325"/>
                  </a:lnTo>
                  <a:lnTo>
                    <a:pt x="53" y="323"/>
                  </a:lnTo>
                  <a:lnTo>
                    <a:pt x="53" y="322"/>
                  </a:lnTo>
                  <a:lnTo>
                    <a:pt x="54" y="320"/>
                  </a:lnTo>
                  <a:lnTo>
                    <a:pt x="54" y="319"/>
                  </a:lnTo>
                  <a:lnTo>
                    <a:pt x="53" y="316"/>
                  </a:lnTo>
                  <a:lnTo>
                    <a:pt x="54" y="314"/>
                  </a:lnTo>
                  <a:lnTo>
                    <a:pt x="54" y="313"/>
                  </a:lnTo>
                  <a:lnTo>
                    <a:pt x="54" y="312"/>
                  </a:lnTo>
                  <a:lnTo>
                    <a:pt x="54" y="310"/>
                  </a:lnTo>
                  <a:lnTo>
                    <a:pt x="54" y="309"/>
                  </a:lnTo>
                  <a:lnTo>
                    <a:pt x="56" y="307"/>
                  </a:lnTo>
                  <a:lnTo>
                    <a:pt x="56" y="306"/>
                  </a:lnTo>
                  <a:lnTo>
                    <a:pt x="57" y="304"/>
                  </a:lnTo>
                  <a:lnTo>
                    <a:pt x="57" y="303"/>
                  </a:lnTo>
                  <a:lnTo>
                    <a:pt x="59" y="302"/>
                  </a:lnTo>
                  <a:lnTo>
                    <a:pt x="59" y="299"/>
                  </a:lnTo>
                  <a:lnTo>
                    <a:pt x="60" y="297"/>
                  </a:lnTo>
                  <a:lnTo>
                    <a:pt x="60" y="296"/>
                  </a:lnTo>
                  <a:lnTo>
                    <a:pt x="60" y="294"/>
                  </a:lnTo>
                  <a:lnTo>
                    <a:pt x="60" y="293"/>
                  </a:lnTo>
                  <a:lnTo>
                    <a:pt x="60" y="291"/>
                  </a:lnTo>
                  <a:lnTo>
                    <a:pt x="60" y="290"/>
                  </a:lnTo>
                  <a:lnTo>
                    <a:pt x="61" y="287"/>
                  </a:lnTo>
                  <a:lnTo>
                    <a:pt x="61" y="286"/>
                  </a:lnTo>
                  <a:lnTo>
                    <a:pt x="61" y="284"/>
                  </a:lnTo>
                  <a:lnTo>
                    <a:pt x="61" y="283"/>
                  </a:lnTo>
                  <a:lnTo>
                    <a:pt x="61" y="281"/>
                  </a:lnTo>
                  <a:lnTo>
                    <a:pt x="60" y="280"/>
                  </a:lnTo>
                  <a:lnTo>
                    <a:pt x="60" y="278"/>
                  </a:lnTo>
                  <a:lnTo>
                    <a:pt x="59" y="276"/>
                  </a:lnTo>
                  <a:lnTo>
                    <a:pt x="59" y="274"/>
                  </a:lnTo>
                  <a:lnTo>
                    <a:pt x="59" y="273"/>
                  </a:lnTo>
                  <a:lnTo>
                    <a:pt x="57" y="271"/>
                  </a:lnTo>
                  <a:lnTo>
                    <a:pt x="57" y="270"/>
                  </a:lnTo>
                  <a:lnTo>
                    <a:pt x="57" y="268"/>
                  </a:lnTo>
                  <a:lnTo>
                    <a:pt x="56" y="267"/>
                  </a:lnTo>
                  <a:lnTo>
                    <a:pt x="56" y="266"/>
                  </a:lnTo>
                  <a:lnTo>
                    <a:pt x="56" y="264"/>
                  </a:lnTo>
                  <a:lnTo>
                    <a:pt x="54" y="263"/>
                  </a:lnTo>
                  <a:lnTo>
                    <a:pt x="54" y="261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4" y="255"/>
                  </a:lnTo>
                  <a:lnTo>
                    <a:pt x="53" y="255"/>
                  </a:lnTo>
                  <a:lnTo>
                    <a:pt x="53" y="253"/>
                  </a:lnTo>
                  <a:lnTo>
                    <a:pt x="53" y="251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7"/>
                  </a:lnTo>
                  <a:lnTo>
                    <a:pt x="52" y="245"/>
                  </a:lnTo>
                  <a:lnTo>
                    <a:pt x="50" y="244"/>
                  </a:lnTo>
                  <a:lnTo>
                    <a:pt x="50" y="242"/>
                  </a:lnTo>
                  <a:lnTo>
                    <a:pt x="50" y="241"/>
                  </a:lnTo>
                  <a:lnTo>
                    <a:pt x="50" y="240"/>
                  </a:lnTo>
                  <a:lnTo>
                    <a:pt x="50" y="238"/>
                  </a:lnTo>
                  <a:lnTo>
                    <a:pt x="50" y="235"/>
                  </a:lnTo>
                  <a:lnTo>
                    <a:pt x="52" y="234"/>
                  </a:lnTo>
                  <a:lnTo>
                    <a:pt x="52" y="232"/>
                  </a:lnTo>
                  <a:lnTo>
                    <a:pt x="52" y="231"/>
                  </a:lnTo>
                  <a:lnTo>
                    <a:pt x="52" y="229"/>
                  </a:lnTo>
                  <a:lnTo>
                    <a:pt x="52" y="228"/>
                  </a:lnTo>
                  <a:lnTo>
                    <a:pt x="52" y="225"/>
                  </a:lnTo>
                  <a:lnTo>
                    <a:pt x="52" y="224"/>
                  </a:lnTo>
                  <a:lnTo>
                    <a:pt x="53" y="222"/>
                  </a:lnTo>
                  <a:lnTo>
                    <a:pt x="53" y="221"/>
                  </a:lnTo>
                  <a:lnTo>
                    <a:pt x="53" y="219"/>
                  </a:lnTo>
                  <a:lnTo>
                    <a:pt x="53" y="218"/>
                  </a:lnTo>
                  <a:lnTo>
                    <a:pt x="53" y="217"/>
                  </a:lnTo>
                  <a:lnTo>
                    <a:pt x="53" y="215"/>
                  </a:lnTo>
                  <a:lnTo>
                    <a:pt x="53" y="212"/>
                  </a:lnTo>
                  <a:lnTo>
                    <a:pt x="54" y="211"/>
                  </a:lnTo>
                  <a:lnTo>
                    <a:pt x="54" y="209"/>
                  </a:lnTo>
                  <a:lnTo>
                    <a:pt x="54" y="208"/>
                  </a:lnTo>
                  <a:lnTo>
                    <a:pt x="56" y="206"/>
                  </a:lnTo>
                  <a:lnTo>
                    <a:pt x="56" y="205"/>
                  </a:lnTo>
                  <a:lnTo>
                    <a:pt x="56" y="204"/>
                  </a:lnTo>
                  <a:lnTo>
                    <a:pt x="57" y="202"/>
                  </a:lnTo>
                  <a:lnTo>
                    <a:pt x="57" y="201"/>
                  </a:lnTo>
                  <a:lnTo>
                    <a:pt x="59" y="198"/>
                  </a:lnTo>
                  <a:lnTo>
                    <a:pt x="59" y="196"/>
                  </a:lnTo>
                  <a:lnTo>
                    <a:pt x="60" y="195"/>
                  </a:lnTo>
                  <a:lnTo>
                    <a:pt x="61" y="193"/>
                  </a:lnTo>
                  <a:lnTo>
                    <a:pt x="63" y="193"/>
                  </a:lnTo>
                  <a:lnTo>
                    <a:pt x="64" y="192"/>
                  </a:lnTo>
                  <a:lnTo>
                    <a:pt x="65" y="192"/>
                  </a:lnTo>
                  <a:lnTo>
                    <a:pt x="67" y="191"/>
                  </a:lnTo>
                  <a:lnTo>
                    <a:pt x="68" y="189"/>
                  </a:lnTo>
                  <a:lnTo>
                    <a:pt x="71" y="188"/>
                  </a:lnTo>
                  <a:lnTo>
                    <a:pt x="74" y="188"/>
                  </a:lnTo>
                  <a:lnTo>
                    <a:pt x="78" y="185"/>
                  </a:lnTo>
                  <a:lnTo>
                    <a:pt x="80" y="180"/>
                  </a:lnTo>
                  <a:lnTo>
                    <a:pt x="85" y="179"/>
                  </a:lnTo>
                  <a:lnTo>
                    <a:pt x="89" y="176"/>
                  </a:lnTo>
                  <a:lnTo>
                    <a:pt x="94" y="170"/>
                  </a:lnTo>
                  <a:lnTo>
                    <a:pt x="100" y="166"/>
                  </a:lnTo>
                  <a:lnTo>
                    <a:pt x="108" y="160"/>
                  </a:lnTo>
                  <a:lnTo>
                    <a:pt x="115" y="149"/>
                  </a:lnTo>
                  <a:lnTo>
                    <a:pt x="116" y="147"/>
                  </a:lnTo>
                  <a:lnTo>
                    <a:pt x="116" y="149"/>
                  </a:lnTo>
                  <a:lnTo>
                    <a:pt x="117" y="149"/>
                  </a:lnTo>
                  <a:lnTo>
                    <a:pt x="119" y="150"/>
                  </a:lnTo>
                  <a:lnTo>
                    <a:pt x="119" y="152"/>
                  </a:lnTo>
                  <a:lnTo>
                    <a:pt x="120" y="153"/>
                  </a:lnTo>
                  <a:lnTo>
                    <a:pt x="120" y="155"/>
                  </a:lnTo>
                  <a:lnTo>
                    <a:pt x="122" y="155"/>
                  </a:lnTo>
                  <a:lnTo>
                    <a:pt x="122" y="156"/>
                  </a:lnTo>
                  <a:lnTo>
                    <a:pt x="123" y="156"/>
                  </a:lnTo>
                  <a:lnTo>
                    <a:pt x="123" y="157"/>
                  </a:lnTo>
                  <a:lnTo>
                    <a:pt x="123" y="159"/>
                  </a:lnTo>
                  <a:lnTo>
                    <a:pt x="123" y="160"/>
                  </a:lnTo>
                  <a:lnTo>
                    <a:pt x="123" y="162"/>
                  </a:lnTo>
                  <a:lnTo>
                    <a:pt x="124" y="162"/>
                  </a:lnTo>
                  <a:lnTo>
                    <a:pt x="124" y="163"/>
                  </a:lnTo>
                  <a:lnTo>
                    <a:pt x="124" y="165"/>
                  </a:lnTo>
                  <a:lnTo>
                    <a:pt x="126" y="166"/>
                  </a:lnTo>
                  <a:lnTo>
                    <a:pt x="126" y="168"/>
                  </a:lnTo>
                  <a:lnTo>
                    <a:pt x="127" y="168"/>
                  </a:lnTo>
                  <a:lnTo>
                    <a:pt x="127" y="169"/>
                  </a:lnTo>
                  <a:lnTo>
                    <a:pt x="128" y="170"/>
                  </a:lnTo>
                  <a:lnTo>
                    <a:pt x="134" y="170"/>
                  </a:lnTo>
                  <a:lnTo>
                    <a:pt x="141" y="170"/>
                  </a:lnTo>
                  <a:lnTo>
                    <a:pt x="146" y="170"/>
                  </a:lnTo>
                  <a:lnTo>
                    <a:pt x="159" y="170"/>
                  </a:lnTo>
                  <a:lnTo>
                    <a:pt x="171" y="170"/>
                  </a:lnTo>
                  <a:lnTo>
                    <a:pt x="179" y="170"/>
                  </a:lnTo>
                  <a:lnTo>
                    <a:pt x="179" y="169"/>
                  </a:lnTo>
                  <a:lnTo>
                    <a:pt x="179" y="162"/>
                  </a:lnTo>
                  <a:lnTo>
                    <a:pt x="179" y="153"/>
                  </a:lnTo>
                  <a:lnTo>
                    <a:pt x="179" y="152"/>
                  </a:lnTo>
                  <a:lnTo>
                    <a:pt x="179" y="149"/>
                  </a:lnTo>
                  <a:lnTo>
                    <a:pt x="178" y="150"/>
                  </a:lnTo>
                  <a:lnTo>
                    <a:pt x="176" y="150"/>
                  </a:lnTo>
                  <a:lnTo>
                    <a:pt x="176" y="152"/>
                  </a:lnTo>
                  <a:lnTo>
                    <a:pt x="175" y="153"/>
                  </a:lnTo>
                  <a:lnTo>
                    <a:pt x="174" y="153"/>
                  </a:lnTo>
                  <a:lnTo>
                    <a:pt x="172" y="153"/>
                  </a:lnTo>
                  <a:lnTo>
                    <a:pt x="171" y="153"/>
                  </a:lnTo>
                  <a:lnTo>
                    <a:pt x="170" y="152"/>
                  </a:lnTo>
                  <a:lnTo>
                    <a:pt x="170" y="150"/>
                  </a:lnTo>
                  <a:lnTo>
                    <a:pt x="168" y="149"/>
                  </a:lnTo>
                  <a:lnTo>
                    <a:pt x="167" y="147"/>
                  </a:lnTo>
                  <a:lnTo>
                    <a:pt x="165" y="146"/>
                  </a:lnTo>
                  <a:lnTo>
                    <a:pt x="165" y="144"/>
                  </a:lnTo>
                  <a:lnTo>
                    <a:pt x="165" y="143"/>
                  </a:lnTo>
                  <a:lnTo>
                    <a:pt x="165" y="142"/>
                  </a:lnTo>
                  <a:lnTo>
                    <a:pt x="165" y="137"/>
                  </a:lnTo>
                  <a:lnTo>
                    <a:pt x="165" y="136"/>
                  </a:lnTo>
                  <a:lnTo>
                    <a:pt x="165" y="134"/>
                  </a:lnTo>
                  <a:lnTo>
                    <a:pt x="165" y="133"/>
                  </a:lnTo>
                  <a:lnTo>
                    <a:pt x="167" y="133"/>
                  </a:lnTo>
                  <a:lnTo>
                    <a:pt x="167" y="131"/>
                  </a:lnTo>
                  <a:lnTo>
                    <a:pt x="168" y="131"/>
                  </a:lnTo>
                  <a:lnTo>
                    <a:pt x="168" y="130"/>
                  </a:lnTo>
                  <a:lnTo>
                    <a:pt x="170" y="130"/>
                  </a:lnTo>
                  <a:lnTo>
                    <a:pt x="170" y="129"/>
                  </a:lnTo>
                  <a:lnTo>
                    <a:pt x="171" y="129"/>
                  </a:lnTo>
                  <a:lnTo>
                    <a:pt x="171" y="127"/>
                  </a:lnTo>
                  <a:lnTo>
                    <a:pt x="172" y="127"/>
                  </a:lnTo>
                  <a:lnTo>
                    <a:pt x="174" y="127"/>
                  </a:lnTo>
                  <a:lnTo>
                    <a:pt x="174" y="129"/>
                  </a:lnTo>
                  <a:lnTo>
                    <a:pt x="175" y="129"/>
                  </a:lnTo>
                  <a:lnTo>
                    <a:pt x="176" y="129"/>
                  </a:lnTo>
                  <a:lnTo>
                    <a:pt x="178" y="129"/>
                  </a:lnTo>
                  <a:lnTo>
                    <a:pt x="179" y="129"/>
                  </a:lnTo>
                  <a:lnTo>
                    <a:pt x="179" y="130"/>
                  </a:lnTo>
                  <a:lnTo>
                    <a:pt x="180" y="130"/>
                  </a:lnTo>
                  <a:lnTo>
                    <a:pt x="182" y="130"/>
                  </a:lnTo>
                  <a:lnTo>
                    <a:pt x="182" y="131"/>
                  </a:lnTo>
                  <a:lnTo>
                    <a:pt x="183" y="131"/>
                  </a:lnTo>
                  <a:lnTo>
                    <a:pt x="185" y="131"/>
                  </a:lnTo>
                  <a:lnTo>
                    <a:pt x="185" y="133"/>
                  </a:lnTo>
                  <a:lnTo>
                    <a:pt x="186" y="133"/>
                  </a:lnTo>
                  <a:lnTo>
                    <a:pt x="187" y="133"/>
                  </a:lnTo>
                  <a:lnTo>
                    <a:pt x="187" y="134"/>
                  </a:lnTo>
                  <a:lnTo>
                    <a:pt x="189" y="134"/>
                  </a:lnTo>
                  <a:lnTo>
                    <a:pt x="190" y="136"/>
                  </a:lnTo>
                  <a:lnTo>
                    <a:pt x="191" y="136"/>
                  </a:lnTo>
                  <a:lnTo>
                    <a:pt x="193" y="136"/>
                  </a:lnTo>
                  <a:lnTo>
                    <a:pt x="194" y="137"/>
                  </a:lnTo>
                  <a:lnTo>
                    <a:pt x="196" y="137"/>
                  </a:lnTo>
                  <a:lnTo>
                    <a:pt x="198" y="137"/>
                  </a:lnTo>
                  <a:lnTo>
                    <a:pt x="200" y="136"/>
                  </a:lnTo>
                  <a:lnTo>
                    <a:pt x="201" y="136"/>
                  </a:lnTo>
                  <a:lnTo>
                    <a:pt x="202" y="136"/>
                  </a:lnTo>
                  <a:lnTo>
                    <a:pt x="204" y="136"/>
                  </a:lnTo>
                  <a:lnTo>
                    <a:pt x="205" y="136"/>
                  </a:lnTo>
                  <a:lnTo>
                    <a:pt x="207" y="134"/>
                  </a:lnTo>
                  <a:lnTo>
                    <a:pt x="208" y="134"/>
                  </a:lnTo>
                  <a:lnTo>
                    <a:pt x="209" y="134"/>
                  </a:lnTo>
                  <a:lnTo>
                    <a:pt x="211" y="134"/>
                  </a:lnTo>
                  <a:lnTo>
                    <a:pt x="212" y="134"/>
                  </a:lnTo>
                  <a:lnTo>
                    <a:pt x="213" y="134"/>
                  </a:lnTo>
                  <a:lnTo>
                    <a:pt x="215" y="133"/>
                  </a:lnTo>
                  <a:lnTo>
                    <a:pt x="223" y="127"/>
                  </a:lnTo>
                  <a:lnTo>
                    <a:pt x="233" y="120"/>
                  </a:lnTo>
                  <a:lnTo>
                    <a:pt x="241" y="113"/>
                  </a:lnTo>
                  <a:lnTo>
                    <a:pt x="248" y="108"/>
                  </a:lnTo>
                  <a:lnTo>
                    <a:pt x="250" y="106"/>
                  </a:lnTo>
                  <a:lnTo>
                    <a:pt x="256" y="101"/>
                  </a:lnTo>
                  <a:lnTo>
                    <a:pt x="261" y="97"/>
                  </a:lnTo>
                  <a:lnTo>
                    <a:pt x="270" y="90"/>
                  </a:lnTo>
                  <a:lnTo>
                    <a:pt x="275" y="87"/>
                  </a:lnTo>
                  <a:lnTo>
                    <a:pt x="279" y="83"/>
                  </a:lnTo>
                  <a:lnTo>
                    <a:pt x="282" y="81"/>
                  </a:lnTo>
                  <a:lnTo>
                    <a:pt x="283" y="81"/>
                  </a:lnTo>
                  <a:lnTo>
                    <a:pt x="285" y="80"/>
                  </a:lnTo>
                  <a:lnTo>
                    <a:pt x="286" y="78"/>
                  </a:lnTo>
                  <a:lnTo>
                    <a:pt x="286" y="77"/>
                  </a:lnTo>
                  <a:lnTo>
                    <a:pt x="287" y="77"/>
                  </a:lnTo>
                  <a:lnTo>
                    <a:pt x="289" y="75"/>
                  </a:lnTo>
                  <a:lnTo>
                    <a:pt x="290" y="74"/>
                  </a:lnTo>
                  <a:lnTo>
                    <a:pt x="291" y="72"/>
                  </a:lnTo>
                  <a:lnTo>
                    <a:pt x="293" y="72"/>
                  </a:lnTo>
                  <a:lnTo>
                    <a:pt x="293" y="71"/>
                  </a:lnTo>
                  <a:lnTo>
                    <a:pt x="294" y="71"/>
                  </a:lnTo>
                  <a:lnTo>
                    <a:pt x="296" y="71"/>
                  </a:lnTo>
                  <a:lnTo>
                    <a:pt x="297" y="71"/>
                  </a:lnTo>
                  <a:lnTo>
                    <a:pt x="298" y="71"/>
                  </a:lnTo>
                  <a:lnTo>
                    <a:pt x="298" y="70"/>
                  </a:lnTo>
                  <a:lnTo>
                    <a:pt x="300" y="70"/>
                  </a:lnTo>
                  <a:lnTo>
                    <a:pt x="301" y="70"/>
                  </a:lnTo>
                  <a:lnTo>
                    <a:pt x="302" y="68"/>
                  </a:lnTo>
                  <a:lnTo>
                    <a:pt x="304" y="68"/>
                  </a:lnTo>
                  <a:lnTo>
                    <a:pt x="305" y="68"/>
                  </a:lnTo>
                  <a:lnTo>
                    <a:pt x="307" y="68"/>
                  </a:lnTo>
                  <a:lnTo>
                    <a:pt x="308" y="67"/>
                  </a:lnTo>
                  <a:lnTo>
                    <a:pt x="309" y="67"/>
                  </a:lnTo>
                  <a:lnTo>
                    <a:pt x="311" y="67"/>
                  </a:lnTo>
                  <a:lnTo>
                    <a:pt x="311" y="65"/>
                  </a:lnTo>
                  <a:lnTo>
                    <a:pt x="312" y="67"/>
                  </a:lnTo>
                  <a:lnTo>
                    <a:pt x="312" y="65"/>
                  </a:lnTo>
                  <a:lnTo>
                    <a:pt x="313" y="65"/>
                  </a:lnTo>
                  <a:lnTo>
                    <a:pt x="315" y="65"/>
                  </a:lnTo>
                  <a:lnTo>
                    <a:pt x="316" y="65"/>
                  </a:lnTo>
                  <a:lnTo>
                    <a:pt x="317" y="64"/>
                  </a:lnTo>
                  <a:lnTo>
                    <a:pt x="319" y="64"/>
                  </a:lnTo>
                  <a:lnTo>
                    <a:pt x="320" y="64"/>
                  </a:lnTo>
                  <a:lnTo>
                    <a:pt x="320" y="62"/>
                  </a:lnTo>
                  <a:lnTo>
                    <a:pt x="322" y="62"/>
                  </a:lnTo>
                  <a:lnTo>
                    <a:pt x="323" y="62"/>
                  </a:lnTo>
                  <a:lnTo>
                    <a:pt x="324" y="61"/>
                  </a:lnTo>
                  <a:lnTo>
                    <a:pt x="326" y="61"/>
                  </a:lnTo>
                  <a:lnTo>
                    <a:pt x="330" y="59"/>
                  </a:lnTo>
                  <a:lnTo>
                    <a:pt x="334" y="58"/>
                  </a:lnTo>
                  <a:lnTo>
                    <a:pt x="337" y="57"/>
                  </a:lnTo>
                  <a:lnTo>
                    <a:pt x="339" y="57"/>
                  </a:lnTo>
                  <a:lnTo>
                    <a:pt x="342" y="57"/>
                  </a:lnTo>
                  <a:lnTo>
                    <a:pt x="345" y="57"/>
                  </a:lnTo>
                  <a:lnTo>
                    <a:pt x="349" y="55"/>
                  </a:lnTo>
                  <a:lnTo>
                    <a:pt x="350" y="55"/>
                  </a:lnTo>
                  <a:lnTo>
                    <a:pt x="353" y="55"/>
                  </a:lnTo>
                  <a:lnTo>
                    <a:pt x="354" y="55"/>
                  </a:lnTo>
                  <a:lnTo>
                    <a:pt x="357" y="55"/>
                  </a:lnTo>
                  <a:lnTo>
                    <a:pt x="359" y="54"/>
                  </a:lnTo>
                  <a:lnTo>
                    <a:pt x="360" y="52"/>
                  </a:lnTo>
                  <a:lnTo>
                    <a:pt x="363" y="51"/>
                  </a:lnTo>
                  <a:lnTo>
                    <a:pt x="365" y="49"/>
                  </a:lnTo>
                  <a:lnTo>
                    <a:pt x="368" y="46"/>
                  </a:lnTo>
                  <a:lnTo>
                    <a:pt x="371" y="45"/>
                  </a:lnTo>
                  <a:lnTo>
                    <a:pt x="374" y="42"/>
                  </a:lnTo>
                  <a:lnTo>
                    <a:pt x="376" y="41"/>
                  </a:lnTo>
                  <a:lnTo>
                    <a:pt x="379" y="38"/>
                  </a:lnTo>
                  <a:lnTo>
                    <a:pt x="382" y="36"/>
                  </a:lnTo>
                  <a:lnTo>
                    <a:pt x="385" y="35"/>
                  </a:lnTo>
                  <a:lnTo>
                    <a:pt x="385" y="34"/>
                  </a:lnTo>
                  <a:lnTo>
                    <a:pt x="386" y="34"/>
                  </a:lnTo>
                  <a:lnTo>
                    <a:pt x="387" y="32"/>
                  </a:lnTo>
                  <a:lnTo>
                    <a:pt x="389" y="31"/>
                  </a:lnTo>
                  <a:lnTo>
                    <a:pt x="390" y="29"/>
                  </a:lnTo>
                  <a:lnTo>
                    <a:pt x="391" y="29"/>
                  </a:lnTo>
                  <a:lnTo>
                    <a:pt x="391" y="28"/>
                  </a:lnTo>
                  <a:lnTo>
                    <a:pt x="393" y="28"/>
                  </a:lnTo>
                  <a:lnTo>
                    <a:pt x="394" y="26"/>
                  </a:lnTo>
                  <a:lnTo>
                    <a:pt x="398" y="23"/>
                  </a:lnTo>
                  <a:lnTo>
                    <a:pt x="400" y="22"/>
                  </a:lnTo>
                  <a:lnTo>
                    <a:pt x="401" y="22"/>
                  </a:lnTo>
                  <a:lnTo>
                    <a:pt x="401" y="21"/>
                  </a:lnTo>
                  <a:lnTo>
                    <a:pt x="401" y="19"/>
                  </a:lnTo>
                  <a:lnTo>
                    <a:pt x="402" y="16"/>
                  </a:lnTo>
                  <a:lnTo>
                    <a:pt x="402" y="15"/>
                  </a:lnTo>
                  <a:lnTo>
                    <a:pt x="402" y="13"/>
                  </a:lnTo>
                  <a:lnTo>
                    <a:pt x="402" y="9"/>
                  </a:lnTo>
                  <a:lnTo>
                    <a:pt x="404" y="6"/>
                  </a:lnTo>
                  <a:lnTo>
                    <a:pt x="404" y="3"/>
                  </a:lnTo>
                  <a:lnTo>
                    <a:pt x="404" y="2"/>
                  </a:lnTo>
                  <a:lnTo>
                    <a:pt x="404" y="0"/>
                  </a:lnTo>
                  <a:lnTo>
                    <a:pt x="405" y="0"/>
                  </a:lnTo>
                  <a:lnTo>
                    <a:pt x="409" y="0"/>
                  </a:lnTo>
                  <a:lnTo>
                    <a:pt x="412" y="2"/>
                  </a:lnTo>
                  <a:lnTo>
                    <a:pt x="415" y="2"/>
                  </a:lnTo>
                  <a:lnTo>
                    <a:pt x="419" y="2"/>
                  </a:lnTo>
                  <a:lnTo>
                    <a:pt x="424" y="3"/>
                  </a:lnTo>
                  <a:lnTo>
                    <a:pt x="428" y="3"/>
                  </a:lnTo>
                  <a:lnTo>
                    <a:pt x="433" y="5"/>
                  </a:lnTo>
                  <a:lnTo>
                    <a:pt x="435" y="5"/>
                  </a:lnTo>
                  <a:lnTo>
                    <a:pt x="437" y="5"/>
                  </a:lnTo>
                  <a:lnTo>
                    <a:pt x="438" y="5"/>
                  </a:lnTo>
                  <a:lnTo>
                    <a:pt x="439" y="6"/>
                  </a:lnTo>
                  <a:lnTo>
                    <a:pt x="441" y="6"/>
                  </a:lnTo>
                  <a:lnTo>
                    <a:pt x="442" y="8"/>
                  </a:lnTo>
                  <a:lnTo>
                    <a:pt x="444" y="9"/>
                  </a:lnTo>
                  <a:lnTo>
                    <a:pt x="445" y="9"/>
                  </a:lnTo>
                  <a:lnTo>
                    <a:pt x="446" y="9"/>
                  </a:lnTo>
                  <a:lnTo>
                    <a:pt x="448" y="9"/>
                  </a:lnTo>
                  <a:lnTo>
                    <a:pt x="448" y="10"/>
                  </a:lnTo>
                  <a:lnTo>
                    <a:pt x="449" y="10"/>
                  </a:lnTo>
                  <a:lnTo>
                    <a:pt x="449" y="12"/>
                  </a:lnTo>
                  <a:lnTo>
                    <a:pt x="449" y="13"/>
                  </a:lnTo>
                  <a:lnTo>
                    <a:pt x="450" y="13"/>
                  </a:lnTo>
                  <a:lnTo>
                    <a:pt x="450" y="15"/>
                  </a:lnTo>
                  <a:lnTo>
                    <a:pt x="452" y="15"/>
                  </a:lnTo>
                  <a:lnTo>
                    <a:pt x="452" y="16"/>
                  </a:lnTo>
                  <a:lnTo>
                    <a:pt x="453" y="16"/>
                  </a:lnTo>
                  <a:lnTo>
                    <a:pt x="455" y="16"/>
                  </a:lnTo>
                  <a:lnTo>
                    <a:pt x="456" y="16"/>
                  </a:lnTo>
                  <a:lnTo>
                    <a:pt x="456" y="18"/>
                  </a:lnTo>
                  <a:lnTo>
                    <a:pt x="457" y="18"/>
                  </a:lnTo>
                  <a:lnTo>
                    <a:pt x="457" y="19"/>
                  </a:lnTo>
                  <a:lnTo>
                    <a:pt x="457" y="21"/>
                  </a:lnTo>
                  <a:lnTo>
                    <a:pt x="457" y="22"/>
                  </a:lnTo>
                  <a:lnTo>
                    <a:pt x="459" y="22"/>
                  </a:lnTo>
                  <a:lnTo>
                    <a:pt x="460" y="22"/>
                  </a:lnTo>
                  <a:lnTo>
                    <a:pt x="460" y="23"/>
                  </a:lnTo>
                  <a:lnTo>
                    <a:pt x="461" y="23"/>
                  </a:lnTo>
                  <a:lnTo>
                    <a:pt x="461" y="25"/>
                  </a:lnTo>
                  <a:lnTo>
                    <a:pt x="463" y="25"/>
                  </a:lnTo>
                  <a:lnTo>
                    <a:pt x="463" y="26"/>
                  </a:lnTo>
                  <a:lnTo>
                    <a:pt x="464" y="26"/>
                  </a:lnTo>
                  <a:lnTo>
                    <a:pt x="465" y="26"/>
                  </a:lnTo>
                  <a:lnTo>
                    <a:pt x="465" y="28"/>
                  </a:lnTo>
                  <a:lnTo>
                    <a:pt x="467" y="28"/>
                  </a:lnTo>
                  <a:lnTo>
                    <a:pt x="467" y="29"/>
                  </a:lnTo>
                  <a:lnTo>
                    <a:pt x="468" y="29"/>
                  </a:lnTo>
                  <a:lnTo>
                    <a:pt x="468" y="31"/>
                  </a:lnTo>
                  <a:lnTo>
                    <a:pt x="470" y="31"/>
                  </a:lnTo>
                  <a:lnTo>
                    <a:pt x="470" y="32"/>
                  </a:lnTo>
                  <a:lnTo>
                    <a:pt x="471" y="32"/>
                  </a:lnTo>
                  <a:lnTo>
                    <a:pt x="472" y="31"/>
                  </a:lnTo>
                  <a:lnTo>
                    <a:pt x="474" y="31"/>
                  </a:lnTo>
                  <a:lnTo>
                    <a:pt x="475" y="31"/>
                  </a:lnTo>
                  <a:lnTo>
                    <a:pt x="476" y="31"/>
                  </a:lnTo>
                  <a:lnTo>
                    <a:pt x="478" y="31"/>
                  </a:lnTo>
                  <a:lnTo>
                    <a:pt x="478" y="32"/>
                  </a:lnTo>
                  <a:lnTo>
                    <a:pt x="479" y="32"/>
                  </a:lnTo>
                  <a:lnTo>
                    <a:pt x="481" y="31"/>
                  </a:lnTo>
                  <a:lnTo>
                    <a:pt x="482" y="31"/>
                  </a:lnTo>
                  <a:lnTo>
                    <a:pt x="483" y="31"/>
                  </a:lnTo>
                  <a:lnTo>
                    <a:pt x="485" y="31"/>
                  </a:lnTo>
                  <a:lnTo>
                    <a:pt x="486" y="29"/>
                  </a:lnTo>
                  <a:lnTo>
                    <a:pt x="487" y="29"/>
                  </a:lnTo>
                  <a:lnTo>
                    <a:pt x="489" y="29"/>
                  </a:lnTo>
                  <a:lnTo>
                    <a:pt x="489" y="28"/>
                  </a:lnTo>
                  <a:lnTo>
                    <a:pt x="490" y="28"/>
                  </a:lnTo>
                  <a:lnTo>
                    <a:pt x="492" y="28"/>
                  </a:lnTo>
                  <a:lnTo>
                    <a:pt x="493" y="28"/>
                  </a:lnTo>
                  <a:lnTo>
                    <a:pt x="494" y="26"/>
                  </a:lnTo>
                  <a:lnTo>
                    <a:pt x="496" y="26"/>
                  </a:lnTo>
                  <a:lnTo>
                    <a:pt x="497" y="26"/>
                  </a:lnTo>
                  <a:lnTo>
                    <a:pt x="498" y="26"/>
                  </a:lnTo>
                  <a:lnTo>
                    <a:pt x="500" y="25"/>
                  </a:lnTo>
                  <a:lnTo>
                    <a:pt x="501" y="25"/>
                  </a:lnTo>
                  <a:lnTo>
                    <a:pt x="502" y="25"/>
                  </a:lnTo>
                  <a:lnTo>
                    <a:pt x="504" y="25"/>
                  </a:lnTo>
                  <a:lnTo>
                    <a:pt x="504" y="23"/>
                  </a:lnTo>
                  <a:lnTo>
                    <a:pt x="505" y="25"/>
                  </a:lnTo>
                  <a:lnTo>
                    <a:pt x="507" y="25"/>
                  </a:lnTo>
                  <a:lnTo>
                    <a:pt x="508" y="25"/>
                  </a:lnTo>
                  <a:lnTo>
                    <a:pt x="509" y="25"/>
                  </a:lnTo>
                  <a:lnTo>
                    <a:pt x="511" y="26"/>
                  </a:lnTo>
                  <a:lnTo>
                    <a:pt x="512" y="26"/>
                  </a:lnTo>
                  <a:lnTo>
                    <a:pt x="512" y="28"/>
                  </a:lnTo>
                  <a:lnTo>
                    <a:pt x="513" y="28"/>
                  </a:lnTo>
                  <a:lnTo>
                    <a:pt x="515" y="28"/>
                  </a:lnTo>
                  <a:lnTo>
                    <a:pt x="515" y="29"/>
                  </a:lnTo>
                  <a:lnTo>
                    <a:pt x="516" y="29"/>
                  </a:lnTo>
                  <a:lnTo>
                    <a:pt x="518" y="29"/>
                  </a:lnTo>
                  <a:lnTo>
                    <a:pt x="519" y="28"/>
                  </a:lnTo>
                  <a:lnTo>
                    <a:pt x="520" y="28"/>
                  </a:lnTo>
                  <a:lnTo>
                    <a:pt x="520" y="26"/>
                  </a:lnTo>
                  <a:lnTo>
                    <a:pt x="522" y="26"/>
                  </a:lnTo>
                  <a:lnTo>
                    <a:pt x="523" y="25"/>
                  </a:lnTo>
                  <a:lnTo>
                    <a:pt x="524" y="25"/>
                  </a:lnTo>
                  <a:lnTo>
                    <a:pt x="526" y="25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1" name="Freeform 83"/>
            <p:cNvSpPr>
              <a:spLocks/>
            </p:cNvSpPr>
            <p:nvPr/>
          </p:nvSpPr>
          <p:spPr bwMode="auto">
            <a:xfrm>
              <a:off x="3248" y="1766"/>
              <a:ext cx="394" cy="685"/>
            </a:xfrm>
            <a:custGeom>
              <a:avLst/>
              <a:gdLst>
                <a:gd name="T0" fmla="*/ 14 w 394"/>
                <a:gd name="T1" fmla="*/ 85 h 685"/>
                <a:gd name="T2" fmla="*/ 2 w 394"/>
                <a:gd name="T3" fmla="*/ 77 h 685"/>
                <a:gd name="T4" fmla="*/ 11 w 394"/>
                <a:gd name="T5" fmla="*/ 73 h 685"/>
                <a:gd name="T6" fmla="*/ 20 w 394"/>
                <a:gd name="T7" fmla="*/ 67 h 685"/>
                <a:gd name="T8" fmla="*/ 13 w 394"/>
                <a:gd name="T9" fmla="*/ 59 h 685"/>
                <a:gd name="T10" fmla="*/ 5 w 394"/>
                <a:gd name="T11" fmla="*/ 46 h 685"/>
                <a:gd name="T12" fmla="*/ 7 w 394"/>
                <a:gd name="T13" fmla="*/ 24 h 685"/>
                <a:gd name="T14" fmla="*/ 17 w 394"/>
                <a:gd name="T15" fmla="*/ 15 h 685"/>
                <a:gd name="T16" fmla="*/ 33 w 394"/>
                <a:gd name="T17" fmla="*/ 12 h 685"/>
                <a:gd name="T18" fmla="*/ 46 w 394"/>
                <a:gd name="T19" fmla="*/ 5 h 685"/>
                <a:gd name="T20" fmla="*/ 52 w 394"/>
                <a:gd name="T21" fmla="*/ 4 h 685"/>
                <a:gd name="T22" fmla="*/ 61 w 394"/>
                <a:gd name="T23" fmla="*/ 15 h 685"/>
                <a:gd name="T24" fmla="*/ 69 w 394"/>
                <a:gd name="T25" fmla="*/ 31 h 685"/>
                <a:gd name="T26" fmla="*/ 72 w 394"/>
                <a:gd name="T27" fmla="*/ 61 h 685"/>
                <a:gd name="T28" fmla="*/ 87 w 394"/>
                <a:gd name="T29" fmla="*/ 61 h 685"/>
                <a:gd name="T30" fmla="*/ 99 w 394"/>
                <a:gd name="T31" fmla="*/ 95 h 685"/>
                <a:gd name="T32" fmla="*/ 111 w 394"/>
                <a:gd name="T33" fmla="*/ 129 h 685"/>
                <a:gd name="T34" fmla="*/ 120 w 394"/>
                <a:gd name="T35" fmla="*/ 144 h 685"/>
                <a:gd name="T36" fmla="*/ 122 w 394"/>
                <a:gd name="T37" fmla="*/ 162 h 685"/>
                <a:gd name="T38" fmla="*/ 126 w 394"/>
                <a:gd name="T39" fmla="*/ 178 h 685"/>
                <a:gd name="T40" fmla="*/ 125 w 394"/>
                <a:gd name="T41" fmla="*/ 193 h 685"/>
                <a:gd name="T42" fmla="*/ 137 w 394"/>
                <a:gd name="T43" fmla="*/ 201 h 685"/>
                <a:gd name="T44" fmla="*/ 147 w 394"/>
                <a:gd name="T45" fmla="*/ 194 h 685"/>
                <a:gd name="T46" fmla="*/ 151 w 394"/>
                <a:gd name="T47" fmla="*/ 181 h 685"/>
                <a:gd name="T48" fmla="*/ 159 w 394"/>
                <a:gd name="T49" fmla="*/ 170 h 685"/>
                <a:gd name="T50" fmla="*/ 166 w 394"/>
                <a:gd name="T51" fmla="*/ 158 h 685"/>
                <a:gd name="T52" fmla="*/ 176 w 394"/>
                <a:gd name="T53" fmla="*/ 161 h 685"/>
                <a:gd name="T54" fmla="*/ 185 w 394"/>
                <a:gd name="T55" fmla="*/ 175 h 685"/>
                <a:gd name="T56" fmla="*/ 199 w 394"/>
                <a:gd name="T57" fmla="*/ 214 h 685"/>
                <a:gd name="T58" fmla="*/ 220 w 394"/>
                <a:gd name="T59" fmla="*/ 220 h 685"/>
                <a:gd name="T60" fmla="*/ 248 w 394"/>
                <a:gd name="T61" fmla="*/ 229 h 685"/>
                <a:gd name="T62" fmla="*/ 258 w 394"/>
                <a:gd name="T63" fmla="*/ 239 h 685"/>
                <a:gd name="T64" fmla="*/ 269 w 394"/>
                <a:gd name="T65" fmla="*/ 246 h 685"/>
                <a:gd name="T66" fmla="*/ 279 w 394"/>
                <a:gd name="T67" fmla="*/ 253 h 685"/>
                <a:gd name="T68" fmla="*/ 287 w 394"/>
                <a:gd name="T69" fmla="*/ 256 h 685"/>
                <a:gd name="T70" fmla="*/ 300 w 394"/>
                <a:gd name="T71" fmla="*/ 252 h 685"/>
                <a:gd name="T72" fmla="*/ 310 w 394"/>
                <a:gd name="T73" fmla="*/ 243 h 685"/>
                <a:gd name="T74" fmla="*/ 329 w 394"/>
                <a:gd name="T75" fmla="*/ 234 h 685"/>
                <a:gd name="T76" fmla="*/ 336 w 394"/>
                <a:gd name="T77" fmla="*/ 236 h 685"/>
                <a:gd name="T78" fmla="*/ 346 w 394"/>
                <a:gd name="T79" fmla="*/ 247 h 685"/>
                <a:gd name="T80" fmla="*/ 354 w 394"/>
                <a:gd name="T81" fmla="*/ 259 h 685"/>
                <a:gd name="T82" fmla="*/ 363 w 394"/>
                <a:gd name="T83" fmla="*/ 270 h 685"/>
                <a:gd name="T84" fmla="*/ 374 w 394"/>
                <a:gd name="T85" fmla="*/ 279 h 685"/>
                <a:gd name="T86" fmla="*/ 381 w 394"/>
                <a:gd name="T87" fmla="*/ 291 h 685"/>
                <a:gd name="T88" fmla="*/ 387 w 394"/>
                <a:gd name="T89" fmla="*/ 302 h 685"/>
                <a:gd name="T90" fmla="*/ 387 w 394"/>
                <a:gd name="T91" fmla="*/ 330 h 685"/>
                <a:gd name="T92" fmla="*/ 379 w 394"/>
                <a:gd name="T93" fmla="*/ 342 h 685"/>
                <a:gd name="T94" fmla="*/ 368 w 394"/>
                <a:gd name="T95" fmla="*/ 367 h 685"/>
                <a:gd name="T96" fmla="*/ 361 w 394"/>
                <a:gd name="T97" fmla="*/ 380 h 685"/>
                <a:gd name="T98" fmla="*/ 332 w 394"/>
                <a:gd name="T99" fmla="*/ 469 h 685"/>
                <a:gd name="T100" fmla="*/ 327 w 394"/>
                <a:gd name="T101" fmla="*/ 645 h 685"/>
                <a:gd name="T102" fmla="*/ 320 w 394"/>
                <a:gd name="T103" fmla="*/ 655 h 685"/>
                <a:gd name="T104" fmla="*/ 307 w 394"/>
                <a:gd name="T105" fmla="*/ 661 h 685"/>
                <a:gd name="T106" fmla="*/ 295 w 394"/>
                <a:gd name="T107" fmla="*/ 662 h 685"/>
                <a:gd name="T108" fmla="*/ 280 w 394"/>
                <a:gd name="T109" fmla="*/ 670 h 685"/>
                <a:gd name="T110" fmla="*/ 273 w 394"/>
                <a:gd name="T111" fmla="*/ 685 h 685"/>
                <a:gd name="T112" fmla="*/ 259 w 394"/>
                <a:gd name="T113" fmla="*/ 685 h 685"/>
                <a:gd name="T114" fmla="*/ 253 w 394"/>
                <a:gd name="T115" fmla="*/ 675 h 685"/>
                <a:gd name="T116" fmla="*/ 242 w 394"/>
                <a:gd name="T117" fmla="*/ 671 h 685"/>
                <a:gd name="T118" fmla="*/ 228 w 394"/>
                <a:gd name="T119" fmla="*/ 66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4" h="685">
                  <a:moveTo>
                    <a:pt x="2" y="89"/>
                  </a:moveTo>
                  <a:lnTo>
                    <a:pt x="3" y="89"/>
                  </a:lnTo>
                  <a:lnTo>
                    <a:pt x="5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1" y="89"/>
                  </a:lnTo>
                  <a:lnTo>
                    <a:pt x="11" y="87"/>
                  </a:lnTo>
                  <a:lnTo>
                    <a:pt x="13" y="87"/>
                  </a:lnTo>
                  <a:lnTo>
                    <a:pt x="14" y="87"/>
                  </a:lnTo>
                  <a:lnTo>
                    <a:pt x="14" y="86"/>
                  </a:lnTo>
                  <a:lnTo>
                    <a:pt x="14" y="85"/>
                  </a:lnTo>
                  <a:lnTo>
                    <a:pt x="15" y="85"/>
                  </a:lnTo>
                  <a:lnTo>
                    <a:pt x="15" y="83"/>
                  </a:lnTo>
                  <a:lnTo>
                    <a:pt x="15" y="82"/>
                  </a:lnTo>
                  <a:lnTo>
                    <a:pt x="14" y="82"/>
                  </a:lnTo>
                  <a:lnTo>
                    <a:pt x="11" y="82"/>
                  </a:lnTo>
                  <a:lnTo>
                    <a:pt x="7" y="82"/>
                  </a:lnTo>
                  <a:lnTo>
                    <a:pt x="5" y="82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2" y="79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3" y="77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2" y="73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9"/>
                  </a:lnTo>
                  <a:lnTo>
                    <a:pt x="6" y="70"/>
                  </a:lnTo>
                  <a:lnTo>
                    <a:pt x="7" y="70"/>
                  </a:lnTo>
                  <a:lnTo>
                    <a:pt x="10" y="70"/>
                  </a:lnTo>
                  <a:lnTo>
                    <a:pt x="11" y="72"/>
                  </a:lnTo>
                  <a:lnTo>
                    <a:pt x="11" y="73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5" y="76"/>
                  </a:lnTo>
                  <a:lnTo>
                    <a:pt x="17" y="76"/>
                  </a:lnTo>
                  <a:lnTo>
                    <a:pt x="21" y="76"/>
                  </a:lnTo>
                  <a:lnTo>
                    <a:pt x="21" y="74"/>
                  </a:lnTo>
                  <a:lnTo>
                    <a:pt x="20" y="73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8" y="63"/>
                  </a:lnTo>
                  <a:lnTo>
                    <a:pt x="18" y="61"/>
                  </a:lnTo>
                  <a:lnTo>
                    <a:pt x="20" y="61"/>
                  </a:lnTo>
                  <a:lnTo>
                    <a:pt x="20" y="60"/>
                  </a:lnTo>
                  <a:lnTo>
                    <a:pt x="18" y="60"/>
                  </a:lnTo>
                  <a:lnTo>
                    <a:pt x="18" y="59"/>
                  </a:lnTo>
                  <a:lnTo>
                    <a:pt x="17" y="59"/>
                  </a:lnTo>
                  <a:lnTo>
                    <a:pt x="15" y="59"/>
                  </a:lnTo>
                  <a:lnTo>
                    <a:pt x="15" y="60"/>
                  </a:lnTo>
                  <a:lnTo>
                    <a:pt x="13" y="59"/>
                  </a:lnTo>
                  <a:lnTo>
                    <a:pt x="11" y="59"/>
                  </a:lnTo>
                  <a:lnTo>
                    <a:pt x="11" y="57"/>
                  </a:lnTo>
                  <a:lnTo>
                    <a:pt x="13" y="56"/>
                  </a:lnTo>
                  <a:lnTo>
                    <a:pt x="13" y="54"/>
                  </a:lnTo>
                  <a:lnTo>
                    <a:pt x="10" y="53"/>
                  </a:lnTo>
                  <a:lnTo>
                    <a:pt x="7" y="53"/>
                  </a:lnTo>
                  <a:lnTo>
                    <a:pt x="6" y="51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1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4" y="18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4" y="12"/>
                  </a:lnTo>
                  <a:lnTo>
                    <a:pt x="25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6" y="11"/>
                  </a:lnTo>
                  <a:lnTo>
                    <a:pt x="37" y="11"/>
                  </a:lnTo>
                  <a:lnTo>
                    <a:pt x="37" y="10"/>
                  </a:lnTo>
                  <a:lnTo>
                    <a:pt x="39" y="10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0" y="7"/>
                  </a:lnTo>
                  <a:lnTo>
                    <a:pt x="42" y="7"/>
                  </a:lnTo>
                  <a:lnTo>
                    <a:pt x="43" y="7"/>
                  </a:lnTo>
                  <a:lnTo>
                    <a:pt x="44" y="7"/>
                  </a:lnTo>
                  <a:lnTo>
                    <a:pt x="46" y="5"/>
                  </a:lnTo>
                  <a:lnTo>
                    <a:pt x="46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48" y="0"/>
                  </a:lnTo>
                  <a:lnTo>
                    <a:pt x="48" y="1"/>
                  </a:lnTo>
                  <a:lnTo>
                    <a:pt x="50" y="1"/>
                  </a:lnTo>
                  <a:lnTo>
                    <a:pt x="50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52" y="4"/>
                  </a:lnTo>
                  <a:lnTo>
                    <a:pt x="52" y="5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5" y="7"/>
                  </a:lnTo>
                  <a:lnTo>
                    <a:pt x="55" y="8"/>
                  </a:lnTo>
                  <a:lnTo>
                    <a:pt x="55" y="10"/>
                  </a:lnTo>
                  <a:lnTo>
                    <a:pt x="57" y="11"/>
                  </a:lnTo>
                  <a:lnTo>
                    <a:pt x="57" y="12"/>
                  </a:lnTo>
                  <a:lnTo>
                    <a:pt x="58" y="14"/>
                  </a:lnTo>
                  <a:lnTo>
                    <a:pt x="59" y="14"/>
                  </a:lnTo>
                  <a:lnTo>
                    <a:pt x="59" y="15"/>
                  </a:lnTo>
                  <a:lnTo>
                    <a:pt x="61" y="15"/>
                  </a:lnTo>
                  <a:lnTo>
                    <a:pt x="61" y="17"/>
                  </a:lnTo>
                  <a:lnTo>
                    <a:pt x="61" y="18"/>
                  </a:lnTo>
                  <a:lnTo>
                    <a:pt x="62" y="18"/>
                  </a:lnTo>
                  <a:lnTo>
                    <a:pt x="62" y="20"/>
                  </a:lnTo>
                  <a:lnTo>
                    <a:pt x="62" y="21"/>
                  </a:lnTo>
                  <a:lnTo>
                    <a:pt x="63" y="23"/>
                  </a:lnTo>
                  <a:lnTo>
                    <a:pt x="65" y="24"/>
                  </a:lnTo>
                  <a:lnTo>
                    <a:pt x="65" y="25"/>
                  </a:lnTo>
                  <a:lnTo>
                    <a:pt x="66" y="27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9" y="31"/>
                  </a:lnTo>
                  <a:lnTo>
                    <a:pt x="69" y="34"/>
                  </a:lnTo>
                  <a:lnTo>
                    <a:pt x="69" y="36"/>
                  </a:lnTo>
                  <a:lnTo>
                    <a:pt x="69" y="37"/>
                  </a:lnTo>
                  <a:lnTo>
                    <a:pt x="69" y="41"/>
                  </a:lnTo>
                  <a:lnTo>
                    <a:pt x="70" y="44"/>
                  </a:lnTo>
                  <a:lnTo>
                    <a:pt x="70" y="46"/>
                  </a:lnTo>
                  <a:lnTo>
                    <a:pt x="70" y="47"/>
                  </a:lnTo>
                  <a:lnTo>
                    <a:pt x="70" y="51"/>
                  </a:lnTo>
                  <a:lnTo>
                    <a:pt x="70" y="54"/>
                  </a:lnTo>
                  <a:lnTo>
                    <a:pt x="72" y="57"/>
                  </a:lnTo>
                  <a:lnTo>
                    <a:pt x="72" y="60"/>
                  </a:lnTo>
                  <a:lnTo>
                    <a:pt x="72" y="61"/>
                  </a:lnTo>
                  <a:lnTo>
                    <a:pt x="73" y="61"/>
                  </a:lnTo>
                  <a:lnTo>
                    <a:pt x="74" y="61"/>
                  </a:lnTo>
                  <a:lnTo>
                    <a:pt x="76" y="61"/>
                  </a:lnTo>
                  <a:lnTo>
                    <a:pt x="77" y="61"/>
                  </a:lnTo>
                  <a:lnTo>
                    <a:pt x="78" y="61"/>
                  </a:lnTo>
                  <a:lnTo>
                    <a:pt x="80" y="63"/>
                  </a:lnTo>
                  <a:lnTo>
                    <a:pt x="81" y="63"/>
                  </a:lnTo>
                  <a:lnTo>
                    <a:pt x="83" y="63"/>
                  </a:lnTo>
                  <a:lnTo>
                    <a:pt x="84" y="63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7" y="61"/>
                  </a:lnTo>
                  <a:lnTo>
                    <a:pt x="88" y="61"/>
                  </a:lnTo>
                  <a:lnTo>
                    <a:pt x="88" y="63"/>
                  </a:lnTo>
                  <a:lnTo>
                    <a:pt x="89" y="64"/>
                  </a:lnTo>
                  <a:lnTo>
                    <a:pt x="89" y="66"/>
                  </a:lnTo>
                  <a:lnTo>
                    <a:pt x="91" y="70"/>
                  </a:lnTo>
                  <a:lnTo>
                    <a:pt x="92" y="73"/>
                  </a:lnTo>
                  <a:lnTo>
                    <a:pt x="94" y="76"/>
                  </a:lnTo>
                  <a:lnTo>
                    <a:pt x="95" y="80"/>
                  </a:lnTo>
                  <a:lnTo>
                    <a:pt x="95" y="83"/>
                  </a:lnTo>
                  <a:lnTo>
                    <a:pt x="96" y="87"/>
                  </a:lnTo>
                  <a:lnTo>
                    <a:pt x="98" y="90"/>
                  </a:lnTo>
                  <a:lnTo>
                    <a:pt x="99" y="95"/>
                  </a:lnTo>
                  <a:lnTo>
                    <a:pt x="100" y="99"/>
                  </a:lnTo>
                  <a:lnTo>
                    <a:pt x="102" y="102"/>
                  </a:lnTo>
                  <a:lnTo>
                    <a:pt x="103" y="106"/>
                  </a:lnTo>
                  <a:lnTo>
                    <a:pt x="103" y="109"/>
                  </a:lnTo>
                  <a:lnTo>
                    <a:pt x="105" y="112"/>
                  </a:lnTo>
                  <a:lnTo>
                    <a:pt x="106" y="116"/>
                  </a:lnTo>
                  <a:lnTo>
                    <a:pt x="107" y="121"/>
                  </a:lnTo>
                  <a:lnTo>
                    <a:pt x="109" y="125"/>
                  </a:lnTo>
                  <a:lnTo>
                    <a:pt x="110" y="128"/>
                  </a:lnTo>
                  <a:lnTo>
                    <a:pt x="110" y="131"/>
                  </a:lnTo>
                  <a:lnTo>
                    <a:pt x="111" y="131"/>
                  </a:lnTo>
                  <a:lnTo>
                    <a:pt x="111" y="129"/>
                  </a:lnTo>
                  <a:lnTo>
                    <a:pt x="113" y="128"/>
                  </a:lnTo>
                  <a:lnTo>
                    <a:pt x="113" y="126"/>
                  </a:lnTo>
                  <a:lnTo>
                    <a:pt x="114" y="126"/>
                  </a:lnTo>
                  <a:lnTo>
                    <a:pt x="115" y="126"/>
                  </a:lnTo>
                  <a:lnTo>
                    <a:pt x="115" y="125"/>
                  </a:lnTo>
                  <a:lnTo>
                    <a:pt x="118" y="134"/>
                  </a:lnTo>
                  <a:lnTo>
                    <a:pt x="118" y="135"/>
                  </a:lnTo>
                  <a:lnTo>
                    <a:pt x="118" y="136"/>
                  </a:lnTo>
                  <a:lnTo>
                    <a:pt x="118" y="138"/>
                  </a:lnTo>
                  <a:lnTo>
                    <a:pt x="120" y="141"/>
                  </a:lnTo>
                  <a:lnTo>
                    <a:pt x="120" y="142"/>
                  </a:lnTo>
                  <a:lnTo>
                    <a:pt x="120" y="144"/>
                  </a:lnTo>
                  <a:lnTo>
                    <a:pt x="121" y="145"/>
                  </a:lnTo>
                  <a:lnTo>
                    <a:pt x="121" y="148"/>
                  </a:lnTo>
                  <a:lnTo>
                    <a:pt x="121" y="149"/>
                  </a:lnTo>
                  <a:lnTo>
                    <a:pt x="122" y="151"/>
                  </a:lnTo>
                  <a:lnTo>
                    <a:pt x="122" y="152"/>
                  </a:lnTo>
                  <a:lnTo>
                    <a:pt x="122" y="154"/>
                  </a:lnTo>
                  <a:lnTo>
                    <a:pt x="122" y="155"/>
                  </a:lnTo>
                  <a:lnTo>
                    <a:pt x="122" y="157"/>
                  </a:lnTo>
                  <a:lnTo>
                    <a:pt x="122" y="158"/>
                  </a:lnTo>
                  <a:lnTo>
                    <a:pt x="122" y="159"/>
                  </a:lnTo>
                  <a:lnTo>
                    <a:pt x="122" y="161"/>
                  </a:lnTo>
                  <a:lnTo>
                    <a:pt x="122" y="162"/>
                  </a:lnTo>
                  <a:lnTo>
                    <a:pt x="122" y="164"/>
                  </a:lnTo>
                  <a:lnTo>
                    <a:pt x="122" y="165"/>
                  </a:lnTo>
                  <a:lnTo>
                    <a:pt x="121" y="165"/>
                  </a:lnTo>
                  <a:lnTo>
                    <a:pt x="121" y="167"/>
                  </a:lnTo>
                  <a:lnTo>
                    <a:pt x="122" y="168"/>
                  </a:lnTo>
                  <a:lnTo>
                    <a:pt x="122" y="170"/>
                  </a:lnTo>
                  <a:lnTo>
                    <a:pt x="124" y="171"/>
                  </a:lnTo>
                  <a:lnTo>
                    <a:pt x="125" y="172"/>
                  </a:lnTo>
                  <a:lnTo>
                    <a:pt x="126" y="174"/>
                  </a:lnTo>
                  <a:lnTo>
                    <a:pt x="126" y="175"/>
                  </a:lnTo>
                  <a:lnTo>
                    <a:pt x="126" y="177"/>
                  </a:lnTo>
                  <a:lnTo>
                    <a:pt x="126" y="178"/>
                  </a:lnTo>
                  <a:lnTo>
                    <a:pt x="128" y="180"/>
                  </a:lnTo>
                  <a:lnTo>
                    <a:pt x="128" y="181"/>
                  </a:lnTo>
                  <a:lnTo>
                    <a:pt x="128" y="183"/>
                  </a:lnTo>
                  <a:lnTo>
                    <a:pt x="128" y="184"/>
                  </a:lnTo>
                  <a:lnTo>
                    <a:pt x="128" y="185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6" y="188"/>
                  </a:lnTo>
                  <a:lnTo>
                    <a:pt x="126" y="190"/>
                  </a:lnTo>
                  <a:lnTo>
                    <a:pt x="126" y="191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5" y="194"/>
                  </a:lnTo>
                  <a:lnTo>
                    <a:pt x="126" y="195"/>
                  </a:lnTo>
                  <a:lnTo>
                    <a:pt x="128" y="195"/>
                  </a:lnTo>
                  <a:lnTo>
                    <a:pt x="128" y="197"/>
                  </a:lnTo>
                  <a:lnTo>
                    <a:pt x="129" y="197"/>
                  </a:lnTo>
                  <a:lnTo>
                    <a:pt x="131" y="198"/>
                  </a:lnTo>
                  <a:lnTo>
                    <a:pt x="132" y="198"/>
                  </a:lnTo>
                  <a:lnTo>
                    <a:pt x="133" y="198"/>
                  </a:lnTo>
                  <a:lnTo>
                    <a:pt x="133" y="200"/>
                  </a:lnTo>
                  <a:lnTo>
                    <a:pt x="135" y="200"/>
                  </a:lnTo>
                  <a:lnTo>
                    <a:pt x="136" y="200"/>
                  </a:lnTo>
                  <a:lnTo>
                    <a:pt x="137" y="201"/>
                  </a:lnTo>
                  <a:lnTo>
                    <a:pt x="139" y="201"/>
                  </a:lnTo>
                  <a:lnTo>
                    <a:pt x="140" y="201"/>
                  </a:lnTo>
                  <a:lnTo>
                    <a:pt x="142" y="201"/>
                  </a:lnTo>
                  <a:lnTo>
                    <a:pt x="142" y="200"/>
                  </a:lnTo>
                  <a:lnTo>
                    <a:pt x="142" y="198"/>
                  </a:lnTo>
                  <a:lnTo>
                    <a:pt x="143" y="198"/>
                  </a:lnTo>
                  <a:lnTo>
                    <a:pt x="143" y="197"/>
                  </a:lnTo>
                  <a:lnTo>
                    <a:pt x="144" y="197"/>
                  </a:lnTo>
                  <a:lnTo>
                    <a:pt x="146" y="197"/>
                  </a:lnTo>
                  <a:lnTo>
                    <a:pt x="146" y="195"/>
                  </a:lnTo>
                  <a:lnTo>
                    <a:pt x="147" y="195"/>
                  </a:lnTo>
                  <a:lnTo>
                    <a:pt x="147" y="194"/>
                  </a:lnTo>
                  <a:lnTo>
                    <a:pt x="148" y="194"/>
                  </a:lnTo>
                  <a:lnTo>
                    <a:pt x="150" y="194"/>
                  </a:lnTo>
                  <a:lnTo>
                    <a:pt x="150" y="193"/>
                  </a:lnTo>
                  <a:lnTo>
                    <a:pt x="150" y="191"/>
                  </a:lnTo>
                  <a:lnTo>
                    <a:pt x="150" y="190"/>
                  </a:lnTo>
                  <a:lnTo>
                    <a:pt x="151" y="188"/>
                  </a:lnTo>
                  <a:lnTo>
                    <a:pt x="151" y="187"/>
                  </a:lnTo>
                  <a:lnTo>
                    <a:pt x="151" y="185"/>
                  </a:lnTo>
                  <a:lnTo>
                    <a:pt x="150" y="185"/>
                  </a:lnTo>
                  <a:lnTo>
                    <a:pt x="150" y="184"/>
                  </a:lnTo>
                  <a:lnTo>
                    <a:pt x="150" y="183"/>
                  </a:lnTo>
                  <a:lnTo>
                    <a:pt x="151" y="181"/>
                  </a:lnTo>
                  <a:lnTo>
                    <a:pt x="151" y="180"/>
                  </a:lnTo>
                  <a:lnTo>
                    <a:pt x="152" y="178"/>
                  </a:lnTo>
                  <a:lnTo>
                    <a:pt x="152" y="177"/>
                  </a:lnTo>
                  <a:lnTo>
                    <a:pt x="154" y="177"/>
                  </a:lnTo>
                  <a:lnTo>
                    <a:pt x="154" y="175"/>
                  </a:lnTo>
                  <a:lnTo>
                    <a:pt x="155" y="174"/>
                  </a:lnTo>
                  <a:lnTo>
                    <a:pt x="157" y="174"/>
                  </a:lnTo>
                  <a:lnTo>
                    <a:pt x="157" y="172"/>
                  </a:lnTo>
                  <a:lnTo>
                    <a:pt x="158" y="172"/>
                  </a:lnTo>
                  <a:lnTo>
                    <a:pt x="158" y="171"/>
                  </a:lnTo>
                  <a:lnTo>
                    <a:pt x="159" y="171"/>
                  </a:lnTo>
                  <a:lnTo>
                    <a:pt x="159" y="170"/>
                  </a:lnTo>
                  <a:lnTo>
                    <a:pt x="159" y="168"/>
                  </a:lnTo>
                  <a:lnTo>
                    <a:pt x="161" y="168"/>
                  </a:lnTo>
                  <a:lnTo>
                    <a:pt x="161" y="167"/>
                  </a:lnTo>
                  <a:lnTo>
                    <a:pt x="161" y="165"/>
                  </a:lnTo>
                  <a:lnTo>
                    <a:pt x="161" y="164"/>
                  </a:lnTo>
                  <a:lnTo>
                    <a:pt x="162" y="164"/>
                  </a:lnTo>
                  <a:lnTo>
                    <a:pt x="162" y="162"/>
                  </a:lnTo>
                  <a:lnTo>
                    <a:pt x="163" y="162"/>
                  </a:lnTo>
                  <a:lnTo>
                    <a:pt x="163" y="161"/>
                  </a:lnTo>
                  <a:lnTo>
                    <a:pt x="165" y="161"/>
                  </a:lnTo>
                  <a:lnTo>
                    <a:pt x="165" y="159"/>
                  </a:lnTo>
                  <a:lnTo>
                    <a:pt x="166" y="158"/>
                  </a:lnTo>
                  <a:lnTo>
                    <a:pt x="166" y="157"/>
                  </a:lnTo>
                  <a:lnTo>
                    <a:pt x="165" y="157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69" y="157"/>
                  </a:lnTo>
                  <a:lnTo>
                    <a:pt x="169" y="158"/>
                  </a:lnTo>
                  <a:lnTo>
                    <a:pt x="170" y="158"/>
                  </a:lnTo>
                  <a:lnTo>
                    <a:pt x="172" y="158"/>
                  </a:lnTo>
                  <a:lnTo>
                    <a:pt x="172" y="159"/>
                  </a:lnTo>
                  <a:lnTo>
                    <a:pt x="173" y="159"/>
                  </a:lnTo>
                  <a:lnTo>
                    <a:pt x="174" y="161"/>
                  </a:lnTo>
                  <a:lnTo>
                    <a:pt x="176" y="161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7" y="164"/>
                  </a:lnTo>
                  <a:lnTo>
                    <a:pt x="177" y="165"/>
                  </a:lnTo>
                  <a:lnTo>
                    <a:pt x="179" y="165"/>
                  </a:lnTo>
                  <a:lnTo>
                    <a:pt x="179" y="167"/>
                  </a:lnTo>
                  <a:lnTo>
                    <a:pt x="180" y="168"/>
                  </a:lnTo>
                  <a:lnTo>
                    <a:pt x="183" y="170"/>
                  </a:lnTo>
                  <a:lnTo>
                    <a:pt x="184" y="171"/>
                  </a:lnTo>
                  <a:lnTo>
                    <a:pt x="185" y="171"/>
                  </a:lnTo>
                  <a:lnTo>
                    <a:pt x="185" y="172"/>
                  </a:lnTo>
                  <a:lnTo>
                    <a:pt x="185" y="175"/>
                  </a:lnTo>
                  <a:lnTo>
                    <a:pt x="187" y="178"/>
                  </a:lnTo>
                  <a:lnTo>
                    <a:pt x="187" y="180"/>
                  </a:lnTo>
                  <a:lnTo>
                    <a:pt x="188" y="183"/>
                  </a:lnTo>
                  <a:lnTo>
                    <a:pt x="189" y="187"/>
                  </a:lnTo>
                  <a:lnTo>
                    <a:pt x="191" y="191"/>
                  </a:lnTo>
                  <a:lnTo>
                    <a:pt x="192" y="195"/>
                  </a:lnTo>
                  <a:lnTo>
                    <a:pt x="194" y="198"/>
                  </a:lnTo>
                  <a:lnTo>
                    <a:pt x="195" y="201"/>
                  </a:lnTo>
                  <a:lnTo>
                    <a:pt x="195" y="204"/>
                  </a:lnTo>
                  <a:lnTo>
                    <a:pt x="196" y="206"/>
                  </a:lnTo>
                  <a:lnTo>
                    <a:pt x="198" y="210"/>
                  </a:lnTo>
                  <a:lnTo>
                    <a:pt x="199" y="214"/>
                  </a:lnTo>
                  <a:lnTo>
                    <a:pt x="199" y="217"/>
                  </a:lnTo>
                  <a:lnTo>
                    <a:pt x="200" y="217"/>
                  </a:lnTo>
                  <a:lnTo>
                    <a:pt x="202" y="217"/>
                  </a:lnTo>
                  <a:lnTo>
                    <a:pt x="203" y="217"/>
                  </a:lnTo>
                  <a:lnTo>
                    <a:pt x="205" y="217"/>
                  </a:lnTo>
                  <a:lnTo>
                    <a:pt x="205" y="219"/>
                  </a:lnTo>
                  <a:lnTo>
                    <a:pt x="207" y="219"/>
                  </a:lnTo>
                  <a:lnTo>
                    <a:pt x="210" y="219"/>
                  </a:lnTo>
                  <a:lnTo>
                    <a:pt x="211" y="219"/>
                  </a:lnTo>
                  <a:lnTo>
                    <a:pt x="214" y="220"/>
                  </a:lnTo>
                  <a:lnTo>
                    <a:pt x="218" y="220"/>
                  </a:lnTo>
                  <a:lnTo>
                    <a:pt x="220" y="220"/>
                  </a:lnTo>
                  <a:lnTo>
                    <a:pt x="224" y="221"/>
                  </a:lnTo>
                  <a:lnTo>
                    <a:pt x="229" y="221"/>
                  </a:lnTo>
                  <a:lnTo>
                    <a:pt x="231" y="221"/>
                  </a:lnTo>
                  <a:lnTo>
                    <a:pt x="235" y="223"/>
                  </a:lnTo>
                  <a:lnTo>
                    <a:pt x="236" y="223"/>
                  </a:lnTo>
                  <a:lnTo>
                    <a:pt x="242" y="224"/>
                  </a:lnTo>
                  <a:lnTo>
                    <a:pt x="243" y="224"/>
                  </a:lnTo>
                  <a:lnTo>
                    <a:pt x="244" y="224"/>
                  </a:lnTo>
                  <a:lnTo>
                    <a:pt x="244" y="226"/>
                  </a:lnTo>
                  <a:lnTo>
                    <a:pt x="246" y="226"/>
                  </a:lnTo>
                  <a:lnTo>
                    <a:pt x="247" y="227"/>
                  </a:lnTo>
                  <a:lnTo>
                    <a:pt x="248" y="229"/>
                  </a:lnTo>
                  <a:lnTo>
                    <a:pt x="250" y="229"/>
                  </a:lnTo>
                  <a:lnTo>
                    <a:pt x="251" y="229"/>
                  </a:lnTo>
                  <a:lnTo>
                    <a:pt x="251" y="230"/>
                  </a:lnTo>
                  <a:lnTo>
                    <a:pt x="253" y="230"/>
                  </a:lnTo>
                  <a:lnTo>
                    <a:pt x="254" y="230"/>
                  </a:lnTo>
                  <a:lnTo>
                    <a:pt x="254" y="232"/>
                  </a:lnTo>
                  <a:lnTo>
                    <a:pt x="255" y="232"/>
                  </a:lnTo>
                  <a:lnTo>
                    <a:pt x="257" y="233"/>
                  </a:lnTo>
                  <a:lnTo>
                    <a:pt x="258" y="234"/>
                  </a:lnTo>
                  <a:lnTo>
                    <a:pt x="258" y="236"/>
                  </a:lnTo>
                  <a:lnTo>
                    <a:pt x="258" y="237"/>
                  </a:lnTo>
                  <a:lnTo>
                    <a:pt x="258" y="239"/>
                  </a:lnTo>
                  <a:lnTo>
                    <a:pt x="258" y="240"/>
                  </a:lnTo>
                  <a:lnTo>
                    <a:pt x="259" y="242"/>
                  </a:lnTo>
                  <a:lnTo>
                    <a:pt x="259" y="243"/>
                  </a:lnTo>
                  <a:lnTo>
                    <a:pt x="261" y="243"/>
                  </a:lnTo>
                  <a:lnTo>
                    <a:pt x="262" y="243"/>
                  </a:lnTo>
                  <a:lnTo>
                    <a:pt x="263" y="243"/>
                  </a:lnTo>
                  <a:lnTo>
                    <a:pt x="265" y="243"/>
                  </a:lnTo>
                  <a:lnTo>
                    <a:pt x="266" y="243"/>
                  </a:lnTo>
                  <a:lnTo>
                    <a:pt x="266" y="244"/>
                  </a:lnTo>
                  <a:lnTo>
                    <a:pt x="268" y="244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70" y="246"/>
                  </a:lnTo>
                  <a:lnTo>
                    <a:pt x="272" y="246"/>
                  </a:lnTo>
                  <a:lnTo>
                    <a:pt x="272" y="247"/>
                  </a:lnTo>
                  <a:lnTo>
                    <a:pt x="272" y="249"/>
                  </a:lnTo>
                  <a:lnTo>
                    <a:pt x="273" y="249"/>
                  </a:lnTo>
                  <a:lnTo>
                    <a:pt x="273" y="250"/>
                  </a:lnTo>
                  <a:lnTo>
                    <a:pt x="274" y="250"/>
                  </a:lnTo>
                  <a:lnTo>
                    <a:pt x="276" y="250"/>
                  </a:lnTo>
                  <a:lnTo>
                    <a:pt x="276" y="252"/>
                  </a:lnTo>
                  <a:lnTo>
                    <a:pt x="277" y="252"/>
                  </a:lnTo>
                  <a:lnTo>
                    <a:pt x="279" y="252"/>
                  </a:lnTo>
                  <a:lnTo>
                    <a:pt x="279" y="253"/>
                  </a:lnTo>
                  <a:lnTo>
                    <a:pt x="280" y="253"/>
                  </a:lnTo>
                  <a:lnTo>
                    <a:pt x="280" y="255"/>
                  </a:lnTo>
                  <a:lnTo>
                    <a:pt x="281" y="255"/>
                  </a:lnTo>
                  <a:lnTo>
                    <a:pt x="283" y="255"/>
                  </a:lnTo>
                  <a:lnTo>
                    <a:pt x="283" y="256"/>
                  </a:lnTo>
                  <a:lnTo>
                    <a:pt x="284" y="256"/>
                  </a:lnTo>
                  <a:lnTo>
                    <a:pt x="284" y="257"/>
                  </a:lnTo>
                  <a:lnTo>
                    <a:pt x="284" y="259"/>
                  </a:lnTo>
                  <a:lnTo>
                    <a:pt x="285" y="259"/>
                  </a:lnTo>
                  <a:lnTo>
                    <a:pt x="285" y="257"/>
                  </a:lnTo>
                  <a:lnTo>
                    <a:pt x="287" y="257"/>
                  </a:lnTo>
                  <a:lnTo>
                    <a:pt x="287" y="256"/>
                  </a:lnTo>
                  <a:lnTo>
                    <a:pt x="288" y="256"/>
                  </a:lnTo>
                  <a:lnTo>
                    <a:pt x="288" y="255"/>
                  </a:lnTo>
                  <a:lnTo>
                    <a:pt x="290" y="255"/>
                  </a:lnTo>
                  <a:lnTo>
                    <a:pt x="291" y="253"/>
                  </a:lnTo>
                  <a:lnTo>
                    <a:pt x="292" y="253"/>
                  </a:lnTo>
                  <a:lnTo>
                    <a:pt x="294" y="253"/>
                  </a:lnTo>
                  <a:lnTo>
                    <a:pt x="295" y="253"/>
                  </a:lnTo>
                  <a:lnTo>
                    <a:pt x="296" y="253"/>
                  </a:lnTo>
                  <a:lnTo>
                    <a:pt x="298" y="253"/>
                  </a:lnTo>
                  <a:lnTo>
                    <a:pt x="298" y="252"/>
                  </a:lnTo>
                  <a:lnTo>
                    <a:pt x="299" y="252"/>
                  </a:lnTo>
                  <a:lnTo>
                    <a:pt x="300" y="252"/>
                  </a:lnTo>
                  <a:lnTo>
                    <a:pt x="300" y="250"/>
                  </a:lnTo>
                  <a:lnTo>
                    <a:pt x="302" y="250"/>
                  </a:lnTo>
                  <a:lnTo>
                    <a:pt x="303" y="250"/>
                  </a:lnTo>
                  <a:lnTo>
                    <a:pt x="303" y="249"/>
                  </a:lnTo>
                  <a:lnTo>
                    <a:pt x="305" y="249"/>
                  </a:lnTo>
                  <a:lnTo>
                    <a:pt x="306" y="249"/>
                  </a:lnTo>
                  <a:lnTo>
                    <a:pt x="306" y="247"/>
                  </a:lnTo>
                  <a:lnTo>
                    <a:pt x="306" y="246"/>
                  </a:lnTo>
                  <a:lnTo>
                    <a:pt x="307" y="246"/>
                  </a:lnTo>
                  <a:lnTo>
                    <a:pt x="307" y="244"/>
                  </a:lnTo>
                  <a:lnTo>
                    <a:pt x="309" y="244"/>
                  </a:lnTo>
                  <a:lnTo>
                    <a:pt x="310" y="243"/>
                  </a:lnTo>
                  <a:lnTo>
                    <a:pt x="313" y="243"/>
                  </a:lnTo>
                  <a:lnTo>
                    <a:pt x="313" y="242"/>
                  </a:lnTo>
                  <a:lnTo>
                    <a:pt x="317" y="242"/>
                  </a:lnTo>
                  <a:lnTo>
                    <a:pt x="321" y="240"/>
                  </a:lnTo>
                  <a:lnTo>
                    <a:pt x="324" y="240"/>
                  </a:lnTo>
                  <a:lnTo>
                    <a:pt x="325" y="239"/>
                  </a:lnTo>
                  <a:lnTo>
                    <a:pt x="327" y="239"/>
                  </a:lnTo>
                  <a:lnTo>
                    <a:pt x="327" y="237"/>
                  </a:lnTo>
                  <a:lnTo>
                    <a:pt x="328" y="237"/>
                  </a:lnTo>
                  <a:lnTo>
                    <a:pt x="328" y="236"/>
                  </a:lnTo>
                  <a:lnTo>
                    <a:pt x="329" y="236"/>
                  </a:lnTo>
                  <a:lnTo>
                    <a:pt x="329" y="234"/>
                  </a:lnTo>
                  <a:lnTo>
                    <a:pt x="329" y="233"/>
                  </a:lnTo>
                  <a:lnTo>
                    <a:pt x="329" y="232"/>
                  </a:lnTo>
                  <a:lnTo>
                    <a:pt x="329" y="230"/>
                  </a:lnTo>
                  <a:lnTo>
                    <a:pt x="331" y="230"/>
                  </a:lnTo>
                  <a:lnTo>
                    <a:pt x="331" y="229"/>
                  </a:lnTo>
                  <a:lnTo>
                    <a:pt x="332" y="229"/>
                  </a:lnTo>
                  <a:lnTo>
                    <a:pt x="332" y="230"/>
                  </a:lnTo>
                  <a:lnTo>
                    <a:pt x="333" y="230"/>
                  </a:lnTo>
                  <a:lnTo>
                    <a:pt x="333" y="232"/>
                  </a:lnTo>
                  <a:lnTo>
                    <a:pt x="335" y="233"/>
                  </a:lnTo>
                  <a:lnTo>
                    <a:pt x="336" y="234"/>
                  </a:lnTo>
                  <a:lnTo>
                    <a:pt x="336" y="236"/>
                  </a:lnTo>
                  <a:lnTo>
                    <a:pt x="337" y="237"/>
                  </a:lnTo>
                  <a:lnTo>
                    <a:pt x="339" y="239"/>
                  </a:lnTo>
                  <a:lnTo>
                    <a:pt x="340" y="240"/>
                  </a:lnTo>
                  <a:lnTo>
                    <a:pt x="342" y="240"/>
                  </a:lnTo>
                  <a:lnTo>
                    <a:pt x="342" y="242"/>
                  </a:lnTo>
                  <a:lnTo>
                    <a:pt x="343" y="242"/>
                  </a:lnTo>
                  <a:lnTo>
                    <a:pt x="343" y="243"/>
                  </a:lnTo>
                  <a:lnTo>
                    <a:pt x="343" y="244"/>
                  </a:lnTo>
                  <a:lnTo>
                    <a:pt x="343" y="246"/>
                  </a:lnTo>
                  <a:lnTo>
                    <a:pt x="344" y="246"/>
                  </a:lnTo>
                  <a:lnTo>
                    <a:pt x="344" y="247"/>
                  </a:lnTo>
                  <a:lnTo>
                    <a:pt x="346" y="247"/>
                  </a:lnTo>
                  <a:lnTo>
                    <a:pt x="346" y="249"/>
                  </a:lnTo>
                  <a:lnTo>
                    <a:pt x="346" y="250"/>
                  </a:lnTo>
                  <a:lnTo>
                    <a:pt x="347" y="250"/>
                  </a:lnTo>
                  <a:lnTo>
                    <a:pt x="347" y="252"/>
                  </a:lnTo>
                  <a:lnTo>
                    <a:pt x="348" y="253"/>
                  </a:lnTo>
                  <a:lnTo>
                    <a:pt x="350" y="255"/>
                  </a:lnTo>
                  <a:lnTo>
                    <a:pt x="350" y="256"/>
                  </a:lnTo>
                  <a:lnTo>
                    <a:pt x="351" y="256"/>
                  </a:lnTo>
                  <a:lnTo>
                    <a:pt x="351" y="257"/>
                  </a:lnTo>
                  <a:lnTo>
                    <a:pt x="353" y="257"/>
                  </a:lnTo>
                  <a:lnTo>
                    <a:pt x="353" y="259"/>
                  </a:lnTo>
                  <a:lnTo>
                    <a:pt x="354" y="259"/>
                  </a:lnTo>
                  <a:lnTo>
                    <a:pt x="355" y="260"/>
                  </a:lnTo>
                  <a:lnTo>
                    <a:pt x="357" y="262"/>
                  </a:lnTo>
                  <a:lnTo>
                    <a:pt x="357" y="263"/>
                  </a:lnTo>
                  <a:lnTo>
                    <a:pt x="358" y="263"/>
                  </a:lnTo>
                  <a:lnTo>
                    <a:pt x="358" y="265"/>
                  </a:lnTo>
                  <a:lnTo>
                    <a:pt x="359" y="266"/>
                  </a:lnTo>
                  <a:lnTo>
                    <a:pt x="361" y="266"/>
                  </a:lnTo>
                  <a:lnTo>
                    <a:pt x="361" y="268"/>
                  </a:lnTo>
                  <a:lnTo>
                    <a:pt x="362" y="268"/>
                  </a:lnTo>
                  <a:lnTo>
                    <a:pt x="362" y="269"/>
                  </a:lnTo>
                  <a:lnTo>
                    <a:pt x="363" y="269"/>
                  </a:lnTo>
                  <a:lnTo>
                    <a:pt x="363" y="270"/>
                  </a:lnTo>
                  <a:lnTo>
                    <a:pt x="363" y="272"/>
                  </a:lnTo>
                  <a:lnTo>
                    <a:pt x="365" y="272"/>
                  </a:lnTo>
                  <a:lnTo>
                    <a:pt x="365" y="273"/>
                  </a:lnTo>
                  <a:lnTo>
                    <a:pt x="366" y="273"/>
                  </a:lnTo>
                  <a:lnTo>
                    <a:pt x="368" y="275"/>
                  </a:lnTo>
                  <a:lnTo>
                    <a:pt x="369" y="275"/>
                  </a:lnTo>
                  <a:lnTo>
                    <a:pt x="370" y="275"/>
                  </a:lnTo>
                  <a:lnTo>
                    <a:pt x="372" y="275"/>
                  </a:lnTo>
                  <a:lnTo>
                    <a:pt x="372" y="276"/>
                  </a:lnTo>
                  <a:lnTo>
                    <a:pt x="373" y="276"/>
                  </a:lnTo>
                  <a:lnTo>
                    <a:pt x="374" y="278"/>
                  </a:lnTo>
                  <a:lnTo>
                    <a:pt x="374" y="279"/>
                  </a:lnTo>
                  <a:lnTo>
                    <a:pt x="376" y="279"/>
                  </a:lnTo>
                  <a:lnTo>
                    <a:pt x="376" y="281"/>
                  </a:lnTo>
                  <a:lnTo>
                    <a:pt x="376" y="282"/>
                  </a:lnTo>
                  <a:lnTo>
                    <a:pt x="376" y="283"/>
                  </a:lnTo>
                  <a:lnTo>
                    <a:pt x="377" y="283"/>
                  </a:lnTo>
                  <a:lnTo>
                    <a:pt x="377" y="285"/>
                  </a:lnTo>
                  <a:lnTo>
                    <a:pt x="379" y="286"/>
                  </a:lnTo>
                  <a:lnTo>
                    <a:pt x="379" y="288"/>
                  </a:lnTo>
                  <a:lnTo>
                    <a:pt x="380" y="288"/>
                  </a:lnTo>
                  <a:lnTo>
                    <a:pt x="380" y="289"/>
                  </a:lnTo>
                  <a:lnTo>
                    <a:pt x="380" y="291"/>
                  </a:lnTo>
                  <a:lnTo>
                    <a:pt x="381" y="291"/>
                  </a:lnTo>
                  <a:lnTo>
                    <a:pt x="381" y="292"/>
                  </a:lnTo>
                  <a:lnTo>
                    <a:pt x="381" y="293"/>
                  </a:lnTo>
                  <a:lnTo>
                    <a:pt x="383" y="293"/>
                  </a:lnTo>
                  <a:lnTo>
                    <a:pt x="383" y="295"/>
                  </a:lnTo>
                  <a:lnTo>
                    <a:pt x="384" y="295"/>
                  </a:lnTo>
                  <a:lnTo>
                    <a:pt x="384" y="296"/>
                  </a:lnTo>
                  <a:lnTo>
                    <a:pt x="385" y="296"/>
                  </a:lnTo>
                  <a:lnTo>
                    <a:pt x="385" y="298"/>
                  </a:lnTo>
                  <a:lnTo>
                    <a:pt x="385" y="299"/>
                  </a:lnTo>
                  <a:lnTo>
                    <a:pt x="385" y="301"/>
                  </a:lnTo>
                  <a:lnTo>
                    <a:pt x="385" y="302"/>
                  </a:lnTo>
                  <a:lnTo>
                    <a:pt x="387" y="302"/>
                  </a:lnTo>
                  <a:lnTo>
                    <a:pt x="387" y="304"/>
                  </a:lnTo>
                  <a:lnTo>
                    <a:pt x="388" y="304"/>
                  </a:lnTo>
                  <a:lnTo>
                    <a:pt x="388" y="305"/>
                  </a:lnTo>
                  <a:lnTo>
                    <a:pt x="390" y="305"/>
                  </a:lnTo>
                  <a:lnTo>
                    <a:pt x="391" y="306"/>
                  </a:lnTo>
                  <a:lnTo>
                    <a:pt x="392" y="306"/>
                  </a:lnTo>
                  <a:lnTo>
                    <a:pt x="394" y="308"/>
                  </a:lnTo>
                  <a:lnTo>
                    <a:pt x="394" y="319"/>
                  </a:lnTo>
                  <a:lnTo>
                    <a:pt x="394" y="328"/>
                  </a:lnTo>
                  <a:lnTo>
                    <a:pt x="394" y="330"/>
                  </a:lnTo>
                  <a:lnTo>
                    <a:pt x="387" y="328"/>
                  </a:lnTo>
                  <a:lnTo>
                    <a:pt x="387" y="330"/>
                  </a:lnTo>
                  <a:lnTo>
                    <a:pt x="385" y="331"/>
                  </a:lnTo>
                  <a:lnTo>
                    <a:pt x="385" y="332"/>
                  </a:lnTo>
                  <a:lnTo>
                    <a:pt x="384" y="332"/>
                  </a:lnTo>
                  <a:lnTo>
                    <a:pt x="384" y="334"/>
                  </a:lnTo>
                  <a:lnTo>
                    <a:pt x="384" y="335"/>
                  </a:lnTo>
                  <a:lnTo>
                    <a:pt x="383" y="337"/>
                  </a:lnTo>
                  <a:lnTo>
                    <a:pt x="381" y="337"/>
                  </a:lnTo>
                  <a:lnTo>
                    <a:pt x="381" y="338"/>
                  </a:lnTo>
                  <a:lnTo>
                    <a:pt x="381" y="340"/>
                  </a:lnTo>
                  <a:lnTo>
                    <a:pt x="380" y="340"/>
                  </a:lnTo>
                  <a:lnTo>
                    <a:pt x="380" y="342"/>
                  </a:lnTo>
                  <a:lnTo>
                    <a:pt x="379" y="342"/>
                  </a:lnTo>
                  <a:lnTo>
                    <a:pt x="379" y="344"/>
                  </a:lnTo>
                  <a:lnTo>
                    <a:pt x="377" y="345"/>
                  </a:lnTo>
                  <a:lnTo>
                    <a:pt x="376" y="347"/>
                  </a:lnTo>
                  <a:lnTo>
                    <a:pt x="370" y="355"/>
                  </a:lnTo>
                  <a:lnTo>
                    <a:pt x="370" y="357"/>
                  </a:lnTo>
                  <a:lnTo>
                    <a:pt x="370" y="360"/>
                  </a:lnTo>
                  <a:lnTo>
                    <a:pt x="369" y="361"/>
                  </a:lnTo>
                  <a:lnTo>
                    <a:pt x="369" y="363"/>
                  </a:lnTo>
                  <a:lnTo>
                    <a:pt x="369" y="364"/>
                  </a:lnTo>
                  <a:lnTo>
                    <a:pt x="368" y="364"/>
                  </a:lnTo>
                  <a:lnTo>
                    <a:pt x="368" y="366"/>
                  </a:lnTo>
                  <a:lnTo>
                    <a:pt x="368" y="367"/>
                  </a:lnTo>
                  <a:lnTo>
                    <a:pt x="366" y="367"/>
                  </a:lnTo>
                  <a:lnTo>
                    <a:pt x="366" y="368"/>
                  </a:lnTo>
                  <a:lnTo>
                    <a:pt x="366" y="370"/>
                  </a:lnTo>
                  <a:lnTo>
                    <a:pt x="366" y="371"/>
                  </a:lnTo>
                  <a:lnTo>
                    <a:pt x="366" y="376"/>
                  </a:lnTo>
                  <a:lnTo>
                    <a:pt x="365" y="376"/>
                  </a:lnTo>
                  <a:lnTo>
                    <a:pt x="365" y="377"/>
                  </a:lnTo>
                  <a:lnTo>
                    <a:pt x="363" y="377"/>
                  </a:lnTo>
                  <a:lnTo>
                    <a:pt x="363" y="378"/>
                  </a:lnTo>
                  <a:lnTo>
                    <a:pt x="362" y="378"/>
                  </a:lnTo>
                  <a:lnTo>
                    <a:pt x="362" y="380"/>
                  </a:lnTo>
                  <a:lnTo>
                    <a:pt x="361" y="380"/>
                  </a:lnTo>
                  <a:lnTo>
                    <a:pt x="359" y="381"/>
                  </a:lnTo>
                  <a:lnTo>
                    <a:pt x="358" y="383"/>
                  </a:lnTo>
                  <a:lnTo>
                    <a:pt x="357" y="384"/>
                  </a:lnTo>
                  <a:lnTo>
                    <a:pt x="355" y="386"/>
                  </a:lnTo>
                  <a:lnTo>
                    <a:pt x="355" y="387"/>
                  </a:lnTo>
                  <a:lnTo>
                    <a:pt x="355" y="389"/>
                  </a:lnTo>
                  <a:lnTo>
                    <a:pt x="354" y="390"/>
                  </a:lnTo>
                  <a:lnTo>
                    <a:pt x="354" y="391"/>
                  </a:lnTo>
                  <a:lnTo>
                    <a:pt x="351" y="402"/>
                  </a:lnTo>
                  <a:lnTo>
                    <a:pt x="342" y="435"/>
                  </a:lnTo>
                  <a:lnTo>
                    <a:pt x="333" y="464"/>
                  </a:lnTo>
                  <a:lnTo>
                    <a:pt x="332" y="469"/>
                  </a:lnTo>
                  <a:lnTo>
                    <a:pt x="328" y="482"/>
                  </a:lnTo>
                  <a:lnTo>
                    <a:pt x="328" y="505"/>
                  </a:lnTo>
                  <a:lnTo>
                    <a:pt x="328" y="517"/>
                  </a:lnTo>
                  <a:lnTo>
                    <a:pt x="329" y="541"/>
                  </a:lnTo>
                  <a:lnTo>
                    <a:pt x="331" y="556"/>
                  </a:lnTo>
                  <a:lnTo>
                    <a:pt x="332" y="595"/>
                  </a:lnTo>
                  <a:lnTo>
                    <a:pt x="333" y="629"/>
                  </a:lnTo>
                  <a:lnTo>
                    <a:pt x="333" y="638"/>
                  </a:lnTo>
                  <a:lnTo>
                    <a:pt x="332" y="642"/>
                  </a:lnTo>
                  <a:lnTo>
                    <a:pt x="329" y="644"/>
                  </a:lnTo>
                  <a:lnTo>
                    <a:pt x="328" y="644"/>
                  </a:lnTo>
                  <a:lnTo>
                    <a:pt x="327" y="645"/>
                  </a:lnTo>
                  <a:lnTo>
                    <a:pt x="327" y="647"/>
                  </a:lnTo>
                  <a:lnTo>
                    <a:pt x="327" y="648"/>
                  </a:lnTo>
                  <a:lnTo>
                    <a:pt x="327" y="649"/>
                  </a:lnTo>
                  <a:lnTo>
                    <a:pt x="325" y="649"/>
                  </a:lnTo>
                  <a:lnTo>
                    <a:pt x="325" y="651"/>
                  </a:lnTo>
                  <a:lnTo>
                    <a:pt x="325" y="652"/>
                  </a:lnTo>
                  <a:lnTo>
                    <a:pt x="324" y="652"/>
                  </a:lnTo>
                  <a:lnTo>
                    <a:pt x="324" y="654"/>
                  </a:lnTo>
                  <a:lnTo>
                    <a:pt x="322" y="654"/>
                  </a:lnTo>
                  <a:lnTo>
                    <a:pt x="322" y="655"/>
                  </a:lnTo>
                  <a:lnTo>
                    <a:pt x="321" y="655"/>
                  </a:lnTo>
                  <a:lnTo>
                    <a:pt x="320" y="655"/>
                  </a:lnTo>
                  <a:lnTo>
                    <a:pt x="320" y="657"/>
                  </a:lnTo>
                  <a:lnTo>
                    <a:pt x="318" y="657"/>
                  </a:lnTo>
                  <a:lnTo>
                    <a:pt x="317" y="657"/>
                  </a:lnTo>
                  <a:lnTo>
                    <a:pt x="316" y="658"/>
                  </a:lnTo>
                  <a:lnTo>
                    <a:pt x="314" y="658"/>
                  </a:lnTo>
                  <a:lnTo>
                    <a:pt x="314" y="659"/>
                  </a:lnTo>
                  <a:lnTo>
                    <a:pt x="313" y="659"/>
                  </a:lnTo>
                  <a:lnTo>
                    <a:pt x="311" y="659"/>
                  </a:lnTo>
                  <a:lnTo>
                    <a:pt x="310" y="659"/>
                  </a:lnTo>
                  <a:lnTo>
                    <a:pt x="310" y="661"/>
                  </a:lnTo>
                  <a:lnTo>
                    <a:pt x="309" y="661"/>
                  </a:lnTo>
                  <a:lnTo>
                    <a:pt x="307" y="661"/>
                  </a:lnTo>
                  <a:lnTo>
                    <a:pt x="307" y="662"/>
                  </a:lnTo>
                  <a:lnTo>
                    <a:pt x="306" y="662"/>
                  </a:lnTo>
                  <a:lnTo>
                    <a:pt x="305" y="662"/>
                  </a:lnTo>
                  <a:lnTo>
                    <a:pt x="305" y="664"/>
                  </a:lnTo>
                  <a:lnTo>
                    <a:pt x="303" y="664"/>
                  </a:lnTo>
                  <a:lnTo>
                    <a:pt x="302" y="664"/>
                  </a:lnTo>
                  <a:lnTo>
                    <a:pt x="300" y="664"/>
                  </a:lnTo>
                  <a:lnTo>
                    <a:pt x="299" y="664"/>
                  </a:lnTo>
                  <a:lnTo>
                    <a:pt x="298" y="664"/>
                  </a:lnTo>
                  <a:lnTo>
                    <a:pt x="296" y="664"/>
                  </a:lnTo>
                  <a:lnTo>
                    <a:pt x="296" y="662"/>
                  </a:lnTo>
                  <a:lnTo>
                    <a:pt x="295" y="662"/>
                  </a:lnTo>
                  <a:lnTo>
                    <a:pt x="295" y="661"/>
                  </a:lnTo>
                  <a:lnTo>
                    <a:pt x="295" y="662"/>
                  </a:lnTo>
                  <a:lnTo>
                    <a:pt x="295" y="664"/>
                  </a:lnTo>
                  <a:lnTo>
                    <a:pt x="294" y="664"/>
                  </a:lnTo>
                  <a:lnTo>
                    <a:pt x="291" y="667"/>
                  </a:lnTo>
                  <a:lnTo>
                    <a:pt x="290" y="667"/>
                  </a:lnTo>
                  <a:lnTo>
                    <a:pt x="288" y="667"/>
                  </a:lnTo>
                  <a:lnTo>
                    <a:pt x="287" y="667"/>
                  </a:lnTo>
                  <a:lnTo>
                    <a:pt x="284" y="668"/>
                  </a:lnTo>
                  <a:lnTo>
                    <a:pt x="283" y="668"/>
                  </a:lnTo>
                  <a:lnTo>
                    <a:pt x="281" y="670"/>
                  </a:lnTo>
                  <a:lnTo>
                    <a:pt x="280" y="670"/>
                  </a:lnTo>
                  <a:lnTo>
                    <a:pt x="280" y="671"/>
                  </a:lnTo>
                  <a:lnTo>
                    <a:pt x="279" y="672"/>
                  </a:lnTo>
                  <a:lnTo>
                    <a:pt x="279" y="674"/>
                  </a:lnTo>
                  <a:lnTo>
                    <a:pt x="279" y="675"/>
                  </a:lnTo>
                  <a:lnTo>
                    <a:pt x="277" y="675"/>
                  </a:lnTo>
                  <a:lnTo>
                    <a:pt x="277" y="677"/>
                  </a:lnTo>
                  <a:lnTo>
                    <a:pt x="276" y="678"/>
                  </a:lnTo>
                  <a:lnTo>
                    <a:pt x="276" y="680"/>
                  </a:lnTo>
                  <a:lnTo>
                    <a:pt x="276" y="681"/>
                  </a:lnTo>
                  <a:lnTo>
                    <a:pt x="274" y="683"/>
                  </a:lnTo>
                  <a:lnTo>
                    <a:pt x="274" y="684"/>
                  </a:lnTo>
                  <a:lnTo>
                    <a:pt x="273" y="685"/>
                  </a:lnTo>
                  <a:lnTo>
                    <a:pt x="272" y="685"/>
                  </a:lnTo>
                  <a:lnTo>
                    <a:pt x="270" y="685"/>
                  </a:lnTo>
                  <a:lnTo>
                    <a:pt x="269" y="685"/>
                  </a:lnTo>
                  <a:lnTo>
                    <a:pt x="269" y="684"/>
                  </a:lnTo>
                  <a:lnTo>
                    <a:pt x="268" y="684"/>
                  </a:lnTo>
                  <a:lnTo>
                    <a:pt x="266" y="684"/>
                  </a:lnTo>
                  <a:lnTo>
                    <a:pt x="265" y="684"/>
                  </a:lnTo>
                  <a:lnTo>
                    <a:pt x="263" y="684"/>
                  </a:lnTo>
                  <a:lnTo>
                    <a:pt x="262" y="684"/>
                  </a:lnTo>
                  <a:lnTo>
                    <a:pt x="262" y="685"/>
                  </a:lnTo>
                  <a:lnTo>
                    <a:pt x="261" y="685"/>
                  </a:lnTo>
                  <a:lnTo>
                    <a:pt x="259" y="685"/>
                  </a:lnTo>
                  <a:lnTo>
                    <a:pt x="258" y="685"/>
                  </a:lnTo>
                  <a:lnTo>
                    <a:pt x="258" y="684"/>
                  </a:lnTo>
                  <a:lnTo>
                    <a:pt x="257" y="684"/>
                  </a:lnTo>
                  <a:lnTo>
                    <a:pt x="255" y="684"/>
                  </a:lnTo>
                  <a:lnTo>
                    <a:pt x="255" y="683"/>
                  </a:lnTo>
                  <a:lnTo>
                    <a:pt x="254" y="683"/>
                  </a:lnTo>
                  <a:lnTo>
                    <a:pt x="254" y="681"/>
                  </a:lnTo>
                  <a:lnTo>
                    <a:pt x="254" y="680"/>
                  </a:lnTo>
                  <a:lnTo>
                    <a:pt x="254" y="678"/>
                  </a:lnTo>
                  <a:lnTo>
                    <a:pt x="253" y="678"/>
                  </a:lnTo>
                  <a:lnTo>
                    <a:pt x="253" y="677"/>
                  </a:lnTo>
                  <a:lnTo>
                    <a:pt x="253" y="675"/>
                  </a:lnTo>
                  <a:lnTo>
                    <a:pt x="251" y="675"/>
                  </a:lnTo>
                  <a:lnTo>
                    <a:pt x="250" y="675"/>
                  </a:lnTo>
                  <a:lnTo>
                    <a:pt x="248" y="675"/>
                  </a:lnTo>
                  <a:lnTo>
                    <a:pt x="248" y="677"/>
                  </a:lnTo>
                  <a:lnTo>
                    <a:pt x="247" y="677"/>
                  </a:lnTo>
                  <a:lnTo>
                    <a:pt x="247" y="678"/>
                  </a:lnTo>
                  <a:lnTo>
                    <a:pt x="246" y="678"/>
                  </a:lnTo>
                  <a:lnTo>
                    <a:pt x="244" y="677"/>
                  </a:lnTo>
                  <a:lnTo>
                    <a:pt x="243" y="675"/>
                  </a:lnTo>
                  <a:lnTo>
                    <a:pt x="243" y="674"/>
                  </a:lnTo>
                  <a:lnTo>
                    <a:pt x="242" y="672"/>
                  </a:lnTo>
                  <a:lnTo>
                    <a:pt x="242" y="671"/>
                  </a:lnTo>
                  <a:lnTo>
                    <a:pt x="240" y="671"/>
                  </a:lnTo>
                  <a:lnTo>
                    <a:pt x="240" y="670"/>
                  </a:lnTo>
                  <a:lnTo>
                    <a:pt x="239" y="668"/>
                  </a:lnTo>
                  <a:lnTo>
                    <a:pt x="237" y="668"/>
                  </a:lnTo>
                  <a:lnTo>
                    <a:pt x="237" y="667"/>
                  </a:lnTo>
                  <a:lnTo>
                    <a:pt x="236" y="667"/>
                  </a:lnTo>
                  <a:lnTo>
                    <a:pt x="235" y="667"/>
                  </a:lnTo>
                  <a:lnTo>
                    <a:pt x="233" y="667"/>
                  </a:lnTo>
                  <a:lnTo>
                    <a:pt x="232" y="667"/>
                  </a:lnTo>
                  <a:lnTo>
                    <a:pt x="231" y="667"/>
                  </a:lnTo>
                  <a:lnTo>
                    <a:pt x="229" y="667"/>
                  </a:lnTo>
                  <a:lnTo>
                    <a:pt x="228" y="667"/>
                  </a:lnTo>
                  <a:lnTo>
                    <a:pt x="226" y="667"/>
                  </a:lnTo>
                  <a:lnTo>
                    <a:pt x="226" y="668"/>
                  </a:lnTo>
                  <a:lnTo>
                    <a:pt x="225" y="668"/>
                  </a:lnTo>
                  <a:lnTo>
                    <a:pt x="224" y="668"/>
                  </a:lnTo>
                  <a:lnTo>
                    <a:pt x="222" y="668"/>
                  </a:lnTo>
                  <a:lnTo>
                    <a:pt x="221" y="668"/>
                  </a:lnTo>
                  <a:lnTo>
                    <a:pt x="220" y="668"/>
                  </a:lnTo>
                  <a:lnTo>
                    <a:pt x="218" y="668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2" name="Freeform 84"/>
            <p:cNvSpPr>
              <a:spLocks/>
            </p:cNvSpPr>
            <p:nvPr/>
          </p:nvSpPr>
          <p:spPr bwMode="auto">
            <a:xfrm>
              <a:off x="4688" y="1930"/>
              <a:ext cx="469" cy="645"/>
            </a:xfrm>
            <a:custGeom>
              <a:avLst/>
              <a:gdLst>
                <a:gd name="T0" fmla="*/ 6 w 469"/>
                <a:gd name="T1" fmla="*/ 124 h 645"/>
                <a:gd name="T2" fmla="*/ 10 w 469"/>
                <a:gd name="T3" fmla="*/ 108 h 645"/>
                <a:gd name="T4" fmla="*/ 24 w 469"/>
                <a:gd name="T5" fmla="*/ 98 h 645"/>
                <a:gd name="T6" fmla="*/ 39 w 469"/>
                <a:gd name="T7" fmla="*/ 105 h 645"/>
                <a:gd name="T8" fmla="*/ 53 w 469"/>
                <a:gd name="T9" fmla="*/ 114 h 645"/>
                <a:gd name="T10" fmla="*/ 70 w 469"/>
                <a:gd name="T11" fmla="*/ 119 h 645"/>
                <a:gd name="T12" fmla="*/ 88 w 469"/>
                <a:gd name="T13" fmla="*/ 117 h 645"/>
                <a:gd name="T14" fmla="*/ 98 w 469"/>
                <a:gd name="T15" fmla="*/ 104 h 645"/>
                <a:gd name="T16" fmla="*/ 105 w 469"/>
                <a:gd name="T17" fmla="*/ 78 h 645"/>
                <a:gd name="T18" fmla="*/ 176 w 469"/>
                <a:gd name="T19" fmla="*/ 65 h 645"/>
                <a:gd name="T20" fmla="*/ 190 w 469"/>
                <a:gd name="T21" fmla="*/ 76 h 645"/>
                <a:gd name="T22" fmla="*/ 196 w 469"/>
                <a:gd name="T23" fmla="*/ 93 h 645"/>
                <a:gd name="T24" fmla="*/ 222 w 469"/>
                <a:gd name="T25" fmla="*/ 96 h 645"/>
                <a:gd name="T26" fmla="*/ 240 w 469"/>
                <a:gd name="T27" fmla="*/ 78 h 645"/>
                <a:gd name="T28" fmla="*/ 275 w 469"/>
                <a:gd name="T29" fmla="*/ 63 h 645"/>
                <a:gd name="T30" fmla="*/ 314 w 469"/>
                <a:gd name="T31" fmla="*/ 52 h 645"/>
                <a:gd name="T32" fmla="*/ 333 w 469"/>
                <a:gd name="T33" fmla="*/ 24 h 645"/>
                <a:gd name="T34" fmla="*/ 350 w 469"/>
                <a:gd name="T35" fmla="*/ 29 h 645"/>
                <a:gd name="T36" fmla="*/ 366 w 469"/>
                <a:gd name="T37" fmla="*/ 13 h 645"/>
                <a:gd name="T38" fmla="*/ 377 w 469"/>
                <a:gd name="T39" fmla="*/ 17 h 645"/>
                <a:gd name="T40" fmla="*/ 394 w 469"/>
                <a:gd name="T41" fmla="*/ 19 h 645"/>
                <a:gd name="T42" fmla="*/ 401 w 469"/>
                <a:gd name="T43" fmla="*/ 7 h 645"/>
                <a:gd name="T44" fmla="*/ 406 w 469"/>
                <a:gd name="T45" fmla="*/ 3 h 645"/>
                <a:gd name="T46" fmla="*/ 418 w 469"/>
                <a:gd name="T47" fmla="*/ 3 h 645"/>
                <a:gd name="T48" fmla="*/ 431 w 469"/>
                <a:gd name="T49" fmla="*/ 13 h 645"/>
                <a:gd name="T50" fmla="*/ 416 w 469"/>
                <a:gd name="T51" fmla="*/ 52 h 645"/>
                <a:gd name="T52" fmla="*/ 421 w 469"/>
                <a:gd name="T53" fmla="*/ 82 h 645"/>
                <a:gd name="T54" fmla="*/ 405 w 469"/>
                <a:gd name="T55" fmla="*/ 127 h 645"/>
                <a:gd name="T56" fmla="*/ 385 w 469"/>
                <a:gd name="T57" fmla="*/ 140 h 645"/>
                <a:gd name="T58" fmla="*/ 370 w 469"/>
                <a:gd name="T59" fmla="*/ 160 h 645"/>
                <a:gd name="T60" fmla="*/ 370 w 469"/>
                <a:gd name="T61" fmla="*/ 176 h 645"/>
                <a:gd name="T62" fmla="*/ 375 w 469"/>
                <a:gd name="T63" fmla="*/ 197 h 645"/>
                <a:gd name="T64" fmla="*/ 392 w 469"/>
                <a:gd name="T65" fmla="*/ 206 h 645"/>
                <a:gd name="T66" fmla="*/ 391 w 469"/>
                <a:gd name="T67" fmla="*/ 220 h 645"/>
                <a:gd name="T68" fmla="*/ 403 w 469"/>
                <a:gd name="T69" fmla="*/ 233 h 645"/>
                <a:gd name="T70" fmla="*/ 409 w 469"/>
                <a:gd name="T71" fmla="*/ 245 h 645"/>
                <a:gd name="T72" fmla="*/ 422 w 469"/>
                <a:gd name="T73" fmla="*/ 256 h 645"/>
                <a:gd name="T74" fmla="*/ 431 w 469"/>
                <a:gd name="T75" fmla="*/ 266 h 645"/>
                <a:gd name="T76" fmla="*/ 438 w 469"/>
                <a:gd name="T77" fmla="*/ 276 h 645"/>
                <a:gd name="T78" fmla="*/ 433 w 469"/>
                <a:gd name="T79" fmla="*/ 288 h 645"/>
                <a:gd name="T80" fmla="*/ 432 w 469"/>
                <a:gd name="T81" fmla="*/ 300 h 645"/>
                <a:gd name="T82" fmla="*/ 431 w 469"/>
                <a:gd name="T83" fmla="*/ 314 h 645"/>
                <a:gd name="T84" fmla="*/ 435 w 469"/>
                <a:gd name="T85" fmla="*/ 354 h 645"/>
                <a:gd name="T86" fmla="*/ 431 w 469"/>
                <a:gd name="T87" fmla="*/ 428 h 645"/>
                <a:gd name="T88" fmla="*/ 447 w 469"/>
                <a:gd name="T89" fmla="*/ 446 h 645"/>
                <a:gd name="T90" fmla="*/ 462 w 469"/>
                <a:gd name="T91" fmla="*/ 638 h 645"/>
                <a:gd name="T92" fmla="*/ 348 w 469"/>
                <a:gd name="T93" fmla="*/ 631 h 645"/>
                <a:gd name="T94" fmla="*/ 344 w 469"/>
                <a:gd name="T95" fmla="*/ 615 h 645"/>
                <a:gd name="T96" fmla="*/ 336 w 469"/>
                <a:gd name="T97" fmla="*/ 602 h 645"/>
                <a:gd name="T98" fmla="*/ 331 w 469"/>
                <a:gd name="T99" fmla="*/ 586 h 645"/>
                <a:gd name="T100" fmla="*/ 314 w 469"/>
                <a:gd name="T101" fmla="*/ 556 h 645"/>
                <a:gd name="T102" fmla="*/ 292 w 469"/>
                <a:gd name="T103" fmla="*/ 523 h 645"/>
                <a:gd name="T104" fmla="*/ 284 w 469"/>
                <a:gd name="T105" fmla="*/ 508 h 645"/>
                <a:gd name="T106" fmla="*/ 273 w 469"/>
                <a:gd name="T107" fmla="*/ 501 h 645"/>
                <a:gd name="T108" fmla="*/ 254 w 469"/>
                <a:gd name="T109" fmla="*/ 487 h 645"/>
                <a:gd name="T110" fmla="*/ 239 w 469"/>
                <a:gd name="T111" fmla="*/ 491 h 645"/>
                <a:gd name="T112" fmla="*/ 225 w 469"/>
                <a:gd name="T113" fmla="*/ 484 h 645"/>
                <a:gd name="T114" fmla="*/ 213 w 469"/>
                <a:gd name="T115" fmla="*/ 475 h 645"/>
                <a:gd name="T116" fmla="*/ 199 w 469"/>
                <a:gd name="T117" fmla="*/ 471 h 645"/>
                <a:gd name="T118" fmla="*/ 180 w 469"/>
                <a:gd name="T119" fmla="*/ 4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9" h="645">
                  <a:moveTo>
                    <a:pt x="0" y="141"/>
                  </a:moveTo>
                  <a:lnTo>
                    <a:pt x="2" y="141"/>
                  </a:lnTo>
                  <a:lnTo>
                    <a:pt x="2" y="140"/>
                  </a:lnTo>
                  <a:lnTo>
                    <a:pt x="3" y="140"/>
                  </a:lnTo>
                  <a:lnTo>
                    <a:pt x="3" y="138"/>
                  </a:lnTo>
                  <a:lnTo>
                    <a:pt x="6" y="137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7" y="134"/>
                  </a:lnTo>
                  <a:lnTo>
                    <a:pt x="7" y="132"/>
                  </a:lnTo>
                  <a:lnTo>
                    <a:pt x="7" y="131"/>
                  </a:lnTo>
                  <a:lnTo>
                    <a:pt x="6" y="132"/>
                  </a:lnTo>
                  <a:lnTo>
                    <a:pt x="6" y="129"/>
                  </a:lnTo>
                  <a:lnTo>
                    <a:pt x="6" y="128"/>
                  </a:lnTo>
                  <a:lnTo>
                    <a:pt x="6" y="127"/>
                  </a:lnTo>
                  <a:lnTo>
                    <a:pt x="6" y="125"/>
                  </a:lnTo>
                  <a:lnTo>
                    <a:pt x="6" y="124"/>
                  </a:lnTo>
                  <a:lnTo>
                    <a:pt x="5" y="124"/>
                  </a:lnTo>
                  <a:lnTo>
                    <a:pt x="5" y="122"/>
                  </a:lnTo>
                  <a:lnTo>
                    <a:pt x="6" y="122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8"/>
                  </a:lnTo>
                  <a:lnTo>
                    <a:pt x="6" y="117"/>
                  </a:lnTo>
                  <a:lnTo>
                    <a:pt x="7" y="117"/>
                  </a:lnTo>
                  <a:lnTo>
                    <a:pt x="7" y="115"/>
                  </a:lnTo>
                  <a:lnTo>
                    <a:pt x="6" y="115"/>
                  </a:lnTo>
                  <a:lnTo>
                    <a:pt x="7" y="114"/>
                  </a:lnTo>
                  <a:lnTo>
                    <a:pt x="7" y="112"/>
                  </a:lnTo>
                  <a:lnTo>
                    <a:pt x="9" y="112"/>
                  </a:lnTo>
                  <a:lnTo>
                    <a:pt x="9" y="111"/>
                  </a:lnTo>
                  <a:lnTo>
                    <a:pt x="9" y="109"/>
                  </a:lnTo>
                  <a:lnTo>
                    <a:pt x="10" y="109"/>
                  </a:lnTo>
                  <a:lnTo>
                    <a:pt x="10" y="108"/>
                  </a:lnTo>
                  <a:lnTo>
                    <a:pt x="10" y="106"/>
                  </a:lnTo>
                  <a:lnTo>
                    <a:pt x="11" y="106"/>
                  </a:lnTo>
                  <a:lnTo>
                    <a:pt x="11" y="105"/>
                  </a:lnTo>
                  <a:lnTo>
                    <a:pt x="11" y="104"/>
                  </a:lnTo>
                  <a:lnTo>
                    <a:pt x="11" y="102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3" y="99"/>
                  </a:lnTo>
                  <a:lnTo>
                    <a:pt x="14" y="99"/>
                  </a:lnTo>
                  <a:lnTo>
                    <a:pt x="16" y="99"/>
                  </a:lnTo>
                  <a:lnTo>
                    <a:pt x="17" y="99"/>
                  </a:lnTo>
                  <a:lnTo>
                    <a:pt x="18" y="99"/>
                  </a:lnTo>
                  <a:lnTo>
                    <a:pt x="20" y="99"/>
                  </a:lnTo>
                  <a:lnTo>
                    <a:pt x="21" y="99"/>
                  </a:lnTo>
                  <a:lnTo>
                    <a:pt x="22" y="99"/>
                  </a:lnTo>
                  <a:lnTo>
                    <a:pt x="24" y="99"/>
                  </a:lnTo>
                  <a:lnTo>
                    <a:pt x="24" y="98"/>
                  </a:lnTo>
                  <a:lnTo>
                    <a:pt x="24" y="96"/>
                  </a:lnTo>
                  <a:lnTo>
                    <a:pt x="25" y="96"/>
                  </a:lnTo>
                  <a:lnTo>
                    <a:pt x="26" y="96"/>
                  </a:lnTo>
                  <a:lnTo>
                    <a:pt x="28" y="96"/>
                  </a:lnTo>
                  <a:lnTo>
                    <a:pt x="28" y="98"/>
                  </a:lnTo>
                  <a:lnTo>
                    <a:pt x="29" y="99"/>
                  </a:lnTo>
                  <a:lnTo>
                    <a:pt x="31" y="99"/>
                  </a:lnTo>
                  <a:lnTo>
                    <a:pt x="32" y="99"/>
                  </a:lnTo>
                  <a:lnTo>
                    <a:pt x="33" y="99"/>
                  </a:lnTo>
                  <a:lnTo>
                    <a:pt x="33" y="101"/>
                  </a:lnTo>
                  <a:lnTo>
                    <a:pt x="33" y="102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6" y="104"/>
                  </a:lnTo>
                  <a:lnTo>
                    <a:pt x="36" y="105"/>
                  </a:lnTo>
                  <a:lnTo>
                    <a:pt x="37" y="105"/>
                  </a:lnTo>
                  <a:lnTo>
                    <a:pt x="39" y="105"/>
                  </a:lnTo>
                  <a:lnTo>
                    <a:pt x="40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2" y="108"/>
                  </a:lnTo>
                  <a:lnTo>
                    <a:pt x="43" y="108"/>
                  </a:lnTo>
                  <a:lnTo>
                    <a:pt x="43" y="109"/>
                  </a:lnTo>
                  <a:lnTo>
                    <a:pt x="43" y="111"/>
                  </a:lnTo>
                  <a:lnTo>
                    <a:pt x="44" y="112"/>
                  </a:lnTo>
                  <a:lnTo>
                    <a:pt x="44" y="114"/>
                  </a:lnTo>
                  <a:lnTo>
                    <a:pt x="46" y="114"/>
                  </a:lnTo>
                  <a:lnTo>
                    <a:pt x="46" y="112"/>
                  </a:lnTo>
                  <a:lnTo>
                    <a:pt x="47" y="111"/>
                  </a:lnTo>
                  <a:lnTo>
                    <a:pt x="48" y="112"/>
                  </a:lnTo>
                  <a:lnTo>
                    <a:pt x="50" y="112"/>
                  </a:lnTo>
                  <a:lnTo>
                    <a:pt x="51" y="112"/>
                  </a:lnTo>
                  <a:lnTo>
                    <a:pt x="53" y="112"/>
                  </a:lnTo>
                  <a:lnTo>
                    <a:pt x="53" y="114"/>
                  </a:lnTo>
                  <a:lnTo>
                    <a:pt x="53" y="115"/>
                  </a:lnTo>
                  <a:lnTo>
                    <a:pt x="53" y="117"/>
                  </a:lnTo>
                  <a:lnTo>
                    <a:pt x="54" y="117"/>
                  </a:lnTo>
                  <a:lnTo>
                    <a:pt x="55" y="117"/>
                  </a:lnTo>
                  <a:lnTo>
                    <a:pt x="54" y="117"/>
                  </a:lnTo>
                  <a:lnTo>
                    <a:pt x="54" y="115"/>
                  </a:lnTo>
                  <a:lnTo>
                    <a:pt x="55" y="114"/>
                  </a:lnTo>
                  <a:lnTo>
                    <a:pt x="57" y="114"/>
                  </a:lnTo>
                  <a:lnTo>
                    <a:pt x="58" y="114"/>
                  </a:lnTo>
                  <a:lnTo>
                    <a:pt x="59" y="114"/>
                  </a:lnTo>
                  <a:lnTo>
                    <a:pt x="61" y="115"/>
                  </a:lnTo>
                  <a:lnTo>
                    <a:pt x="62" y="115"/>
                  </a:lnTo>
                  <a:lnTo>
                    <a:pt x="63" y="117"/>
                  </a:lnTo>
                  <a:lnTo>
                    <a:pt x="66" y="118"/>
                  </a:lnTo>
                  <a:lnTo>
                    <a:pt x="68" y="118"/>
                  </a:lnTo>
                  <a:lnTo>
                    <a:pt x="69" y="119"/>
                  </a:lnTo>
                  <a:lnTo>
                    <a:pt x="70" y="119"/>
                  </a:lnTo>
                  <a:lnTo>
                    <a:pt x="70" y="121"/>
                  </a:lnTo>
                  <a:lnTo>
                    <a:pt x="72" y="121"/>
                  </a:lnTo>
                  <a:lnTo>
                    <a:pt x="73" y="121"/>
                  </a:lnTo>
                  <a:lnTo>
                    <a:pt x="74" y="119"/>
                  </a:lnTo>
                  <a:lnTo>
                    <a:pt x="76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1" y="121"/>
                  </a:lnTo>
                  <a:lnTo>
                    <a:pt x="83" y="122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4" y="118"/>
                  </a:lnTo>
                  <a:lnTo>
                    <a:pt x="85" y="117"/>
                  </a:lnTo>
                  <a:lnTo>
                    <a:pt x="87" y="117"/>
                  </a:lnTo>
                  <a:lnTo>
                    <a:pt x="88" y="117"/>
                  </a:lnTo>
                  <a:lnTo>
                    <a:pt x="90" y="117"/>
                  </a:lnTo>
                  <a:lnTo>
                    <a:pt x="90" y="115"/>
                  </a:lnTo>
                  <a:lnTo>
                    <a:pt x="90" y="114"/>
                  </a:lnTo>
                  <a:lnTo>
                    <a:pt x="91" y="114"/>
                  </a:lnTo>
                  <a:lnTo>
                    <a:pt x="92" y="114"/>
                  </a:lnTo>
                  <a:lnTo>
                    <a:pt x="92" y="112"/>
                  </a:lnTo>
                  <a:lnTo>
                    <a:pt x="94" y="112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5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8" y="108"/>
                  </a:lnTo>
                  <a:lnTo>
                    <a:pt x="99" y="106"/>
                  </a:lnTo>
                  <a:lnTo>
                    <a:pt x="99" y="105"/>
                  </a:lnTo>
                  <a:lnTo>
                    <a:pt x="99" y="104"/>
                  </a:lnTo>
                  <a:lnTo>
                    <a:pt x="98" y="104"/>
                  </a:lnTo>
                  <a:lnTo>
                    <a:pt x="99" y="102"/>
                  </a:lnTo>
                  <a:lnTo>
                    <a:pt x="98" y="102"/>
                  </a:lnTo>
                  <a:lnTo>
                    <a:pt x="98" y="101"/>
                  </a:lnTo>
                  <a:lnTo>
                    <a:pt x="99" y="101"/>
                  </a:lnTo>
                  <a:lnTo>
                    <a:pt x="99" y="99"/>
                  </a:lnTo>
                  <a:lnTo>
                    <a:pt x="100" y="98"/>
                  </a:lnTo>
                  <a:lnTo>
                    <a:pt x="111" y="85"/>
                  </a:lnTo>
                  <a:lnTo>
                    <a:pt x="111" y="83"/>
                  </a:lnTo>
                  <a:lnTo>
                    <a:pt x="110" y="83"/>
                  </a:lnTo>
                  <a:lnTo>
                    <a:pt x="110" y="82"/>
                  </a:lnTo>
                  <a:lnTo>
                    <a:pt x="110" y="80"/>
                  </a:lnTo>
                  <a:lnTo>
                    <a:pt x="109" y="80"/>
                  </a:lnTo>
                  <a:lnTo>
                    <a:pt x="107" y="80"/>
                  </a:lnTo>
                  <a:lnTo>
                    <a:pt x="107" y="79"/>
                  </a:lnTo>
                  <a:lnTo>
                    <a:pt x="106" y="79"/>
                  </a:lnTo>
                  <a:lnTo>
                    <a:pt x="105" y="79"/>
                  </a:lnTo>
                  <a:lnTo>
                    <a:pt x="105" y="78"/>
                  </a:lnTo>
                  <a:lnTo>
                    <a:pt x="105" y="76"/>
                  </a:lnTo>
                  <a:lnTo>
                    <a:pt x="103" y="76"/>
                  </a:lnTo>
                  <a:lnTo>
                    <a:pt x="102" y="76"/>
                  </a:lnTo>
                  <a:lnTo>
                    <a:pt x="102" y="75"/>
                  </a:lnTo>
                  <a:lnTo>
                    <a:pt x="100" y="75"/>
                  </a:lnTo>
                  <a:lnTo>
                    <a:pt x="99" y="75"/>
                  </a:lnTo>
                  <a:lnTo>
                    <a:pt x="99" y="73"/>
                  </a:lnTo>
                  <a:lnTo>
                    <a:pt x="99" y="72"/>
                  </a:lnTo>
                  <a:lnTo>
                    <a:pt x="100" y="72"/>
                  </a:lnTo>
                  <a:lnTo>
                    <a:pt x="99" y="72"/>
                  </a:lnTo>
                  <a:lnTo>
                    <a:pt x="99" y="70"/>
                  </a:lnTo>
                  <a:lnTo>
                    <a:pt x="99" y="69"/>
                  </a:lnTo>
                  <a:lnTo>
                    <a:pt x="133" y="66"/>
                  </a:lnTo>
                  <a:lnTo>
                    <a:pt x="155" y="65"/>
                  </a:lnTo>
                  <a:lnTo>
                    <a:pt x="174" y="63"/>
                  </a:lnTo>
                  <a:lnTo>
                    <a:pt x="174" y="65"/>
                  </a:lnTo>
                  <a:lnTo>
                    <a:pt x="176" y="65"/>
                  </a:lnTo>
                  <a:lnTo>
                    <a:pt x="176" y="66"/>
                  </a:lnTo>
                  <a:lnTo>
                    <a:pt x="176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9" y="69"/>
                  </a:lnTo>
                  <a:lnTo>
                    <a:pt x="179" y="70"/>
                  </a:lnTo>
                  <a:lnTo>
                    <a:pt x="180" y="70"/>
                  </a:lnTo>
                  <a:lnTo>
                    <a:pt x="180" y="72"/>
                  </a:lnTo>
                  <a:lnTo>
                    <a:pt x="181" y="72"/>
                  </a:lnTo>
                  <a:lnTo>
                    <a:pt x="183" y="72"/>
                  </a:lnTo>
                  <a:lnTo>
                    <a:pt x="183" y="73"/>
                  </a:lnTo>
                  <a:lnTo>
                    <a:pt x="184" y="73"/>
                  </a:lnTo>
                  <a:lnTo>
                    <a:pt x="185" y="75"/>
                  </a:lnTo>
                  <a:lnTo>
                    <a:pt x="187" y="75"/>
                  </a:lnTo>
                  <a:lnTo>
                    <a:pt x="188" y="75"/>
                  </a:lnTo>
                  <a:lnTo>
                    <a:pt x="188" y="76"/>
                  </a:lnTo>
                  <a:lnTo>
                    <a:pt x="190" y="76"/>
                  </a:lnTo>
                  <a:lnTo>
                    <a:pt x="190" y="78"/>
                  </a:lnTo>
                  <a:lnTo>
                    <a:pt x="191" y="78"/>
                  </a:lnTo>
                  <a:lnTo>
                    <a:pt x="191" y="79"/>
                  </a:lnTo>
                  <a:lnTo>
                    <a:pt x="191" y="80"/>
                  </a:lnTo>
                  <a:lnTo>
                    <a:pt x="191" y="82"/>
                  </a:lnTo>
                  <a:lnTo>
                    <a:pt x="191" y="83"/>
                  </a:lnTo>
                  <a:lnTo>
                    <a:pt x="191" y="85"/>
                  </a:lnTo>
                  <a:lnTo>
                    <a:pt x="191" y="86"/>
                  </a:lnTo>
                  <a:lnTo>
                    <a:pt x="192" y="86"/>
                  </a:lnTo>
                  <a:lnTo>
                    <a:pt x="192" y="88"/>
                  </a:lnTo>
                  <a:lnTo>
                    <a:pt x="192" y="89"/>
                  </a:lnTo>
                  <a:lnTo>
                    <a:pt x="194" y="89"/>
                  </a:lnTo>
                  <a:lnTo>
                    <a:pt x="195" y="89"/>
                  </a:lnTo>
                  <a:lnTo>
                    <a:pt x="195" y="91"/>
                  </a:lnTo>
                  <a:lnTo>
                    <a:pt x="195" y="92"/>
                  </a:lnTo>
                  <a:lnTo>
                    <a:pt x="196" y="92"/>
                  </a:lnTo>
                  <a:lnTo>
                    <a:pt x="196" y="93"/>
                  </a:lnTo>
                  <a:lnTo>
                    <a:pt x="196" y="95"/>
                  </a:lnTo>
                  <a:lnTo>
                    <a:pt x="198" y="95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199" y="98"/>
                  </a:lnTo>
                  <a:lnTo>
                    <a:pt x="199" y="96"/>
                  </a:lnTo>
                  <a:lnTo>
                    <a:pt x="201" y="96"/>
                  </a:lnTo>
                  <a:lnTo>
                    <a:pt x="202" y="96"/>
                  </a:lnTo>
                  <a:lnTo>
                    <a:pt x="205" y="96"/>
                  </a:lnTo>
                  <a:lnTo>
                    <a:pt x="206" y="96"/>
                  </a:lnTo>
                  <a:lnTo>
                    <a:pt x="207" y="98"/>
                  </a:lnTo>
                  <a:lnTo>
                    <a:pt x="210" y="98"/>
                  </a:lnTo>
                  <a:lnTo>
                    <a:pt x="213" y="98"/>
                  </a:lnTo>
                  <a:lnTo>
                    <a:pt x="214" y="98"/>
                  </a:lnTo>
                  <a:lnTo>
                    <a:pt x="218" y="98"/>
                  </a:lnTo>
                  <a:lnTo>
                    <a:pt x="220" y="98"/>
                  </a:lnTo>
                  <a:lnTo>
                    <a:pt x="222" y="96"/>
                  </a:lnTo>
                  <a:lnTo>
                    <a:pt x="222" y="95"/>
                  </a:lnTo>
                  <a:lnTo>
                    <a:pt x="225" y="95"/>
                  </a:lnTo>
                  <a:lnTo>
                    <a:pt x="225" y="93"/>
                  </a:lnTo>
                  <a:lnTo>
                    <a:pt x="225" y="92"/>
                  </a:lnTo>
                  <a:lnTo>
                    <a:pt x="227" y="92"/>
                  </a:lnTo>
                  <a:lnTo>
                    <a:pt x="227" y="91"/>
                  </a:lnTo>
                  <a:lnTo>
                    <a:pt x="227" y="89"/>
                  </a:lnTo>
                  <a:lnTo>
                    <a:pt x="228" y="89"/>
                  </a:lnTo>
                  <a:lnTo>
                    <a:pt x="229" y="88"/>
                  </a:lnTo>
                  <a:lnTo>
                    <a:pt x="231" y="86"/>
                  </a:lnTo>
                  <a:lnTo>
                    <a:pt x="232" y="85"/>
                  </a:lnTo>
                  <a:lnTo>
                    <a:pt x="235" y="83"/>
                  </a:lnTo>
                  <a:lnTo>
                    <a:pt x="236" y="82"/>
                  </a:lnTo>
                  <a:lnTo>
                    <a:pt x="238" y="80"/>
                  </a:lnTo>
                  <a:lnTo>
                    <a:pt x="239" y="79"/>
                  </a:lnTo>
                  <a:lnTo>
                    <a:pt x="240" y="79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40" y="75"/>
                  </a:lnTo>
                  <a:lnTo>
                    <a:pt x="239" y="73"/>
                  </a:lnTo>
                  <a:lnTo>
                    <a:pt x="239" y="72"/>
                  </a:lnTo>
                  <a:lnTo>
                    <a:pt x="239" y="70"/>
                  </a:lnTo>
                  <a:lnTo>
                    <a:pt x="239" y="72"/>
                  </a:lnTo>
                  <a:lnTo>
                    <a:pt x="239" y="70"/>
                  </a:lnTo>
                  <a:lnTo>
                    <a:pt x="240" y="70"/>
                  </a:lnTo>
                  <a:lnTo>
                    <a:pt x="242" y="70"/>
                  </a:lnTo>
                  <a:lnTo>
                    <a:pt x="242" y="72"/>
                  </a:lnTo>
                  <a:lnTo>
                    <a:pt x="243" y="72"/>
                  </a:lnTo>
                  <a:lnTo>
                    <a:pt x="246" y="72"/>
                  </a:lnTo>
                  <a:lnTo>
                    <a:pt x="247" y="72"/>
                  </a:lnTo>
                  <a:lnTo>
                    <a:pt x="251" y="68"/>
                  </a:lnTo>
                  <a:lnTo>
                    <a:pt x="269" y="68"/>
                  </a:lnTo>
                  <a:lnTo>
                    <a:pt x="272" y="62"/>
                  </a:lnTo>
                  <a:lnTo>
                    <a:pt x="275" y="63"/>
                  </a:lnTo>
                  <a:lnTo>
                    <a:pt x="277" y="66"/>
                  </a:lnTo>
                  <a:lnTo>
                    <a:pt x="279" y="65"/>
                  </a:lnTo>
                  <a:lnTo>
                    <a:pt x="277" y="65"/>
                  </a:lnTo>
                  <a:lnTo>
                    <a:pt x="275" y="60"/>
                  </a:lnTo>
                  <a:lnTo>
                    <a:pt x="275" y="57"/>
                  </a:lnTo>
                  <a:lnTo>
                    <a:pt x="275" y="56"/>
                  </a:lnTo>
                  <a:lnTo>
                    <a:pt x="285" y="52"/>
                  </a:lnTo>
                  <a:lnTo>
                    <a:pt x="288" y="49"/>
                  </a:lnTo>
                  <a:lnTo>
                    <a:pt x="288" y="47"/>
                  </a:lnTo>
                  <a:lnTo>
                    <a:pt x="291" y="43"/>
                  </a:lnTo>
                  <a:lnTo>
                    <a:pt x="295" y="44"/>
                  </a:lnTo>
                  <a:lnTo>
                    <a:pt x="299" y="46"/>
                  </a:lnTo>
                  <a:lnTo>
                    <a:pt x="303" y="46"/>
                  </a:lnTo>
                  <a:lnTo>
                    <a:pt x="306" y="46"/>
                  </a:lnTo>
                  <a:lnTo>
                    <a:pt x="307" y="49"/>
                  </a:lnTo>
                  <a:lnTo>
                    <a:pt x="311" y="50"/>
                  </a:lnTo>
                  <a:lnTo>
                    <a:pt x="314" y="52"/>
                  </a:lnTo>
                  <a:lnTo>
                    <a:pt x="316" y="49"/>
                  </a:lnTo>
                  <a:lnTo>
                    <a:pt x="321" y="47"/>
                  </a:lnTo>
                  <a:lnTo>
                    <a:pt x="327" y="47"/>
                  </a:lnTo>
                  <a:lnTo>
                    <a:pt x="331" y="46"/>
                  </a:lnTo>
                  <a:lnTo>
                    <a:pt x="335" y="42"/>
                  </a:lnTo>
                  <a:lnTo>
                    <a:pt x="335" y="43"/>
                  </a:lnTo>
                  <a:lnTo>
                    <a:pt x="336" y="40"/>
                  </a:lnTo>
                  <a:lnTo>
                    <a:pt x="338" y="39"/>
                  </a:lnTo>
                  <a:lnTo>
                    <a:pt x="338" y="37"/>
                  </a:lnTo>
                  <a:lnTo>
                    <a:pt x="336" y="34"/>
                  </a:lnTo>
                  <a:lnTo>
                    <a:pt x="336" y="33"/>
                  </a:lnTo>
                  <a:lnTo>
                    <a:pt x="335" y="31"/>
                  </a:lnTo>
                  <a:lnTo>
                    <a:pt x="333" y="31"/>
                  </a:lnTo>
                  <a:lnTo>
                    <a:pt x="332" y="30"/>
                  </a:lnTo>
                  <a:lnTo>
                    <a:pt x="332" y="27"/>
                  </a:lnTo>
                  <a:lnTo>
                    <a:pt x="333" y="26"/>
                  </a:lnTo>
                  <a:lnTo>
                    <a:pt x="333" y="24"/>
                  </a:lnTo>
                  <a:lnTo>
                    <a:pt x="335" y="24"/>
                  </a:lnTo>
                  <a:lnTo>
                    <a:pt x="335" y="26"/>
                  </a:lnTo>
                  <a:lnTo>
                    <a:pt x="335" y="27"/>
                  </a:lnTo>
                  <a:lnTo>
                    <a:pt x="336" y="27"/>
                  </a:lnTo>
                  <a:lnTo>
                    <a:pt x="335" y="27"/>
                  </a:lnTo>
                  <a:lnTo>
                    <a:pt x="336" y="29"/>
                  </a:lnTo>
                  <a:lnTo>
                    <a:pt x="338" y="29"/>
                  </a:lnTo>
                  <a:lnTo>
                    <a:pt x="338" y="30"/>
                  </a:lnTo>
                  <a:lnTo>
                    <a:pt x="339" y="30"/>
                  </a:lnTo>
                  <a:lnTo>
                    <a:pt x="340" y="30"/>
                  </a:lnTo>
                  <a:lnTo>
                    <a:pt x="342" y="31"/>
                  </a:lnTo>
                  <a:lnTo>
                    <a:pt x="343" y="30"/>
                  </a:lnTo>
                  <a:lnTo>
                    <a:pt x="344" y="30"/>
                  </a:lnTo>
                  <a:lnTo>
                    <a:pt x="346" y="30"/>
                  </a:lnTo>
                  <a:lnTo>
                    <a:pt x="347" y="30"/>
                  </a:lnTo>
                  <a:lnTo>
                    <a:pt x="347" y="29"/>
                  </a:lnTo>
                  <a:lnTo>
                    <a:pt x="350" y="29"/>
                  </a:lnTo>
                  <a:lnTo>
                    <a:pt x="351" y="27"/>
                  </a:lnTo>
                  <a:lnTo>
                    <a:pt x="353" y="27"/>
                  </a:lnTo>
                  <a:lnTo>
                    <a:pt x="354" y="27"/>
                  </a:lnTo>
                  <a:lnTo>
                    <a:pt x="354" y="26"/>
                  </a:lnTo>
                  <a:lnTo>
                    <a:pt x="355" y="24"/>
                  </a:lnTo>
                  <a:lnTo>
                    <a:pt x="357" y="23"/>
                  </a:lnTo>
                  <a:lnTo>
                    <a:pt x="358" y="23"/>
                  </a:lnTo>
                  <a:lnTo>
                    <a:pt x="358" y="21"/>
                  </a:lnTo>
                  <a:lnTo>
                    <a:pt x="359" y="21"/>
                  </a:lnTo>
                  <a:lnTo>
                    <a:pt x="361" y="20"/>
                  </a:lnTo>
                  <a:lnTo>
                    <a:pt x="362" y="19"/>
                  </a:lnTo>
                  <a:lnTo>
                    <a:pt x="364" y="17"/>
                  </a:lnTo>
                  <a:lnTo>
                    <a:pt x="364" y="16"/>
                  </a:lnTo>
                  <a:lnTo>
                    <a:pt x="365" y="16"/>
                  </a:lnTo>
                  <a:lnTo>
                    <a:pt x="365" y="14"/>
                  </a:lnTo>
                  <a:lnTo>
                    <a:pt x="366" y="14"/>
                  </a:lnTo>
                  <a:lnTo>
                    <a:pt x="366" y="13"/>
                  </a:lnTo>
                  <a:lnTo>
                    <a:pt x="368" y="13"/>
                  </a:lnTo>
                  <a:lnTo>
                    <a:pt x="368" y="11"/>
                  </a:lnTo>
                  <a:lnTo>
                    <a:pt x="369" y="11"/>
                  </a:lnTo>
                  <a:lnTo>
                    <a:pt x="369" y="13"/>
                  </a:lnTo>
                  <a:lnTo>
                    <a:pt x="369" y="11"/>
                  </a:lnTo>
                  <a:lnTo>
                    <a:pt x="369" y="13"/>
                  </a:lnTo>
                  <a:lnTo>
                    <a:pt x="369" y="14"/>
                  </a:lnTo>
                  <a:lnTo>
                    <a:pt x="370" y="14"/>
                  </a:lnTo>
                  <a:lnTo>
                    <a:pt x="370" y="16"/>
                  </a:lnTo>
                  <a:lnTo>
                    <a:pt x="370" y="14"/>
                  </a:lnTo>
                  <a:lnTo>
                    <a:pt x="372" y="14"/>
                  </a:lnTo>
                  <a:lnTo>
                    <a:pt x="372" y="16"/>
                  </a:lnTo>
                  <a:lnTo>
                    <a:pt x="373" y="16"/>
                  </a:lnTo>
                  <a:lnTo>
                    <a:pt x="375" y="16"/>
                  </a:lnTo>
                  <a:lnTo>
                    <a:pt x="375" y="17"/>
                  </a:lnTo>
                  <a:lnTo>
                    <a:pt x="376" y="17"/>
                  </a:lnTo>
                  <a:lnTo>
                    <a:pt x="377" y="17"/>
                  </a:lnTo>
                  <a:lnTo>
                    <a:pt x="377" y="19"/>
                  </a:lnTo>
                  <a:lnTo>
                    <a:pt x="379" y="19"/>
                  </a:lnTo>
                  <a:lnTo>
                    <a:pt x="379" y="20"/>
                  </a:lnTo>
                  <a:lnTo>
                    <a:pt x="380" y="20"/>
                  </a:lnTo>
                  <a:lnTo>
                    <a:pt x="381" y="20"/>
                  </a:lnTo>
                  <a:lnTo>
                    <a:pt x="383" y="20"/>
                  </a:lnTo>
                  <a:lnTo>
                    <a:pt x="384" y="20"/>
                  </a:lnTo>
                  <a:lnTo>
                    <a:pt x="384" y="19"/>
                  </a:lnTo>
                  <a:lnTo>
                    <a:pt x="385" y="19"/>
                  </a:lnTo>
                  <a:lnTo>
                    <a:pt x="387" y="19"/>
                  </a:lnTo>
                  <a:lnTo>
                    <a:pt x="388" y="19"/>
                  </a:lnTo>
                  <a:lnTo>
                    <a:pt x="390" y="19"/>
                  </a:lnTo>
                  <a:lnTo>
                    <a:pt x="390" y="20"/>
                  </a:lnTo>
                  <a:lnTo>
                    <a:pt x="391" y="20"/>
                  </a:lnTo>
                  <a:lnTo>
                    <a:pt x="392" y="20"/>
                  </a:lnTo>
                  <a:lnTo>
                    <a:pt x="394" y="20"/>
                  </a:lnTo>
                  <a:lnTo>
                    <a:pt x="394" y="19"/>
                  </a:lnTo>
                  <a:lnTo>
                    <a:pt x="394" y="17"/>
                  </a:lnTo>
                  <a:lnTo>
                    <a:pt x="395" y="17"/>
                  </a:lnTo>
                  <a:lnTo>
                    <a:pt x="395" y="16"/>
                  </a:lnTo>
                  <a:lnTo>
                    <a:pt x="395" y="14"/>
                  </a:lnTo>
                  <a:lnTo>
                    <a:pt x="396" y="14"/>
                  </a:lnTo>
                  <a:lnTo>
                    <a:pt x="396" y="13"/>
                  </a:lnTo>
                  <a:lnTo>
                    <a:pt x="396" y="11"/>
                  </a:lnTo>
                  <a:lnTo>
                    <a:pt x="398" y="11"/>
                  </a:lnTo>
                  <a:lnTo>
                    <a:pt x="398" y="10"/>
                  </a:lnTo>
                  <a:lnTo>
                    <a:pt x="399" y="10"/>
                  </a:lnTo>
                  <a:lnTo>
                    <a:pt x="399" y="8"/>
                  </a:lnTo>
                  <a:lnTo>
                    <a:pt x="401" y="8"/>
                  </a:lnTo>
                  <a:lnTo>
                    <a:pt x="399" y="8"/>
                  </a:lnTo>
                  <a:lnTo>
                    <a:pt x="401" y="8"/>
                  </a:lnTo>
                  <a:lnTo>
                    <a:pt x="401" y="10"/>
                  </a:lnTo>
                  <a:lnTo>
                    <a:pt x="401" y="8"/>
                  </a:lnTo>
                  <a:lnTo>
                    <a:pt x="401" y="7"/>
                  </a:lnTo>
                  <a:lnTo>
                    <a:pt x="402" y="6"/>
                  </a:lnTo>
                  <a:lnTo>
                    <a:pt x="402" y="7"/>
                  </a:lnTo>
                  <a:lnTo>
                    <a:pt x="402" y="6"/>
                  </a:lnTo>
                  <a:lnTo>
                    <a:pt x="402" y="7"/>
                  </a:lnTo>
                  <a:lnTo>
                    <a:pt x="403" y="7"/>
                  </a:lnTo>
                  <a:lnTo>
                    <a:pt x="403" y="6"/>
                  </a:lnTo>
                  <a:lnTo>
                    <a:pt x="402" y="6"/>
                  </a:lnTo>
                  <a:lnTo>
                    <a:pt x="402" y="4"/>
                  </a:lnTo>
                  <a:lnTo>
                    <a:pt x="403" y="4"/>
                  </a:lnTo>
                  <a:lnTo>
                    <a:pt x="403" y="3"/>
                  </a:lnTo>
                  <a:lnTo>
                    <a:pt x="405" y="3"/>
                  </a:lnTo>
                  <a:lnTo>
                    <a:pt x="403" y="3"/>
                  </a:lnTo>
                  <a:lnTo>
                    <a:pt x="405" y="3"/>
                  </a:lnTo>
                  <a:lnTo>
                    <a:pt x="405" y="4"/>
                  </a:lnTo>
                  <a:lnTo>
                    <a:pt x="405" y="3"/>
                  </a:lnTo>
                  <a:lnTo>
                    <a:pt x="405" y="1"/>
                  </a:lnTo>
                  <a:lnTo>
                    <a:pt x="406" y="3"/>
                  </a:lnTo>
                  <a:lnTo>
                    <a:pt x="406" y="1"/>
                  </a:lnTo>
                  <a:lnTo>
                    <a:pt x="407" y="1"/>
                  </a:lnTo>
                  <a:lnTo>
                    <a:pt x="407" y="0"/>
                  </a:lnTo>
                  <a:lnTo>
                    <a:pt x="409" y="0"/>
                  </a:lnTo>
                  <a:lnTo>
                    <a:pt x="410" y="0"/>
                  </a:lnTo>
                  <a:lnTo>
                    <a:pt x="410" y="1"/>
                  </a:lnTo>
                  <a:lnTo>
                    <a:pt x="412" y="1"/>
                  </a:lnTo>
                  <a:lnTo>
                    <a:pt x="413" y="1"/>
                  </a:lnTo>
                  <a:lnTo>
                    <a:pt x="414" y="1"/>
                  </a:lnTo>
                  <a:lnTo>
                    <a:pt x="416" y="1"/>
                  </a:lnTo>
                  <a:lnTo>
                    <a:pt x="416" y="3"/>
                  </a:lnTo>
                  <a:lnTo>
                    <a:pt x="416" y="4"/>
                  </a:lnTo>
                  <a:lnTo>
                    <a:pt x="417" y="4"/>
                  </a:lnTo>
                  <a:lnTo>
                    <a:pt x="417" y="3"/>
                  </a:lnTo>
                  <a:lnTo>
                    <a:pt x="417" y="4"/>
                  </a:lnTo>
                  <a:lnTo>
                    <a:pt x="418" y="4"/>
                  </a:lnTo>
                  <a:lnTo>
                    <a:pt x="418" y="3"/>
                  </a:lnTo>
                  <a:lnTo>
                    <a:pt x="420" y="3"/>
                  </a:lnTo>
                  <a:lnTo>
                    <a:pt x="420" y="4"/>
                  </a:lnTo>
                  <a:lnTo>
                    <a:pt x="421" y="4"/>
                  </a:lnTo>
                  <a:lnTo>
                    <a:pt x="421" y="6"/>
                  </a:lnTo>
                  <a:lnTo>
                    <a:pt x="421" y="7"/>
                  </a:lnTo>
                  <a:lnTo>
                    <a:pt x="421" y="8"/>
                  </a:lnTo>
                  <a:lnTo>
                    <a:pt x="422" y="8"/>
                  </a:lnTo>
                  <a:lnTo>
                    <a:pt x="424" y="8"/>
                  </a:lnTo>
                  <a:lnTo>
                    <a:pt x="425" y="8"/>
                  </a:lnTo>
                  <a:lnTo>
                    <a:pt x="425" y="10"/>
                  </a:lnTo>
                  <a:lnTo>
                    <a:pt x="427" y="10"/>
                  </a:lnTo>
                  <a:lnTo>
                    <a:pt x="428" y="10"/>
                  </a:lnTo>
                  <a:lnTo>
                    <a:pt x="429" y="11"/>
                  </a:lnTo>
                  <a:lnTo>
                    <a:pt x="431" y="11"/>
                  </a:lnTo>
                  <a:lnTo>
                    <a:pt x="432" y="11"/>
                  </a:lnTo>
                  <a:lnTo>
                    <a:pt x="431" y="11"/>
                  </a:lnTo>
                  <a:lnTo>
                    <a:pt x="431" y="13"/>
                  </a:lnTo>
                  <a:lnTo>
                    <a:pt x="432" y="13"/>
                  </a:lnTo>
                  <a:lnTo>
                    <a:pt x="432" y="14"/>
                  </a:lnTo>
                  <a:lnTo>
                    <a:pt x="433" y="14"/>
                  </a:lnTo>
                  <a:lnTo>
                    <a:pt x="435" y="14"/>
                  </a:lnTo>
                  <a:lnTo>
                    <a:pt x="435" y="16"/>
                  </a:lnTo>
                  <a:lnTo>
                    <a:pt x="435" y="14"/>
                  </a:lnTo>
                  <a:lnTo>
                    <a:pt x="428" y="24"/>
                  </a:lnTo>
                  <a:lnTo>
                    <a:pt x="418" y="39"/>
                  </a:lnTo>
                  <a:lnTo>
                    <a:pt x="417" y="40"/>
                  </a:lnTo>
                  <a:lnTo>
                    <a:pt x="417" y="42"/>
                  </a:lnTo>
                  <a:lnTo>
                    <a:pt x="416" y="43"/>
                  </a:lnTo>
                  <a:lnTo>
                    <a:pt x="416" y="44"/>
                  </a:lnTo>
                  <a:lnTo>
                    <a:pt x="416" y="46"/>
                  </a:lnTo>
                  <a:lnTo>
                    <a:pt x="416" y="47"/>
                  </a:lnTo>
                  <a:lnTo>
                    <a:pt x="416" y="49"/>
                  </a:lnTo>
                  <a:lnTo>
                    <a:pt x="416" y="50"/>
                  </a:lnTo>
                  <a:lnTo>
                    <a:pt x="416" y="52"/>
                  </a:lnTo>
                  <a:lnTo>
                    <a:pt x="416" y="53"/>
                  </a:lnTo>
                  <a:lnTo>
                    <a:pt x="414" y="53"/>
                  </a:lnTo>
                  <a:lnTo>
                    <a:pt x="416" y="55"/>
                  </a:lnTo>
                  <a:lnTo>
                    <a:pt x="416" y="56"/>
                  </a:lnTo>
                  <a:lnTo>
                    <a:pt x="416" y="57"/>
                  </a:lnTo>
                  <a:lnTo>
                    <a:pt x="416" y="59"/>
                  </a:lnTo>
                  <a:lnTo>
                    <a:pt x="416" y="60"/>
                  </a:lnTo>
                  <a:lnTo>
                    <a:pt x="416" y="62"/>
                  </a:lnTo>
                  <a:lnTo>
                    <a:pt x="416" y="63"/>
                  </a:lnTo>
                  <a:lnTo>
                    <a:pt x="416" y="65"/>
                  </a:lnTo>
                  <a:lnTo>
                    <a:pt x="417" y="65"/>
                  </a:lnTo>
                  <a:lnTo>
                    <a:pt x="417" y="66"/>
                  </a:lnTo>
                  <a:lnTo>
                    <a:pt x="418" y="69"/>
                  </a:lnTo>
                  <a:lnTo>
                    <a:pt x="418" y="72"/>
                  </a:lnTo>
                  <a:lnTo>
                    <a:pt x="420" y="75"/>
                  </a:lnTo>
                  <a:lnTo>
                    <a:pt x="420" y="79"/>
                  </a:lnTo>
                  <a:lnTo>
                    <a:pt x="421" y="82"/>
                  </a:lnTo>
                  <a:lnTo>
                    <a:pt x="421" y="85"/>
                  </a:lnTo>
                  <a:lnTo>
                    <a:pt x="422" y="88"/>
                  </a:lnTo>
                  <a:lnTo>
                    <a:pt x="422" y="89"/>
                  </a:lnTo>
                  <a:lnTo>
                    <a:pt x="422" y="91"/>
                  </a:lnTo>
                  <a:lnTo>
                    <a:pt x="422" y="92"/>
                  </a:lnTo>
                  <a:lnTo>
                    <a:pt x="422" y="93"/>
                  </a:lnTo>
                  <a:lnTo>
                    <a:pt x="422" y="95"/>
                  </a:lnTo>
                  <a:lnTo>
                    <a:pt x="422" y="96"/>
                  </a:lnTo>
                  <a:lnTo>
                    <a:pt x="418" y="105"/>
                  </a:lnTo>
                  <a:lnTo>
                    <a:pt x="413" y="115"/>
                  </a:lnTo>
                  <a:lnTo>
                    <a:pt x="410" y="122"/>
                  </a:lnTo>
                  <a:lnTo>
                    <a:pt x="409" y="124"/>
                  </a:lnTo>
                  <a:lnTo>
                    <a:pt x="407" y="124"/>
                  </a:lnTo>
                  <a:lnTo>
                    <a:pt x="407" y="125"/>
                  </a:lnTo>
                  <a:lnTo>
                    <a:pt x="406" y="125"/>
                  </a:lnTo>
                  <a:lnTo>
                    <a:pt x="405" y="125"/>
                  </a:lnTo>
                  <a:lnTo>
                    <a:pt x="405" y="127"/>
                  </a:lnTo>
                  <a:lnTo>
                    <a:pt x="403" y="127"/>
                  </a:lnTo>
                  <a:lnTo>
                    <a:pt x="402" y="127"/>
                  </a:lnTo>
                  <a:lnTo>
                    <a:pt x="401" y="127"/>
                  </a:lnTo>
                  <a:lnTo>
                    <a:pt x="399" y="127"/>
                  </a:lnTo>
                  <a:lnTo>
                    <a:pt x="398" y="125"/>
                  </a:lnTo>
                  <a:lnTo>
                    <a:pt x="396" y="125"/>
                  </a:lnTo>
                  <a:lnTo>
                    <a:pt x="395" y="127"/>
                  </a:lnTo>
                  <a:lnTo>
                    <a:pt x="394" y="127"/>
                  </a:lnTo>
                  <a:lnTo>
                    <a:pt x="392" y="127"/>
                  </a:lnTo>
                  <a:lnTo>
                    <a:pt x="391" y="128"/>
                  </a:lnTo>
                  <a:lnTo>
                    <a:pt x="390" y="132"/>
                  </a:lnTo>
                  <a:lnTo>
                    <a:pt x="388" y="135"/>
                  </a:lnTo>
                  <a:lnTo>
                    <a:pt x="388" y="137"/>
                  </a:lnTo>
                  <a:lnTo>
                    <a:pt x="387" y="137"/>
                  </a:lnTo>
                  <a:lnTo>
                    <a:pt x="385" y="137"/>
                  </a:lnTo>
                  <a:lnTo>
                    <a:pt x="385" y="138"/>
                  </a:lnTo>
                  <a:lnTo>
                    <a:pt x="385" y="140"/>
                  </a:lnTo>
                  <a:lnTo>
                    <a:pt x="385" y="141"/>
                  </a:lnTo>
                  <a:lnTo>
                    <a:pt x="384" y="142"/>
                  </a:lnTo>
                  <a:lnTo>
                    <a:pt x="383" y="142"/>
                  </a:lnTo>
                  <a:lnTo>
                    <a:pt x="381" y="142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7" y="142"/>
                  </a:lnTo>
                  <a:lnTo>
                    <a:pt x="376" y="142"/>
                  </a:lnTo>
                  <a:lnTo>
                    <a:pt x="375" y="142"/>
                  </a:lnTo>
                  <a:lnTo>
                    <a:pt x="372" y="145"/>
                  </a:lnTo>
                  <a:lnTo>
                    <a:pt x="370" y="147"/>
                  </a:lnTo>
                  <a:lnTo>
                    <a:pt x="369" y="148"/>
                  </a:lnTo>
                  <a:lnTo>
                    <a:pt x="368" y="153"/>
                  </a:lnTo>
                  <a:lnTo>
                    <a:pt x="368" y="154"/>
                  </a:lnTo>
                  <a:lnTo>
                    <a:pt x="368" y="155"/>
                  </a:lnTo>
                  <a:lnTo>
                    <a:pt x="369" y="157"/>
                  </a:lnTo>
                  <a:lnTo>
                    <a:pt x="370" y="160"/>
                  </a:lnTo>
                  <a:lnTo>
                    <a:pt x="372" y="160"/>
                  </a:lnTo>
                  <a:lnTo>
                    <a:pt x="372" y="161"/>
                  </a:lnTo>
                  <a:lnTo>
                    <a:pt x="372" y="163"/>
                  </a:lnTo>
                  <a:lnTo>
                    <a:pt x="372" y="164"/>
                  </a:lnTo>
                  <a:lnTo>
                    <a:pt x="372" y="166"/>
                  </a:lnTo>
                  <a:lnTo>
                    <a:pt x="372" y="167"/>
                  </a:lnTo>
                  <a:lnTo>
                    <a:pt x="370" y="167"/>
                  </a:lnTo>
                  <a:lnTo>
                    <a:pt x="370" y="168"/>
                  </a:lnTo>
                  <a:lnTo>
                    <a:pt x="369" y="168"/>
                  </a:lnTo>
                  <a:lnTo>
                    <a:pt x="368" y="168"/>
                  </a:lnTo>
                  <a:lnTo>
                    <a:pt x="368" y="170"/>
                  </a:lnTo>
                  <a:lnTo>
                    <a:pt x="366" y="170"/>
                  </a:lnTo>
                  <a:lnTo>
                    <a:pt x="366" y="171"/>
                  </a:lnTo>
                  <a:lnTo>
                    <a:pt x="366" y="173"/>
                  </a:lnTo>
                  <a:lnTo>
                    <a:pt x="368" y="174"/>
                  </a:lnTo>
                  <a:lnTo>
                    <a:pt x="369" y="176"/>
                  </a:lnTo>
                  <a:lnTo>
                    <a:pt x="370" y="176"/>
                  </a:lnTo>
                  <a:lnTo>
                    <a:pt x="372" y="177"/>
                  </a:lnTo>
                  <a:lnTo>
                    <a:pt x="372" y="178"/>
                  </a:lnTo>
                  <a:lnTo>
                    <a:pt x="373" y="180"/>
                  </a:lnTo>
                  <a:lnTo>
                    <a:pt x="373" y="181"/>
                  </a:lnTo>
                  <a:lnTo>
                    <a:pt x="373" y="183"/>
                  </a:lnTo>
                  <a:lnTo>
                    <a:pt x="373" y="184"/>
                  </a:lnTo>
                  <a:lnTo>
                    <a:pt x="373" y="186"/>
                  </a:lnTo>
                  <a:lnTo>
                    <a:pt x="373" y="187"/>
                  </a:lnTo>
                  <a:lnTo>
                    <a:pt x="373" y="189"/>
                  </a:lnTo>
                  <a:lnTo>
                    <a:pt x="373" y="190"/>
                  </a:lnTo>
                  <a:lnTo>
                    <a:pt x="375" y="191"/>
                  </a:lnTo>
                  <a:lnTo>
                    <a:pt x="375" y="193"/>
                  </a:lnTo>
                  <a:lnTo>
                    <a:pt x="375" y="194"/>
                  </a:lnTo>
                  <a:lnTo>
                    <a:pt x="373" y="194"/>
                  </a:lnTo>
                  <a:lnTo>
                    <a:pt x="373" y="196"/>
                  </a:lnTo>
                  <a:lnTo>
                    <a:pt x="373" y="197"/>
                  </a:lnTo>
                  <a:lnTo>
                    <a:pt x="375" y="197"/>
                  </a:lnTo>
                  <a:lnTo>
                    <a:pt x="376" y="197"/>
                  </a:lnTo>
                  <a:lnTo>
                    <a:pt x="376" y="199"/>
                  </a:lnTo>
                  <a:lnTo>
                    <a:pt x="377" y="200"/>
                  </a:lnTo>
                  <a:lnTo>
                    <a:pt x="379" y="202"/>
                  </a:lnTo>
                  <a:lnTo>
                    <a:pt x="380" y="202"/>
                  </a:lnTo>
                  <a:lnTo>
                    <a:pt x="380" y="203"/>
                  </a:lnTo>
                  <a:lnTo>
                    <a:pt x="381" y="203"/>
                  </a:lnTo>
                  <a:lnTo>
                    <a:pt x="383" y="203"/>
                  </a:lnTo>
                  <a:lnTo>
                    <a:pt x="384" y="203"/>
                  </a:lnTo>
                  <a:lnTo>
                    <a:pt x="384" y="204"/>
                  </a:lnTo>
                  <a:lnTo>
                    <a:pt x="385" y="204"/>
                  </a:lnTo>
                  <a:lnTo>
                    <a:pt x="387" y="203"/>
                  </a:lnTo>
                  <a:lnTo>
                    <a:pt x="388" y="204"/>
                  </a:lnTo>
                  <a:lnTo>
                    <a:pt x="390" y="204"/>
                  </a:lnTo>
                  <a:lnTo>
                    <a:pt x="390" y="206"/>
                  </a:lnTo>
                  <a:lnTo>
                    <a:pt x="391" y="206"/>
                  </a:lnTo>
                  <a:lnTo>
                    <a:pt x="392" y="206"/>
                  </a:lnTo>
                  <a:lnTo>
                    <a:pt x="392" y="207"/>
                  </a:lnTo>
                  <a:lnTo>
                    <a:pt x="394" y="207"/>
                  </a:lnTo>
                  <a:lnTo>
                    <a:pt x="395" y="209"/>
                  </a:lnTo>
                  <a:lnTo>
                    <a:pt x="396" y="210"/>
                  </a:lnTo>
                  <a:lnTo>
                    <a:pt x="396" y="212"/>
                  </a:lnTo>
                  <a:lnTo>
                    <a:pt x="398" y="212"/>
                  </a:lnTo>
                  <a:lnTo>
                    <a:pt x="398" y="213"/>
                  </a:lnTo>
                  <a:lnTo>
                    <a:pt x="398" y="214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5" y="216"/>
                  </a:lnTo>
                  <a:lnTo>
                    <a:pt x="395" y="217"/>
                  </a:lnTo>
                  <a:lnTo>
                    <a:pt x="394" y="217"/>
                  </a:lnTo>
                  <a:lnTo>
                    <a:pt x="394" y="219"/>
                  </a:lnTo>
                  <a:lnTo>
                    <a:pt x="392" y="219"/>
                  </a:lnTo>
                  <a:lnTo>
                    <a:pt x="392" y="220"/>
                  </a:lnTo>
                  <a:lnTo>
                    <a:pt x="391" y="220"/>
                  </a:lnTo>
                  <a:lnTo>
                    <a:pt x="391" y="222"/>
                  </a:lnTo>
                  <a:lnTo>
                    <a:pt x="391" y="223"/>
                  </a:lnTo>
                  <a:lnTo>
                    <a:pt x="391" y="225"/>
                  </a:lnTo>
                  <a:lnTo>
                    <a:pt x="392" y="225"/>
                  </a:lnTo>
                  <a:lnTo>
                    <a:pt x="392" y="226"/>
                  </a:lnTo>
                  <a:lnTo>
                    <a:pt x="394" y="227"/>
                  </a:lnTo>
                  <a:lnTo>
                    <a:pt x="395" y="227"/>
                  </a:lnTo>
                  <a:lnTo>
                    <a:pt x="396" y="227"/>
                  </a:lnTo>
                  <a:lnTo>
                    <a:pt x="398" y="227"/>
                  </a:lnTo>
                  <a:lnTo>
                    <a:pt x="399" y="227"/>
                  </a:lnTo>
                  <a:lnTo>
                    <a:pt x="401" y="227"/>
                  </a:lnTo>
                  <a:lnTo>
                    <a:pt x="402" y="227"/>
                  </a:lnTo>
                  <a:lnTo>
                    <a:pt x="402" y="229"/>
                  </a:lnTo>
                  <a:lnTo>
                    <a:pt x="402" y="230"/>
                  </a:lnTo>
                  <a:lnTo>
                    <a:pt x="403" y="230"/>
                  </a:lnTo>
                  <a:lnTo>
                    <a:pt x="403" y="232"/>
                  </a:lnTo>
                  <a:lnTo>
                    <a:pt x="403" y="233"/>
                  </a:lnTo>
                  <a:lnTo>
                    <a:pt x="405" y="233"/>
                  </a:lnTo>
                  <a:lnTo>
                    <a:pt x="405" y="235"/>
                  </a:lnTo>
                  <a:lnTo>
                    <a:pt x="403" y="235"/>
                  </a:lnTo>
                  <a:lnTo>
                    <a:pt x="405" y="235"/>
                  </a:lnTo>
                  <a:lnTo>
                    <a:pt x="406" y="235"/>
                  </a:lnTo>
                  <a:lnTo>
                    <a:pt x="406" y="236"/>
                  </a:lnTo>
                  <a:lnTo>
                    <a:pt x="407" y="236"/>
                  </a:lnTo>
                  <a:lnTo>
                    <a:pt x="407" y="238"/>
                  </a:lnTo>
                  <a:lnTo>
                    <a:pt x="409" y="238"/>
                  </a:lnTo>
                  <a:lnTo>
                    <a:pt x="407" y="238"/>
                  </a:lnTo>
                  <a:lnTo>
                    <a:pt x="409" y="239"/>
                  </a:lnTo>
                  <a:lnTo>
                    <a:pt x="407" y="239"/>
                  </a:lnTo>
                  <a:lnTo>
                    <a:pt x="407" y="240"/>
                  </a:lnTo>
                  <a:lnTo>
                    <a:pt x="407" y="242"/>
                  </a:lnTo>
                  <a:lnTo>
                    <a:pt x="407" y="243"/>
                  </a:lnTo>
                  <a:lnTo>
                    <a:pt x="409" y="243"/>
                  </a:lnTo>
                  <a:lnTo>
                    <a:pt x="409" y="245"/>
                  </a:lnTo>
                  <a:lnTo>
                    <a:pt x="410" y="245"/>
                  </a:lnTo>
                  <a:lnTo>
                    <a:pt x="412" y="245"/>
                  </a:lnTo>
                  <a:lnTo>
                    <a:pt x="412" y="246"/>
                  </a:lnTo>
                  <a:lnTo>
                    <a:pt x="413" y="246"/>
                  </a:lnTo>
                  <a:lnTo>
                    <a:pt x="413" y="248"/>
                  </a:lnTo>
                  <a:lnTo>
                    <a:pt x="414" y="248"/>
                  </a:lnTo>
                  <a:lnTo>
                    <a:pt x="416" y="248"/>
                  </a:lnTo>
                  <a:lnTo>
                    <a:pt x="416" y="249"/>
                  </a:lnTo>
                  <a:lnTo>
                    <a:pt x="417" y="249"/>
                  </a:lnTo>
                  <a:lnTo>
                    <a:pt x="417" y="251"/>
                  </a:lnTo>
                  <a:lnTo>
                    <a:pt x="418" y="251"/>
                  </a:lnTo>
                  <a:lnTo>
                    <a:pt x="420" y="251"/>
                  </a:lnTo>
                  <a:lnTo>
                    <a:pt x="420" y="252"/>
                  </a:lnTo>
                  <a:lnTo>
                    <a:pt x="421" y="252"/>
                  </a:lnTo>
                  <a:lnTo>
                    <a:pt x="421" y="253"/>
                  </a:lnTo>
                  <a:lnTo>
                    <a:pt x="422" y="255"/>
                  </a:lnTo>
                  <a:lnTo>
                    <a:pt x="422" y="256"/>
                  </a:lnTo>
                  <a:lnTo>
                    <a:pt x="422" y="258"/>
                  </a:lnTo>
                  <a:lnTo>
                    <a:pt x="422" y="259"/>
                  </a:lnTo>
                  <a:lnTo>
                    <a:pt x="422" y="258"/>
                  </a:lnTo>
                  <a:lnTo>
                    <a:pt x="424" y="258"/>
                  </a:lnTo>
                  <a:lnTo>
                    <a:pt x="424" y="259"/>
                  </a:lnTo>
                  <a:lnTo>
                    <a:pt x="424" y="261"/>
                  </a:lnTo>
                  <a:lnTo>
                    <a:pt x="425" y="261"/>
                  </a:lnTo>
                  <a:lnTo>
                    <a:pt x="424" y="261"/>
                  </a:lnTo>
                  <a:lnTo>
                    <a:pt x="425" y="261"/>
                  </a:lnTo>
                  <a:lnTo>
                    <a:pt x="425" y="262"/>
                  </a:lnTo>
                  <a:lnTo>
                    <a:pt x="427" y="262"/>
                  </a:lnTo>
                  <a:lnTo>
                    <a:pt x="427" y="263"/>
                  </a:lnTo>
                  <a:lnTo>
                    <a:pt x="427" y="265"/>
                  </a:lnTo>
                  <a:lnTo>
                    <a:pt x="428" y="265"/>
                  </a:lnTo>
                  <a:lnTo>
                    <a:pt x="429" y="265"/>
                  </a:lnTo>
                  <a:lnTo>
                    <a:pt x="431" y="265"/>
                  </a:lnTo>
                  <a:lnTo>
                    <a:pt x="431" y="266"/>
                  </a:lnTo>
                  <a:lnTo>
                    <a:pt x="432" y="266"/>
                  </a:lnTo>
                  <a:lnTo>
                    <a:pt x="432" y="268"/>
                  </a:lnTo>
                  <a:lnTo>
                    <a:pt x="433" y="268"/>
                  </a:lnTo>
                  <a:lnTo>
                    <a:pt x="433" y="266"/>
                  </a:lnTo>
                  <a:lnTo>
                    <a:pt x="433" y="268"/>
                  </a:lnTo>
                  <a:lnTo>
                    <a:pt x="435" y="268"/>
                  </a:lnTo>
                  <a:lnTo>
                    <a:pt x="436" y="268"/>
                  </a:lnTo>
                  <a:lnTo>
                    <a:pt x="436" y="269"/>
                  </a:lnTo>
                  <a:lnTo>
                    <a:pt x="435" y="269"/>
                  </a:lnTo>
                  <a:lnTo>
                    <a:pt x="436" y="269"/>
                  </a:lnTo>
                  <a:lnTo>
                    <a:pt x="435" y="269"/>
                  </a:lnTo>
                  <a:lnTo>
                    <a:pt x="436" y="271"/>
                  </a:lnTo>
                  <a:lnTo>
                    <a:pt x="436" y="272"/>
                  </a:lnTo>
                  <a:lnTo>
                    <a:pt x="436" y="274"/>
                  </a:lnTo>
                  <a:lnTo>
                    <a:pt x="436" y="275"/>
                  </a:lnTo>
                  <a:lnTo>
                    <a:pt x="438" y="275"/>
                  </a:lnTo>
                  <a:lnTo>
                    <a:pt x="438" y="276"/>
                  </a:lnTo>
                  <a:lnTo>
                    <a:pt x="439" y="276"/>
                  </a:lnTo>
                  <a:lnTo>
                    <a:pt x="439" y="278"/>
                  </a:lnTo>
                  <a:lnTo>
                    <a:pt x="438" y="278"/>
                  </a:lnTo>
                  <a:lnTo>
                    <a:pt x="438" y="279"/>
                  </a:lnTo>
                  <a:lnTo>
                    <a:pt x="436" y="279"/>
                  </a:lnTo>
                  <a:lnTo>
                    <a:pt x="436" y="281"/>
                  </a:lnTo>
                  <a:lnTo>
                    <a:pt x="438" y="281"/>
                  </a:lnTo>
                  <a:lnTo>
                    <a:pt x="436" y="281"/>
                  </a:lnTo>
                  <a:lnTo>
                    <a:pt x="436" y="282"/>
                  </a:lnTo>
                  <a:lnTo>
                    <a:pt x="436" y="284"/>
                  </a:lnTo>
                  <a:lnTo>
                    <a:pt x="436" y="285"/>
                  </a:lnTo>
                  <a:lnTo>
                    <a:pt x="435" y="285"/>
                  </a:lnTo>
                  <a:lnTo>
                    <a:pt x="436" y="285"/>
                  </a:lnTo>
                  <a:lnTo>
                    <a:pt x="436" y="287"/>
                  </a:lnTo>
                  <a:lnTo>
                    <a:pt x="435" y="287"/>
                  </a:lnTo>
                  <a:lnTo>
                    <a:pt x="433" y="287"/>
                  </a:lnTo>
                  <a:lnTo>
                    <a:pt x="433" y="288"/>
                  </a:lnTo>
                  <a:lnTo>
                    <a:pt x="432" y="288"/>
                  </a:lnTo>
                  <a:lnTo>
                    <a:pt x="432" y="289"/>
                  </a:lnTo>
                  <a:lnTo>
                    <a:pt x="431" y="289"/>
                  </a:lnTo>
                  <a:lnTo>
                    <a:pt x="432" y="289"/>
                  </a:lnTo>
                  <a:lnTo>
                    <a:pt x="433" y="289"/>
                  </a:lnTo>
                  <a:lnTo>
                    <a:pt x="433" y="291"/>
                  </a:lnTo>
                  <a:lnTo>
                    <a:pt x="432" y="291"/>
                  </a:lnTo>
                  <a:lnTo>
                    <a:pt x="432" y="292"/>
                  </a:lnTo>
                  <a:lnTo>
                    <a:pt x="431" y="292"/>
                  </a:lnTo>
                  <a:lnTo>
                    <a:pt x="432" y="292"/>
                  </a:lnTo>
                  <a:lnTo>
                    <a:pt x="432" y="294"/>
                  </a:lnTo>
                  <a:lnTo>
                    <a:pt x="432" y="295"/>
                  </a:lnTo>
                  <a:lnTo>
                    <a:pt x="432" y="297"/>
                  </a:lnTo>
                  <a:lnTo>
                    <a:pt x="431" y="297"/>
                  </a:lnTo>
                  <a:lnTo>
                    <a:pt x="431" y="298"/>
                  </a:lnTo>
                  <a:lnTo>
                    <a:pt x="431" y="300"/>
                  </a:lnTo>
                  <a:lnTo>
                    <a:pt x="432" y="300"/>
                  </a:lnTo>
                  <a:lnTo>
                    <a:pt x="432" y="301"/>
                  </a:lnTo>
                  <a:lnTo>
                    <a:pt x="432" y="302"/>
                  </a:lnTo>
                  <a:lnTo>
                    <a:pt x="431" y="302"/>
                  </a:lnTo>
                  <a:lnTo>
                    <a:pt x="431" y="304"/>
                  </a:lnTo>
                  <a:lnTo>
                    <a:pt x="432" y="304"/>
                  </a:lnTo>
                  <a:lnTo>
                    <a:pt x="432" y="305"/>
                  </a:lnTo>
                  <a:lnTo>
                    <a:pt x="432" y="307"/>
                  </a:lnTo>
                  <a:lnTo>
                    <a:pt x="431" y="307"/>
                  </a:lnTo>
                  <a:lnTo>
                    <a:pt x="431" y="308"/>
                  </a:lnTo>
                  <a:lnTo>
                    <a:pt x="431" y="310"/>
                  </a:lnTo>
                  <a:lnTo>
                    <a:pt x="432" y="310"/>
                  </a:lnTo>
                  <a:lnTo>
                    <a:pt x="433" y="310"/>
                  </a:lnTo>
                  <a:lnTo>
                    <a:pt x="433" y="311"/>
                  </a:lnTo>
                  <a:lnTo>
                    <a:pt x="433" y="312"/>
                  </a:lnTo>
                  <a:lnTo>
                    <a:pt x="433" y="314"/>
                  </a:lnTo>
                  <a:lnTo>
                    <a:pt x="432" y="314"/>
                  </a:lnTo>
                  <a:lnTo>
                    <a:pt x="431" y="314"/>
                  </a:lnTo>
                  <a:lnTo>
                    <a:pt x="431" y="315"/>
                  </a:lnTo>
                  <a:lnTo>
                    <a:pt x="429" y="315"/>
                  </a:lnTo>
                  <a:lnTo>
                    <a:pt x="429" y="317"/>
                  </a:lnTo>
                  <a:lnTo>
                    <a:pt x="428" y="317"/>
                  </a:lnTo>
                  <a:lnTo>
                    <a:pt x="428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29" y="321"/>
                  </a:lnTo>
                  <a:lnTo>
                    <a:pt x="429" y="323"/>
                  </a:lnTo>
                  <a:lnTo>
                    <a:pt x="431" y="323"/>
                  </a:lnTo>
                  <a:lnTo>
                    <a:pt x="431" y="324"/>
                  </a:lnTo>
                  <a:lnTo>
                    <a:pt x="429" y="324"/>
                  </a:lnTo>
                  <a:lnTo>
                    <a:pt x="429" y="325"/>
                  </a:lnTo>
                  <a:lnTo>
                    <a:pt x="429" y="327"/>
                  </a:lnTo>
                  <a:lnTo>
                    <a:pt x="429" y="328"/>
                  </a:lnTo>
                  <a:lnTo>
                    <a:pt x="431" y="337"/>
                  </a:lnTo>
                  <a:lnTo>
                    <a:pt x="435" y="354"/>
                  </a:lnTo>
                  <a:lnTo>
                    <a:pt x="435" y="359"/>
                  </a:lnTo>
                  <a:lnTo>
                    <a:pt x="435" y="361"/>
                  </a:lnTo>
                  <a:lnTo>
                    <a:pt x="435" y="366"/>
                  </a:lnTo>
                  <a:lnTo>
                    <a:pt x="435" y="372"/>
                  </a:lnTo>
                  <a:lnTo>
                    <a:pt x="435" y="392"/>
                  </a:lnTo>
                  <a:lnTo>
                    <a:pt x="432" y="405"/>
                  </a:lnTo>
                  <a:lnTo>
                    <a:pt x="431" y="413"/>
                  </a:lnTo>
                  <a:lnTo>
                    <a:pt x="431" y="415"/>
                  </a:lnTo>
                  <a:lnTo>
                    <a:pt x="431" y="416"/>
                  </a:lnTo>
                  <a:lnTo>
                    <a:pt x="431" y="418"/>
                  </a:lnTo>
                  <a:lnTo>
                    <a:pt x="431" y="419"/>
                  </a:lnTo>
                  <a:lnTo>
                    <a:pt x="431" y="421"/>
                  </a:lnTo>
                  <a:lnTo>
                    <a:pt x="431" y="422"/>
                  </a:lnTo>
                  <a:lnTo>
                    <a:pt x="431" y="423"/>
                  </a:lnTo>
                  <a:lnTo>
                    <a:pt x="431" y="425"/>
                  </a:lnTo>
                  <a:lnTo>
                    <a:pt x="431" y="426"/>
                  </a:lnTo>
                  <a:lnTo>
                    <a:pt x="431" y="428"/>
                  </a:lnTo>
                  <a:lnTo>
                    <a:pt x="431" y="429"/>
                  </a:lnTo>
                  <a:lnTo>
                    <a:pt x="431" y="431"/>
                  </a:lnTo>
                  <a:lnTo>
                    <a:pt x="431" y="432"/>
                  </a:lnTo>
                  <a:lnTo>
                    <a:pt x="432" y="432"/>
                  </a:lnTo>
                  <a:lnTo>
                    <a:pt x="432" y="434"/>
                  </a:lnTo>
                  <a:lnTo>
                    <a:pt x="432" y="435"/>
                  </a:lnTo>
                  <a:lnTo>
                    <a:pt x="433" y="435"/>
                  </a:lnTo>
                  <a:lnTo>
                    <a:pt x="433" y="436"/>
                  </a:lnTo>
                  <a:lnTo>
                    <a:pt x="435" y="436"/>
                  </a:lnTo>
                  <a:lnTo>
                    <a:pt x="435" y="438"/>
                  </a:lnTo>
                  <a:lnTo>
                    <a:pt x="436" y="439"/>
                  </a:lnTo>
                  <a:lnTo>
                    <a:pt x="438" y="439"/>
                  </a:lnTo>
                  <a:lnTo>
                    <a:pt x="438" y="441"/>
                  </a:lnTo>
                  <a:lnTo>
                    <a:pt x="439" y="441"/>
                  </a:lnTo>
                  <a:lnTo>
                    <a:pt x="443" y="444"/>
                  </a:lnTo>
                  <a:lnTo>
                    <a:pt x="446" y="445"/>
                  </a:lnTo>
                  <a:lnTo>
                    <a:pt x="447" y="446"/>
                  </a:lnTo>
                  <a:lnTo>
                    <a:pt x="449" y="451"/>
                  </a:lnTo>
                  <a:lnTo>
                    <a:pt x="457" y="468"/>
                  </a:lnTo>
                  <a:lnTo>
                    <a:pt x="459" y="478"/>
                  </a:lnTo>
                  <a:lnTo>
                    <a:pt x="464" y="491"/>
                  </a:lnTo>
                  <a:lnTo>
                    <a:pt x="465" y="500"/>
                  </a:lnTo>
                  <a:lnTo>
                    <a:pt x="465" y="507"/>
                  </a:lnTo>
                  <a:lnTo>
                    <a:pt x="465" y="517"/>
                  </a:lnTo>
                  <a:lnTo>
                    <a:pt x="466" y="523"/>
                  </a:lnTo>
                  <a:lnTo>
                    <a:pt x="466" y="534"/>
                  </a:lnTo>
                  <a:lnTo>
                    <a:pt x="468" y="544"/>
                  </a:lnTo>
                  <a:lnTo>
                    <a:pt x="468" y="572"/>
                  </a:lnTo>
                  <a:lnTo>
                    <a:pt x="468" y="591"/>
                  </a:lnTo>
                  <a:lnTo>
                    <a:pt x="468" y="617"/>
                  </a:lnTo>
                  <a:lnTo>
                    <a:pt x="469" y="635"/>
                  </a:lnTo>
                  <a:lnTo>
                    <a:pt x="469" y="638"/>
                  </a:lnTo>
                  <a:lnTo>
                    <a:pt x="464" y="645"/>
                  </a:lnTo>
                  <a:lnTo>
                    <a:pt x="462" y="638"/>
                  </a:lnTo>
                  <a:lnTo>
                    <a:pt x="399" y="638"/>
                  </a:lnTo>
                  <a:lnTo>
                    <a:pt x="385" y="640"/>
                  </a:lnTo>
                  <a:lnTo>
                    <a:pt x="373" y="640"/>
                  </a:lnTo>
                  <a:lnTo>
                    <a:pt x="355" y="640"/>
                  </a:lnTo>
                  <a:lnTo>
                    <a:pt x="355" y="638"/>
                  </a:lnTo>
                  <a:lnTo>
                    <a:pt x="354" y="638"/>
                  </a:lnTo>
                  <a:lnTo>
                    <a:pt x="354" y="637"/>
                  </a:lnTo>
                  <a:lnTo>
                    <a:pt x="353" y="637"/>
                  </a:lnTo>
                  <a:lnTo>
                    <a:pt x="351" y="637"/>
                  </a:lnTo>
                  <a:lnTo>
                    <a:pt x="351" y="635"/>
                  </a:lnTo>
                  <a:lnTo>
                    <a:pt x="351" y="634"/>
                  </a:lnTo>
                  <a:lnTo>
                    <a:pt x="350" y="634"/>
                  </a:lnTo>
                  <a:lnTo>
                    <a:pt x="351" y="634"/>
                  </a:lnTo>
                  <a:lnTo>
                    <a:pt x="351" y="632"/>
                  </a:lnTo>
                  <a:lnTo>
                    <a:pt x="350" y="632"/>
                  </a:lnTo>
                  <a:lnTo>
                    <a:pt x="350" y="631"/>
                  </a:lnTo>
                  <a:lnTo>
                    <a:pt x="348" y="631"/>
                  </a:lnTo>
                  <a:lnTo>
                    <a:pt x="348" y="629"/>
                  </a:lnTo>
                  <a:lnTo>
                    <a:pt x="347" y="629"/>
                  </a:lnTo>
                  <a:lnTo>
                    <a:pt x="347" y="628"/>
                  </a:lnTo>
                  <a:lnTo>
                    <a:pt x="348" y="628"/>
                  </a:lnTo>
                  <a:lnTo>
                    <a:pt x="348" y="627"/>
                  </a:lnTo>
                  <a:lnTo>
                    <a:pt x="348" y="625"/>
                  </a:lnTo>
                  <a:lnTo>
                    <a:pt x="350" y="624"/>
                  </a:lnTo>
                  <a:lnTo>
                    <a:pt x="350" y="622"/>
                  </a:lnTo>
                  <a:lnTo>
                    <a:pt x="348" y="622"/>
                  </a:lnTo>
                  <a:lnTo>
                    <a:pt x="348" y="621"/>
                  </a:lnTo>
                  <a:lnTo>
                    <a:pt x="347" y="621"/>
                  </a:lnTo>
                  <a:lnTo>
                    <a:pt x="347" y="619"/>
                  </a:lnTo>
                  <a:lnTo>
                    <a:pt x="346" y="619"/>
                  </a:lnTo>
                  <a:lnTo>
                    <a:pt x="346" y="618"/>
                  </a:lnTo>
                  <a:lnTo>
                    <a:pt x="346" y="617"/>
                  </a:lnTo>
                  <a:lnTo>
                    <a:pt x="346" y="615"/>
                  </a:lnTo>
                  <a:lnTo>
                    <a:pt x="344" y="615"/>
                  </a:lnTo>
                  <a:lnTo>
                    <a:pt x="344" y="614"/>
                  </a:lnTo>
                  <a:lnTo>
                    <a:pt x="344" y="612"/>
                  </a:lnTo>
                  <a:lnTo>
                    <a:pt x="344" y="611"/>
                  </a:lnTo>
                  <a:lnTo>
                    <a:pt x="343" y="611"/>
                  </a:lnTo>
                  <a:lnTo>
                    <a:pt x="343" y="609"/>
                  </a:lnTo>
                  <a:lnTo>
                    <a:pt x="342" y="609"/>
                  </a:lnTo>
                  <a:lnTo>
                    <a:pt x="342" y="608"/>
                  </a:lnTo>
                  <a:lnTo>
                    <a:pt x="340" y="608"/>
                  </a:lnTo>
                  <a:lnTo>
                    <a:pt x="340" y="606"/>
                  </a:lnTo>
                  <a:lnTo>
                    <a:pt x="339" y="606"/>
                  </a:lnTo>
                  <a:lnTo>
                    <a:pt x="339" y="605"/>
                  </a:lnTo>
                  <a:lnTo>
                    <a:pt x="340" y="605"/>
                  </a:lnTo>
                  <a:lnTo>
                    <a:pt x="340" y="604"/>
                  </a:lnTo>
                  <a:lnTo>
                    <a:pt x="339" y="604"/>
                  </a:lnTo>
                  <a:lnTo>
                    <a:pt x="338" y="604"/>
                  </a:lnTo>
                  <a:lnTo>
                    <a:pt x="338" y="602"/>
                  </a:lnTo>
                  <a:lnTo>
                    <a:pt x="336" y="602"/>
                  </a:lnTo>
                  <a:lnTo>
                    <a:pt x="336" y="601"/>
                  </a:lnTo>
                  <a:lnTo>
                    <a:pt x="336" y="599"/>
                  </a:lnTo>
                  <a:lnTo>
                    <a:pt x="335" y="599"/>
                  </a:lnTo>
                  <a:lnTo>
                    <a:pt x="335" y="598"/>
                  </a:lnTo>
                  <a:lnTo>
                    <a:pt x="336" y="598"/>
                  </a:lnTo>
                  <a:lnTo>
                    <a:pt x="336" y="596"/>
                  </a:lnTo>
                  <a:lnTo>
                    <a:pt x="335" y="596"/>
                  </a:lnTo>
                  <a:lnTo>
                    <a:pt x="335" y="595"/>
                  </a:lnTo>
                  <a:lnTo>
                    <a:pt x="335" y="593"/>
                  </a:lnTo>
                  <a:lnTo>
                    <a:pt x="335" y="592"/>
                  </a:lnTo>
                  <a:lnTo>
                    <a:pt x="335" y="591"/>
                  </a:lnTo>
                  <a:lnTo>
                    <a:pt x="335" y="589"/>
                  </a:lnTo>
                  <a:lnTo>
                    <a:pt x="333" y="589"/>
                  </a:lnTo>
                  <a:lnTo>
                    <a:pt x="333" y="588"/>
                  </a:lnTo>
                  <a:lnTo>
                    <a:pt x="333" y="586"/>
                  </a:lnTo>
                  <a:lnTo>
                    <a:pt x="332" y="586"/>
                  </a:lnTo>
                  <a:lnTo>
                    <a:pt x="331" y="586"/>
                  </a:lnTo>
                  <a:lnTo>
                    <a:pt x="331" y="585"/>
                  </a:lnTo>
                  <a:lnTo>
                    <a:pt x="331" y="583"/>
                  </a:lnTo>
                  <a:lnTo>
                    <a:pt x="329" y="583"/>
                  </a:lnTo>
                  <a:lnTo>
                    <a:pt x="329" y="582"/>
                  </a:lnTo>
                  <a:lnTo>
                    <a:pt x="328" y="580"/>
                  </a:lnTo>
                  <a:lnTo>
                    <a:pt x="325" y="579"/>
                  </a:lnTo>
                  <a:lnTo>
                    <a:pt x="321" y="569"/>
                  </a:lnTo>
                  <a:lnTo>
                    <a:pt x="321" y="566"/>
                  </a:lnTo>
                  <a:lnTo>
                    <a:pt x="320" y="565"/>
                  </a:lnTo>
                  <a:lnTo>
                    <a:pt x="318" y="563"/>
                  </a:lnTo>
                  <a:lnTo>
                    <a:pt x="318" y="562"/>
                  </a:lnTo>
                  <a:lnTo>
                    <a:pt x="317" y="562"/>
                  </a:lnTo>
                  <a:lnTo>
                    <a:pt x="316" y="562"/>
                  </a:lnTo>
                  <a:lnTo>
                    <a:pt x="316" y="560"/>
                  </a:lnTo>
                  <a:lnTo>
                    <a:pt x="314" y="560"/>
                  </a:lnTo>
                  <a:lnTo>
                    <a:pt x="314" y="557"/>
                  </a:lnTo>
                  <a:lnTo>
                    <a:pt x="314" y="556"/>
                  </a:lnTo>
                  <a:lnTo>
                    <a:pt x="316" y="556"/>
                  </a:lnTo>
                  <a:lnTo>
                    <a:pt x="316" y="555"/>
                  </a:lnTo>
                  <a:lnTo>
                    <a:pt x="316" y="550"/>
                  </a:lnTo>
                  <a:lnTo>
                    <a:pt x="316" y="544"/>
                  </a:lnTo>
                  <a:lnTo>
                    <a:pt x="316" y="543"/>
                  </a:lnTo>
                  <a:lnTo>
                    <a:pt x="317" y="542"/>
                  </a:lnTo>
                  <a:lnTo>
                    <a:pt x="313" y="540"/>
                  </a:lnTo>
                  <a:lnTo>
                    <a:pt x="307" y="540"/>
                  </a:lnTo>
                  <a:lnTo>
                    <a:pt x="303" y="536"/>
                  </a:lnTo>
                  <a:lnTo>
                    <a:pt x="303" y="534"/>
                  </a:lnTo>
                  <a:lnTo>
                    <a:pt x="303" y="532"/>
                  </a:lnTo>
                  <a:lnTo>
                    <a:pt x="302" y="527"/>
                  </a:lnTo>
                  <a:lnTo>
                    <a:pt x="301" y="526"/>
                  </a:lnTo>
                  <a:lnTo>
                    <a:pt x="298" y="524"/>
                  </a:lnTo>
                  <a:lnTo>
                    <a:pt x="295" y="523"/>
                  </a:lnTo>
                  <a:lnTo>
                    <a:pt x="294" y="523"/>
                  </a:lnTo>
                  <a:lnTo>
                    <a:pt x="292" y="523"/>
                  </a:lnTo>
                  <a:lnTo>
                    <a:pt x="292" y="521"/>
                  </a:lnTo>
                  <a:lnTo>
                    <a:pt x="291" y="521"/>
                  </a:lnTo>
                  <a:lnTo>
                    <a:pt x="291" y="520"/>
                  </a:lnTo>
                  <a:lnTo>
                    <a:pt x="291" y="519"/>
                  </a:lnTo>
                  <a:lnTo>
                    <a:pt x="290" y="519"/>
                  </a:lnTo>
                  <a:lnTo>
                    <a:pt x="290" y="517"/>
                  </a:lnTo>
                  <a:lnTo>
                    <a:pt x="290" y="516"/>
                  </a:lnTo>
                  <a:lnTo>
                    <a:pt x="288" y="516"/>
                  </a:lnTo>
                  <a:lnTo>
                    <a:pt x="287" y="516"/>
                  </a:lnTo>
                  <a:lnTo>
                    <a:pt x="285" y="514"/>
                  </a:lnTo>
                  <a:lnTo>
                    <a:pt x="284" y="514"/>
                  </a:lnTo>
                  <a:lnTo>
                    <a:pt x="284" y="513"/>
                  </a:lnTo>
                  <a:lnTo>
                    <a:pt x="284" y="511"/>
                  </a:lnTo>
                  <a:lnTo>
                    <a:pt x="285" y="511"/>
                  </a:lnTo>
                  <a:lnTo>
                    <a:pt x="285" y="510"/>
                  </a:lnTo>
                  <a:lnTo>
                    <a:pt x="284" y="510"/>
                  </a:lnTo>
                  <a:lnTo>
                    <a:pt x="284" y="508"/>
                  </a:lnTo>
                  <a:lnTo>
                    <a:pt x="283" y="508"/>
                  </a:lnTo>
                  <a:lnTo>
                    <a:pt x="284" y="508"/>
                  </a:lnTo>
                  <a:lnTo>
                    <a:pt x="284" y="507"/>
                  </a:lnTo>
                  <a:lnTo>
                    <a:pt x="284" y="506"/>
                  </a:lnTo>
                  <a:lnTo>
                    <a:pt x="283" y="506"/>
                  </a:lnTo>
                  <a:lnTo>
                    <a:pt x="283" y="504"/>
                  </a:lnTo>
                  <a:lnTo>
                    <a:pt x="283" y="503"/>
                  </a:lnTo>
                  <a:lnTo>
                    <a:pt x="281" y="503"/>
                  </a:lnTo>
                  <a:lnTo>
                    <a:pt x="281" y="501"/>
                  </a:lnTo>
                  <a:lnTo>
                    <a:pt x="281" y="503"/>
                  </a:lnTo>
                  <a:lnTo>
                    <a:pt x="280" y="503"/>
                  </a:lnTo>
                  <a:lnTo>
                    <a:pt x="279" y="503"/>
                  </a:lnTo>
                  <a:lnTo>
                    <a:pt x="277" y="504"/>
                  </a:lnTo>
                  <a:lnTo>
                    <a:pt x="276" y="503"/>
                  </a:lnTo>
                  <a:lnTo>
                    <a:pt x="276" y="501"/>
                  </a:lnTo>
                  <a:lnTo>
                    <a:pt x="275" y="501"/>
                  </a:lnTo>
                  <a:lnTo>
                    <a:pt x="273" y="501"/>
                  </a:lnTo>
                  <a:lnTo>
                    <a:pt x="273" y="500"/>
                  </a:lnTo>
                  <a:lnTo>
                    <a:pt x="270" y="500"/>
                  </a:lnTo>
                  <a:lnTo>
                    <a:pt x="269" y="500"/>
                  </a:lnTo>
                  <a:lnTo>
                    <a:pt x="266" y="500"/>
                  </a:lnTo>
                  <a:lnTo>
                    <a:pt x="265" y="500"/>
                  </a:lnTo>
                  <a:lnTo>
                    <a:pt x="264" y="500"/>
                  </a:lnTo>
                  <a:lnTo>
                    <a:pt x="262" y="500"/>
                  </a:lnTo>
                  <a:lnTo>
                    <a:pt x="262" y="498"/>
                  </a:lnTo>
                  <a:lnTo>
                    <a:pt x="261" y="497"/>
                  </a:lnTo>
                  <a:lnTo>
                    <a:pt x="261" y="494"/>
                  </a:lnTo>
                  <a:lnTo>
                    <a:pt x="259" y="493"/>
                  </a:lnTo>
                  <a:lnTo>
                    <a:pt x="258" y="491"/>
                  </a:lnTo>
                  <a:lnTo>
                    <a:pt x="257" y="490"/>
                  </a:lnTo>
                  <a:lnTo>
                    <a:pt x="255" y="490"/>
                  </a:lnTo>
                  <a:lnTo>
                    <a:pt x="255" y="488"/>
                  </a:lnTo>
                  <a:lnTo>
                    <a:pt x="255" y="487"/>
                  </a:lnTo>
                  <a:lnTo>
                    <a:pt x="254" y="487"/>
                  </a:lnTo>
                  <a:lnTo>
                    <a:pt x="253" y="487"/>
                  </a:lnTo>
                  <a:lnTo>
                    <a:pt x="253" y="485"/>
                  </a:lnTo>
                  <a:lnTo>
                    <a:pt x="253" y="484"/>
                  </a:lnTo>
                  <a:lnTo>
                    <a:pt x="251" y="484"/>
                  </a:lnTo>
                  <a:lnTo>
                    <a:pt x="251" y="483"/>
                  </a:lnTo>
                  <a:lnTo>
                    <a:pt x="250" y="483"/>
                  </a:lnTo>
                  <a:lnTo>
                    <a:pt x="250" y="481"/>
                  </a:lnTo>
                  <a:lnTo>
                    <a:pt x="248" y="481"/>
                  </a:lnTo>
                  <a:lnTo>
                    <a:pt x="248" y="478"/>
                  </a:lnTo>
                  <a:lnTo>
                    <a:pt x="248" y="477"/>
                  </a:lnTo>
                  <a:lnTo>
                    <a:pt x="244" y="478"/>
                  </a:lnTo>
                  <a:lnTo>
                    <a:pt x="243" y="478"/>
                  </a:lnTo>
                  <a:lnTo>
                    <a:pt x="243" y="480"/>
                  </a:lnTo>
                  <a:lnTo>
                    <a:pt x="242" y="480"/>
                  </a:lnTo>
                  <a:lnTo>
                    <a:pt x="240" y="484"/>
                  </a:lnTo>
                  <a:lnTo>
                    <a:pt x="239" y="488"/>
                  </a:lnTo>
                  <a:lnTo>
                    <a:pt x="239" y="491"/>
                  </a:lnTo>
                  <a:lnTo>
                    <a:pt x="238" y="491"/>
                  </a:lnTo>
                  <a:lnTo>
                    <a:pt x="238" y="493"/>
                  </a:lnTo>
                  <a:lnTo>
                    <a:pt x="236" y="493"/>
                  </a:lnTo>
                  <a:lnTo>
                    <a:pt x="236" y="491"/>
                  </a:lnTo>
                  <a:lnTo>
                    <a:pt x="235" y="491"/>
                  </a:lnTo>
                  <a:lnTo>
                    <a:pt x="233" y="491"/>
                  </a:lnTo>
                  <a:lnTo>
                    <a:pt x="233" y="490"/>
                  </a:lnTo>
                  <a:lnTo>
                    <a:pt x="233" y="488"/>
                  </a:lnTo>
                  <a:lnTo>
                    <a:pt x="232" y="488"/>
                  </a:lnTo>
                  <a:lnTo>
                    <a:pt x="231" y="488"/>
                  </a:lnTo>
                  <a:lnTo>
                    <a:pt x="231" y="487"/>
                  </a:lnTo>
                  <a:lnTo>
                    <a:pt x="231" y="485"/>
                  </a:lnTo>
                  <a:lnTo>
                    <a:pt x="229" y="485"/>
                  </a:lnTo>
                  <a:lnTo>
                    <a:pt x="228" y="485"/>
                  </a:lnTo>
                  <a:lnTo>
                    <a:pt x="228" y="484"/>
                  </a:lnTo>
                  <a:lnTo>
                    <a:pt x="227" y="484"/>
                  </a:lnTo>
                  <a:lnTo>
                    <a:pt x="225" y="484"/>
                  </a:lnTo>
                  <a:lnTo>
                    <a:pt x="224" y="483"/>
                  </a:lnTo>
                  <a:lnTo>
                    <a:pt x="224" y="481"/>
                  </a:lnTo>
                  <a:lnTo>
                    <a:pt x="222" y="481"/>
                  </a:lnTo>
                  <a:lnTo>
                    <a:pt x="221" y="480"/>
                  </a:lnTo>
                  <a:lnTo>
                    <a:pt x="220" y="480"/>
                  </a:lnTo>
                  <a:lnTo>
                    <a:pt x="220" y="478"/>
                  </a:lnTo>
                  <a:lnTo>
                    <a:pt x="218" y="478"/>
                  </a:lnTo>
                  <a:lnTo>
                    <a:pt x="217" y="478"/>
                  </a:lnTo>
                  <a:lnTo>
                    <a:pt x="216" y="478"/>
                  </a:lnTo>
                  <a:lnTo>
                    <a:pt x="214" y="478"/>
                  </a:lnTo>
                  <a:lnTo>
                    <a:pt x="213" y="478"/>
                  </a:lnTo>
                  <a:lnTo>
                    <a:pt x="213" y="480"/>
                  </a:lnTo>
                  <a:lnTo>
                    <a:pt x="211" y="480"/>
                  </a:lnTo>
                  <a:lnTo>
                    <a:pt x="211" y="478"/>
                  </a:lnTo>
                  <a:lnTo>
                    <a:pt x="211" y="477"/>
                  </a:lnTo>
                  <a:lnTo>
                    <a:pt x="211" y="475"/>
                  </a:lnTo>
                  <a:lnTo>
                    <a:pt x="213" y="475"/>
                  </a:lnTo>
                  <a:lnTo>
                    <a:pt x="213" y="474"/>
                  </a:lnTo>
                  <a:lnTo>
                    <a:pt x="213" y="472"/>
                  </a:lnTo>
                  <a:lnTo>
                    <a:pt x="213" y="471"/>
                  </a:lnTo>
                  <a:lnTo>
                    <a:pt x="211" y="471"/>
                  </a:lnTo>
                  <a:lnTo>
                    <a:pt x="210" y="471"/>
                  </a:lnTo>
                  <a:lnTo>
                    <a:pt x="209" y="471"/>
                  </a:lnTo>
                  <a:lnTo>
                    <a:pt x="209" y="472"/>
                  </a:lnTo>
                  <a:lnTo>
                    <a:pt x="207" y="472"/>
                  </a:lnTo>
                  <a:lnTo>
                    <a:pt x="206" y="472"/>
                  </a:lnTo>
                  <a:lnTo>
                    <a:pt x="205" y="472"/>
                  </a:lnTo>
                  <a:lnTo>
                    <a:pt x="205" y="471"/>
                  </a:lnTo>
                  <a:lnTo>
                    <a:pt x="203" y="471"/>
                  </a:lnTo>
                  <a:lnTo>
                    <a:pt x="203" y="470"/>
                  </a:lnTo>
                  <a:lnTo>
                    <a:pt x="202" y="470"/>
                  </a:lnTo>
                  <a:lnTo>
                    <a:pt x="201" y="470"/>
                  </a:lnTo>
                  <a:lnTo>
                    <a:pt x="199" y="470"/>
                  </a:lnTo>
                  <a:lnTo>
                    <a:pt x="199" y="471"/>
                  </a:lnTo>
                  <a:lnTo>
                    <a:pt x="198" y="471"/>
                  </a:lnTo>
                  <a:lnTo>
                    <a:pt x="196" y="470"/>
                  </a:lnTo>
                  <a:lnTo>
                    <a:pt x="195" y="470"/>
                  </a:lnTo>
                  <a:lnTo>
                    <a:pt x="195" y="468"/>
                  </a:lnTo>
                  <a:lnTo>
                    <a:pt x="194" y="468"/>
                  </a:lnTo>
                  <a:lnTo>
                    <a:pt x="192" y="468"/>
                  </a:lnTo>
                  <a:lnTo>
                    <a:pt x="192" y="467"/>
                  </a:lnTo>
                  <a:lnTo>
                    <a:pt x="191" y="467"/>
                  </a:lnTo>
                  <a:lnTo>
                    <a:pt x="190" y="467"/>
                  </a:lnTo>
                  <a:lnTo>
                    <a:pt x="188" y="467"/>
                  </a:lnTo>
                  <a:lnTo>
                    <a:pt x="187" y="467"/>
                  </a:lnTo>
                  <a:lnTo>
                    <a:pt x="185" y="467"/>
                  </a:lnTo>
                  <a:lnTo>
                    <a:pt x="184" y="467"/>
                  </a:lnTo>
                  <a:lnTo>
                    <a:pt x="183" y="467"/>
                  </a:lnTo>
                  <a:lnTo>
                    <a:pt x="181" y="467"/>
                  </a:lnTo>
                  <a:lnTo>
                    <a:pt x="180" y="467"/>
                  </a:lnTo>
                  <a:lnTo>
                    <a:pt x="180" y="468"/>
                  </a:lnTo>
                  <a:lnTo>
                    <a:pt x="179" y="468"/>
                  </a:lnTo>
                  <a:lnTo>
                    <a:pt x="179" y="470"/>
                  </a:lnTo>
                  <a:lnTo>
                    <a:pt x="177" y="470"/>
                  </a:lnTo>
                  <a:lnTo>
                    <a:pt x="176" y="47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3" name="Freeform 85"/>
            <p:cNvSpPr>
              <a:spLocks/>
            </p:cNvSpPr>
            <p:nvPr/>
          </p:nvSpPr>
          <p:spPr bwMode="auto">
            <a:xfrm>
              <a:off x="4688" y="2071"/>
              <a:ext cx="179" cy="329"/>
            </a:xfrm>
            <a:custGeom>
              <a:avLst/>
              <a:gdLst>
                <a:gd name="T0" fmla="*/ 174 w 179"/>
                <a:gd name="T1" fmla="*/ 324 h 329"/>
                <a:gd name="T2" fmla="*/ 177 w 179"/>
                <a:gd name="T3" fmla="*/ 317 h 329"/>
                <a:gd name="T4" fmla="*/ 177 w 179"/>
                <a:gd name="T5" fmla="*/ 310 h 329"/>
                <a:gd name="T6" fmla="*/ 153 w 179"/>
                <a:gd name="T7" fmla="*/ 311 h 329"/>
                <a:gd name="T8" fmla="*/ 131 w 179"/>
                <a:gd name="T9" fmla="*/ 304 h 329"/>
                <a:gd name="T10" fmla="*/ 124 w 179"/>
                <a:gd name="T11" fmla="*/ 301 h 329"/>
                <a:gd name="T12" fmla="*/ 117 w 179"/>
                <a:gd name="T13" fmla="*/ 304 h 329"/>
                <a:gd name="T14" fmla="*/ 109 w 179"/>
                <a:gd name="T15" fmla="*/ 304 h 329"/>
                <a:gd name="T16" fmla="*/ 103 w 179"/>
                <a:gd name="T17" fmla="*/ 300 h 329"/>
                <a:gd name="T18" fmla="*/ 98 w 179"/>
                <a:gd name="T19" fmla="*/ 295 h 329"/>
                <a:gd name="T20" fmla="*/ 90 w 179"/>
                <a:gd name="T21" fmla="*/ 294 h 329"/>
                <a:gd name="T22" fmla="*/ 83 w 179"/>
                <a:gd name="T23" fmla="*/ 291 h 329"/>
                <a:gd name="T24" fmla="*/ 74 w 179"/>
                <a:gd name="T25" fmla="*/ 290 h 329"/>
                <a:gd name="T26" fmla="*/ 68 w 179"/>
                <a:gd name="T27" fmla="*/ 287 h 329"/>
                <a:gd name="T28" fmla="*/ 62 w 179"/>
                <a:gd name="T29" fmla="*/ 282 h 329"/>
                <a:gd name="T30" fmla="*/ 59 w 179"/>
                <a:gd name="T31" fmla="*/ 275 h 329"/>
                <a:gd name="T32" fmla="*/ 54 w 179"/>
                <a:gd name="T33" fmla="*/ 271 h 329"/>
                <a:gd name="T34" fmla="*/ 51 w 179"/>
                <a:gd name="T35" fmla="*/ 264 h 329"/>
                <a:gd name="T36" fmla="*/ 47 w 179"/>
                <a:gd name="T37" fmla="*/ 258 h 329"/>
                <a:gd name="T38" fmla="*/ 48 w 179"/>
                <a:gd name="T39" fmla="*/ 252 h 329"/>
                <a:gd name="T40" fmla="*/ 50 w 179"/>
                <a:gd name="T41" fmla="*/ 246 h 329"/>
                <a:gd name="T42" fmla="*/ 50 w 179"/>
                <a:gd name="T43" fmla="*/ 239 h 329"/>
                <a:gd name="T44" fmla="*/ 51 w 179"/>
                <a:gd name="T45" fmla="*/ 233 h 329"/>
                <a:gd name="T46" fmla="*/ 54 w 179"/>
                <a:gd name="T47" fmla="*/ 226 h 329"/>
                <a:gd name="T48" fmla="*/ 51 w 179"/>
                <a:gd name="T49" fmla="*/ 222 h 329"/>
                <a:gd name="T50" fmla="*/ 47 w 179"/>
                <a:gd name="T51" fmla="*/ 219 h 329"/>
                <a:gd name="T52" fmla="*/ 50 w 179"/>
                <a:gd name="T53" fmla="*/ 212 h 329"/>
                <a:gd name="T54" fmla="*/ 51 w 179"/>
                <a:gd name="T55" fmla="*/ 206 h 329"/>
                <a:gd name="T56" fmla="*/ 53 w 179"/>
                <a:gd name="T57" fmla="*/ 200 h 329"/>
                <a:gd name="T58" fmla="*/ 51 w 179"/>
                <a:gd name="T59" fmla="*/ 195 h 329"/>
                <a:gd name="T60" fmla="*/ 47 w 179"/>
                <a:gd name="T61" fmla="*/ 192 h 329"/>
                <a:gd name="T62" fmla="*/ 48 w 179"/>
                <a:gd name="T63" fmla="*/ 183 h 329"/>
                <a:gd name="T64" fmla="*/ 53 w 179"/>
                <a:gd name="T65" fmla="*/ 177 h 329"/>
                <a:gd name="T66" fmla="*/ 55 w 179"/>
                <a:gd name="T67" fmla="*/ 170 h 329"/>
                <a:gd name="T68" fmla="*/ 53 w 179"/>
                <a:gd name="T69" fmla="*/ 166 h 329"/>
                <a:gd name="T70" fmla="*/ 53 w 179"/>
                <a:gd name="T71" fmla="*/ 159 h 329"/>
                <a:gd name="T72" fmla="*/ 54 w 179"/>
                <a:gd name="T73" fmla="*/ 153 h 329"/>
                <a:gd name="T74" fmla="*/ 54 w 179"/>
                <a:gd name="T75" fmla="*/ 146 h 329"/>
                <a:gd name="T76" fmla="*/ 53 w 179"/>
                <a:gd name="T77" fmla="*/ 140 h 329"/>
                <a:gd name="T78" fmla="*/ 53 w 179"/>
                <a:gd name="T79" fmla="*/ 133 h 329"/>
                <a:gd name="T80" fmla="*/ 47 w 179"/>
                <a:gd name="T81" fmla="*/ 128 h 329"/>
                <a:gd name="T82" fmla="*/ 42 w 179"/>
                <a:gd name="T83" fmla="*/ 124 h 329"/>
                <a:gd name="T84" fmla="*/ 44 w 179"/>
                <a:gd name="T85" fmla="*/ 120 h 329"/>
                <a:gd name="T86" fmla="*/ 43 w 179"/>
                <a:gd name="T87" fmla="*/ 114 h 329"/>
                <a:gd name="T88" fmla="*/ 37 w 179"/>
                <a:gd name="T89" fmla="*/ 112 h 329"/>
                <a:gd name="T90" fmla="*/ 33 w 179"/>
                <a:gd name="T91" fmla="*/ 115 h 329"/>
                <a:gd name="T92" fmla="*/ 31 w 179"/>
                <a:gd name="T93" fmla="*/ 114 h 329"/>
                <a:gd name="T94" fmla="*/ 29 w 179"/>
                <a:gd name="T95" fmla="*/ 105 h 329"/>
                <a:gd name="T96" fmla="*/ 28 w 179"/>
                <a:gd name="T97" fmla="*/ 99 h 329"/>
                <a:gd name="T98" fmla="*/ 32 w 179"/>
                <a:gd name="T99" fmla="*/ 94 h 329"/>
                <a:gd name="T100" fmla="*/ 26 w 179"/>
                <a:gd name="T101" fmla="*/ 89 h 329"/>
                <a:gd name="T102" fmla="*/ 24 w 179"/>
                <a:gd name="T103" fmla="*/ 85 h 329"/>
                <a:gd name="T104" fmla="*/ 18 w 179"/>
                <a:gd name="T105" fmla="*/ 84 h 329"/>
                <a:gd name="T106" fmla="*/ 20 w 179"/>
                <a:gd name="T107" fmla="*/ 78 h 329"/>
                <a:gd name="T108" fmla="*/ 21 w 179"/>
                <a:gd name="T109" fmla="*/ 71 h 329"/>
                <a:gd name="T110" fmla="*/ 20 w 179"/>
                <a:gd name="T111" fmla="*/ 65 h 329"/>
                <a:gd name="T112" fmla="*/ 14 w 179"/>
                <a:gd name="T113" fmla="*/ 58 h 329"/>
                <a:gd name="T114" fmla="*/ 13 w 179"/>
                <a:gd name="T115" fmla="*/ 49 h 329"/>
                <a:gd name="T116" fmla="*/ 10 w 179"/>
                <a:gd name="T117" fmla="*/ 42 h 329"/>
                <a:gd name="T118" fmla="*/ 10 w 179"/>
                <a:gd name="T119" fmla="*/ 25 h 329"/>
                <a:gd name="T120" fmla="*/ 5 w 179"/>
                <a:gd name="T121" fmla="*/ 16 h 329"/>
                <a:gd name="T122" fmla="*/ 5 w 179"/>
                <a:gd name="T123" fmla="*/ 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329">
                  <a:moveTo>
                    <a:pt x="176" y="329"/>
                  </a:moveTo>
                  <a:lnTo>
                    <a:pt x="176" y="327"/>
                  </a:lnTo>
                  <a:lnTo>
                    <a:pt x="174" y="327"/>
                  </a:lnTo>
                  <a:lnTo>
                    <a:pt x="174" y="326"/>
                  </a:lnTo>
                  <a:lnTo>
                    <a:pt x="173" y="326"/>
                  </a:lnTo>
                  <a:lnTo>
                    <a:pt x="173" y="324"/>
                  </a:lnTo>
                  <a:lnTo>
                    <a:pt x="174" y="324"/>
                  </a:lnTo>
                  <a:lnTo>
                    <a:pt x="174" y="323"/>
                  </a:lnTo>
                  <a:lnTo>
                    <a:pt x="176" y="323"/>
                  </a:lnTo>
                  <a:lnTo>
                    <a:pt x="176" y="321"/>
                  </a:lnTo>
                  <a:lnTo>
                    <a:pt x="176" y="320"/>
                  </a:lnTo>
                  <a:lnTo>
                    <a:pt x="176" y="318"/>
                  </a:lnTo>
                  <a:lnTo>
                    <a:pt x="177" y="318"/>
                  </a:lnTo>
                  <a:lnTo>
                    <a:pt x="177" y="317"/>
                  </a:lnTo>
                  <a:lnTo>
                    <a:pt x="176" y="317"/>
                  </a:lnTo>
                  <a:lnTo>
                    <a:pt x="176" y="316"/>
                  </a:lnTo>
                  <a:lnTo>
                    <a:pt x="176" y="314"/>
                  </a:lnTo>
                  <a:lnTo>
                    <a:pt x="176" y="313"/>
                  </a:lnTo>
                  <a:lnTo>
                    <a:pt x="177" y="313"/>
                  </a:lnTo>
                  <a:lnTo>
                    <a:pt x="179" y="311"/>
                  </a:lnTo>
                  <a:lnTo>
                    <a:pt x="177" y="310"/>
                  </a:lnTo>
                  <a:lnTo>
                    <a:pt x="173" y="308"/>
                  </a:lnTo>
                  <a:lnTo>
                    <a:pt x="169" y="305"/>
                  </a:lnTo>
                  <a:lnTo>
                    <a:pt x="168" y="305"/>
                  </a:lnTo>
                  <a:lnTo>
                    <a:pt x="161" y="308"/>
                  </a:lnTo>
                  <a:lnTo>
                    <a:pt x="158" y="308"/>
                  </a:lnTo>
                  <a:lnTo>
                    <a:pt x="155" y="308"/>
                  </a:lnTo>
                  <a:lnTo>
                    <a:pt x="153" y="311"/>
                  </a:lnTo>
                  <a:lnTo>
                    <a:pt x="150" y="313"/>
                  </a:lnTo>
                  <a:lnTo>
                    <a:pt x="147" y="313"/>
                  </a:lnTo>
                  <a:lnTo>
                    <a:pt x="143" y="311"/>
                  </a:lnTo>
                  <a:lnTo>
                    <a:pt x="142" y="310"/>
                  </a:lnTo>
                  <a:lnTo>
                    <a:pt x="135" y="305"/>
                  </a:lnTo>
                  <a:lnTo>
                    <a:pt x="132" y="305"/>
                  </a:lnTo>
                  <a:lnTo>
                    <a:pt x="131" y="304"/>
                  </a:lnTo>
                  <a:lnTo>
                    <a:pt x="129" y="304"/>
                  </a:lnTo>
                  <a:lnTo>
                    <a:pt x="129" y="303"/>
                  </a:lnTo>
                  <a:lnTo>
                    <a:pt x="128" y="303"/>
                  </a:lnTo>
                  <a:lnTo>
                    <a:pt x="128" y="301"/>
                  </a:lnTo>
                  <a:lnTo>
                    <a:pt x="127" y="301"/>
                  </a:lnTo>
                  <a:lnTo>
                    <a:pt x="125" y="301"/>
                  </a:lnTo>
                  <a:lnTo>
                    <a:pt x="124" y="301"/>
                  </a:lnTo>
                  <a:lnTo>
                    <a:pt x="122" y="301"/>
                  </a:lnTo>
                  <a:lnTo>
                    <a:pt x="121" y="301"/>
                  </a:lnTo>
                  <a:lnTo>
                    <a:pt x="120" y="301"/>
                  </a:lnTo>
                  <a:lnTo>
                    <a:pt x="120" y="303"/>
                  </a:lnTo>
                  <a:lnTo>
                    <a:pt x="118" y="303"/>
                  </a:lnTo>
                  <a:lnTo>
                    <a:pt x="117" y="303"/>
                  </a:lnTo>
                  <a:lnTo>
                    <a:pt x="117" y="304"/>
                  </a:lnTo>
                  <a:lnTo>
                    <a:pt x="116" y="304"/>
                  </a:lnTo>
                  <a:lnTo>
                    <a:pt x="114" y="305"/>
                  </a:lnTo>
                  <a:lnTo>
                    <a:pt x="113" y="305"/>
                  </a:lnTo>
                  <a:lnTo>
                    <a:pt x="111" y="305"/>
                  </a:lnTo>
                  <a:lnTo>
                    <a:pt x="111" y="304"/>
                  </a:lnTo>
                  <a:lnTo>
                    <a:pt x="110" y="304"/>
                  </a:lnTo>
                  <a:lnTo>
                    <a:pt x="109" y="304"/>
                  </a:lnTo>
                  <a:lnTo>
                    <a:pt x="109" y="303"/>
                  </a:lnTo>
                  <a:lnTo>
                    <a:pt x="107" y="303"/>
                  </a:lnTo>
                  <a:lnTo>
                    <a:pt x="107" y="301"/>
                  </a:lnTo>
                  <a:lnTo>
                    <a:pt x="106" y="301"/>
                  </a:lnTo>
                  <a:lnTo>
                    <a:pt x="106" y="300"/>
                  </a:lnTo>
                  <a:lnTo>
                    <a:pt x="105" y="300"/>
                  </a:lnTo>
                  <a:lnTo>
                    <a:pt x="103" y="300"/>
                  </a:lnTo>
                  <a:lnTo>
                    <a:pt x="103" y="298"/>
                  </a:lnTo>
                  <a:lnTo>
                    <a:pt x="102" y="298"/>
                  </a:lnTo>
                  <a:lnTo>
                    <a:pt x="100" y="298"/>
                  </a:lnTo>
                  <a:lnTo>
                    <a:pt x="100" y="297"/>
                  </a:lnTo>
                  <a:lnTo>
                    <a:pt x="99" y="297"/>
                  </a:lnTo>
                  <a:lnTo>
                    <a:pt x="98" y="297"/>
                  </a:lnTo>
                  <a:lnTo>
                    <a:pt x="98" y="295"/>
                  </a:lnTo>
                  <a:lnTo>
                    <a:pt x="96" y="295"/>
                  </a:lnTo>
                  <a:lnTo>
                    <a:pt x="95" y="295"/>
                  </a:lnTo>
                  <a:lnTo>
                    <a:pt x="94" y="295"/>
                  </a:lnTo>
                  <a:lnTo>
                    <a:pt x="92" y="295"/>
                  </a:lnTo>
                  <a:lnTo>
                    <a:pt x="91" y="295"/>
                  </a:lnTo>
                  <a:lnTo>
                    <a:pt x="91" y="294"/>
                  </a:lnTo>
                  <a:lnTo>
                    <a:pt x="90" y="294"/>
                  </a:lnTo>
                  <a:lnTo>
                    <a:pt x="90" y="293"/>
                  </a:lnTo>
                  <a:lnTo>
                    <a:pt x="88" y="293"/>
                  </a:lnTo>
                  <a:lnTo>
                    <a:pt x="87" y="293"/>
                  </a:lnTo>
                  <a:lnTo>
                    <a:pt x="87" y="291"/>
                  </a:lnTo>
                  <a:lnTo>
                    <a:pt x="85" y="291"/>
                  </a:lnTo>
                  <a:lnTo>
                    <a:pt x="84" y="291"/>
                  </a:lnTo>
                  <a:lnTo>
                    <a:pt x="83" y="291"/>
                  </a:lnTo>
                  <a:lnTo>
                    <a:pt x="83" y="290"/>
                  </a:lnTo>
                  <a:lnTo>
                    <a:pt x="81" y="290"/>
                  </a:lnTo>
                  <a:lnTo>
                    <a:pt x="80" y="290"/>
                  </a:lnTo>
                  <a:lnTo>
                    <a:pt x="79" y="290"/>
                  </a:lnTo>
                  <a:lnTo>
                    <a:pt x="77" y="290"/>
                  </a:lnTo>
                  <a:lnTo>
                    <a:pt x="76" y="290"/>
                  </a:lnTo>
                  <a:lnTo>
                    <a:pt x="74" y="290"/>
                  </a:lnTo>
                  <a:lnTo>
                    <a:pt x="73" y="290"/>
                  </a:lnTo>
                  <a:lnTo>
                    <a:pt x="72" y="290"/>
                  </a:lnTo>
                  <a:lnTo>
                    <a:pt x="70" y="290"/>
                  </a:lnTo>
                  <a:lnTo>
                    <a:pt x="69" y="290"/>
                  </a:lnTo>
                  <a:lnTo>
                    <a:pt x="69" y="288"/>
                  </a:lnTo>
                  <a:lnTo>
                    <a:pt x="68" y="288"/>
                  </a:lnTo>
                  <a:lnTo>
                    <a:pt x="68" y="287"/>
                  </a:lnTo>
                  <a:lnTo>
                    <a:pt x="66" y="287"/>
                  </a:lnTo>
                  <a:lnTo>
                    <a:pt x="65" y="287"/>
                  </a:lnTo>
                  <a:lnTo>
                    <a:pt x="65" y="285"/>
                  </a:lnTo>
                  <a:lnTo>
                    <a:pt x="65" y="284"/>
                  </a:lnTo>
                  <a:lnTo>
                    <a:pt x="63" y="284"/>
                  </a:lnTo>
                  <a:lnTo>
                    <a:pt x="63" y="282"/>
                  </a:lnTo>
                  <a:lnTo>
                    <a:pt x="62" y="282"/>
                  </a:lnTo>
                  <a:lnTo>
                    <a:pt x="62" y="281"/>
                  </a:lnTo>
                  <a:lnTo>
                    <a:pt x="61" y="281"/>
                  </a:lnTo>
                  <a:lnTo>
                    <a:pt x="61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7"/>
                  </a:lnTo>
                  <a:lnTo>
                    <a:pt x="59" y="275"/>
                  </a:lnTo>
                  <a:lnTo>
                    <a:pt x="58" y="275"/>
                  </a:lnTo>
                  <a:lnTo>
                    <a:pt x="58" y="274"/>
                  </a:lnTo>
                  <a:lnTo>
                    <a:pt x="57" y="274"/>
                  </a:lnTo>
                  <a:lnTo>
                    <a:pt x="57" y="272"/>
                  </a:lnTo>
                  <a:lnTo>
                    <a:pt x="55" y="272"/>
                  </a:lnTo>
                  <a:lnTo>
                    <a:pt x="55" y="271"/>
                  </a:lnTo>
                  <a:lnTo>
                    <a:pt x="54" y="271"/>
                  </a:lnTo>
                  <a:lnTo>
                    <a:pt x="54" y="269"/>
                  </a:lnTo>
                  <a:lnTo>
                    <a:pt x="53" y="269"/>
                  </a:lnTo>
                  <a:lnTo>
                    <a:pt x="53" y="268"/>
                  </a:lnTo>
                  <a:lnTo>
                    <a:pt x="53" y="267"/>
                  </a:lnTo>
                  <a:lnTo>
                    <a:pt x="51" y="267"/>
                  </a:lnTo>
                  <a:lnTo>
                    <a:pt x="51" y="265"/>
                  </a:lnTo>
                  <a:lnTo>
                    <a:pt x="51" y="264"/>
                  </a:lnTo>
                  <a:lnTo>
                    <a:pt x="50" y="264"/>
                  </a:lnTo>
                  <a:lnTo>
                    <a:pt x="50" y="262"/>
                  </a:lnTo>
                  <a:lnTo>
                    <a:pt x="48" y="262"/>
                  </a:lnTo>
                  <a:lnTo>
                    <a:pt x="48" y="261"/>
                  </a:lnTo>
                  <a:lnTo>
                    <a:pt x="48" y="259"/>
                  </a:lnTo>
                  <a:lnTo>
                    <a:pt x="47" y="259"/>
                  </a:lnTo>
                  <a:lnTo>
                    <a:pt x="47" y="258"/>
                  </a:lnTo>
                  <a:lnTo>
                    <a:pt x="47" y="256"/>
                  </a:lnTo>
                  <a:lnTo>
                    <a:pt x="48" y="256"/>
                  </a:lnTo>
                  <a:lnTo>
                    <a:pt x="47" y="256"/>
                  </a:lnTo>
                  <a:lnTo>
                    <a:pt x="47" y="255"/>
                  </a:lnTo>
                  <a:lnTo>
                    <a:pt x="47" y="254"/>
                  </a:lnTo>
                  <a:lnTo>
                    <a:pt x="47" y="252"/>
                  </a:lnTo>
                  <a:lnTo>
                    <a:pt x="48" y="252"/>
                  </a:lnTo>
                  <a:lnTo>
                    <a:pt x="48" y="251"/>
                  </a:lnTo>
                  <a:lnTo>
                    <a:pt x="48" y="249"/>
                  </a:lnTo>
                  <a:lnTo>
                    <a:pt x="48" y="248"/>
                  </a:lnTo>
                  <a:lnTo>
                    <a:pt x="50" y="248"/>
                  </a:lnTo>
                  <a:lnTo>
                    <a:pt x="48" y="248"/>
                  </a:lnTo>
                  <a:lnTo>
                    <a:pt x="50" y="248"/>
                  </a:lnTo>
                  <a:lnTo>
                    <a:pt x="50" y="246"/>
                  </a:lnTo>
                  <a:lnTo>
                    <a:pt x="50" y="245"/>
                  </a:lnTo>
                  <a:lnTo>
                    <a:pt x="50" y="244"/>
                  </a:lnTo>
                  <a:lnTo>
                    <a:pt x="50" y="242"/>
                  </a:lnTo>
                  <a:lnTo>
                    <a:pt x="48" y="242"/>
                  </a:lnTo>
                  <a:lnTo>
                    <a:pt x="50" y="242"/>
                  </a:lnTo>
                  <a:lnTo>
                    <a:pt x="50" y="241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51" y="238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3" y="235"/>
                  </a:lnTo>
                  <a:lnTo>
                    <a:pt x="53" y="233"/>
                  </a:lnTo>
                  <a:lnTo>
                    <a:pt x="51" y="233"/>
                  </a:lnTo>
                  <a:lnTo>
                    <a:pt x="51" y="232"/>
                  </a:lnTo>
                  <a:lnTo>
                    <a:pt x="51" y="231"/>
                  </a:lnTo>
                  <a:lnTo>
                    <a:pt x="53" y="231"/>
                  </a:lnTo>
                  <a:lnTo>
                    <a:pt x="53" y="229"/>
                  </a:lnTo>
                  <a:lnTo>
                    <a:pt x="53" y="228"/>
                  </a:lnTo>
                  <a:lnTo>
                    <a:pt x="53" y="226"/>
                  </a:lnTo>
                  <a:lnTo>
                    <a:pt x="54" y="226"/>
                  </a:lnTo>
                  <a:lnTo>
                    <a:pt x="54" y="225"/>
                  </a:lnTo>
                  <a:lnTo>
                    <a:pt x="54" y="223"/>
                  </a:lnTo>
                  <a:lnTo>
                    <a:pt x="55" y="223"/>
                  </a:lnTo>
                  <a:lnTo>
                    <a:pt x="55" y="222"/>
                  </a:lnTo>
                  <a:lnTo>
                    <a:pt x="54" y="222"/>
                  </a:lnTo>
                  <a:lnTo>
                    <a:pt x="53" y="222"/>
                  </a:lnTo>
                  <a:lnTo>
                    <a:pt x="51" y="222"/>
                  </a:lnTo>
                  <a:lnTo>
                    <a:pt x="50" y="222"/>
                  </a:lnTo>
                  <a:lnTo>
                    <a:pt x="50" y="223"/>
                  </a:lnTo>
                  <a:lnTo>
                    <a:pt x="48" y="223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7" y="220"/>
                  </a:lnTo>
                  <a:lnTo>
                    <a:pt x="47" y="219"/>
                  </a:lnTo>
                  <a:lnTo>
                    <a:pt x="47" y="218"/>
                  </a:lnTo>
                  <a:lnTo>
                    <a:pt x="48" y="218"/>
                  </a:lnTo>
                  <a:lnTo>
                    <a:pt x="48" y="216"/>
                  </a:lnTo>
                  <a:lnTo>
                    <a:pt x="48" y="215"/>
                  </a:lnTo>
                  <a:lnTo>
                    <a:pt x="50" y="215"/>
                  </a:lnTo>
                  <a:lnTo>
                    <a:pt x="50" y="213"/>
                  </a:lnTo>
                  <a:lnTo>
                    <a:pt x="50" y="212"/>
                  </a:lnTo>
                  <a:lnTo>
                    <a:pt x="51" y="212"/>
                  </a:lnTo>
                  <a:lnTo>
                    <a:pt x="51" y="210"/>
                  </a:lnTo>
                  <a:lnTo>
                    <a:pt x="53" y="210"/>
                  </a:lnTo>
                  <a:lnTo>
                    <a:pt x="53" y="209"/>
                  </a:lnTo>
                  <a:lnTo>
                    <a:pt x="51" y="209"/>
                  </a:lnTo>
                  <a:lnTo>
                    <a:pt x="51" y="208"/>
                  </a:lnTo>
                  <a:lnTo>
                    <a:pt x="51" y="206"/>
                  </a:lnTo>
                  <a:lnTo>
                    <a:pt x="53" y="206"/>
                  </a:lnTo>
                  <a:lnTo>
                    <a:pt x="53" y="205"/>
                  </a:lnTo>
                  <a:lnTo>
                    <a:pt x="54" y="205"/>
                  </a:lnTo>
                  <a:lnTo>
                    <a:pt x="54" y="203"/>
                  </a:lnTo>
                  <a:lnTo>
                    <a:pt x="54" y="202"/>
                  </a:lnTo>
                  <a:lnTo>
                    <a:pt x="54" y="200"/>
                  </a:lnTo>
                  <a:lnTo>
                    <a:pt x="53" y="200"/>
                  </a:lnTo>
                  <a:lnTo>
                    <a:pt x="53" y="202"/>
                  </a:lnTo>
                  <a:lnTo>
                    <a:pt x="51" y="202"/>
                  </a:lnTo>
                  <a:lnTo>
                    <a:pt x="51" y="200"/>
                  </a:lnTo>
                  <a:lnTo>
                    <a:pt x="51" y="199"/>
                  </a:lnTo>
                  <a:lnTo>
                    <a:pt x="51" y="197"/>
                  </a:lnTo>
                  <a:lnTo>
                    <a:pt x="51" y="196"/>
                  </a:lnTo>
                  <a:lnTo>
                    <a:pt x="51" y="195"/>
                  </a:lnTo>
                  <a:lnTo>
                    <a:pt x="51" y="193"/>
                  </a:lnTo>
                  <a:lnTo>
                    <a:pt x="50" y="193"/>
                  </a:lnTo>
                  <a:lnTo>
                    <a:pt x="50" y="192"/>
                  </a:lnTo>
                  <a:lnTo>
                    <a:pt x="50" y="193"/>
                  </a:lnTo>
                  <a:lnTo>
                    <a:pt x="48" y="193"/>
                  </a:lnTo>
                  <a:lnTo>
                    <a:pt x="47" y="193"/>
                  </a:lnTo>
                  <a:lnTo>
                    <a:pt x="47" y="192"/>
                  </a:lnTo>
                  <a:lnTo>
                    <a:pt x="48" y="192"/>
                  </a:lnTo>
                  <a:lnTo>
                    <a:pt x="48" y="190"/>
                  </a:lnTo>
                  <a:lnTo>
                    <a:pt x="48" y="189"/>
                  </a:lnTo>
                  <a:lnTo>
                    <a:pt x="48" y="187"/>
                  </a:lnTo>
                  <a:lnTo>
                    <a:pt x="48" y="186"/>
                  </a:lnTo>
                  <a:lnTo>
                    <a:pt x="48" y="184"/>
                  </a:lnTo>
                  <a:lnTo>
                    <a:pt x="48" y="183"/>
                  </a:lnTo>
                  <a:lnTo>
                    <a:pt x="48" y="182"/>
                  </a:lnTo>
                  <a:lnTo>
                    <a:pt x="48" y="180"/>
                  </a:lnTo>
                  <a:lnTo>
                    <a:pt x="50" y="180"/>
                  </a:lnTo>
                  <a:lnTo>
                    <a:pt x="50" y="179"/>
                  </a:lnTo>
                  <a:lnTo>
                    <a:pt x="51" y="179"/>
                  </a:lnTo>
                  <a:lnTo>
                    <a:pt x="53" y="179"/>
                  </a:lnTo>
                  <a:lnTo>
                    <a:pt x="53" y="177"/>
                  </a:lnTo>
                  <a:lnTo>
                    <a:pt x="53" y="176"/>
                  </a:lnTo>
                  <a:lnTo>
                    <a:pt x="54" y="176"/>
                  </a:lnTo>
                  <a:lnTo>
                    <a:pt x="54" y="174"/>
                  </a:lnTo>
                  <a:lnTo>
                    <a:pt x="55" y="174"/>
                  </a:lnTo>
                  <a:lnTo>
                    <a:pt x="55" y="173"/>
                  </a:lnTo>
                  <a:lnTo>
                    <a:pt x="55" y="171"/>
                  </a:lnTo>
                  <a:lnTo>
                    <a:pt x="55" y="170"/>
                  </a:lnTo>
                  <a:lnTo>
                    <a:pt x="54" y="170"/>
                  </a:lnTo>
                  <a:lnTo>
                    <a:pt x="54" y="169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1" y="167"/>
                  </a:lnTo>
                  <a:lnTo>
                    <a:pt x="51" y="166"/>
                  </a:lnTo>
                  <a:lnTo>
                    <a:pt x="53" y="166"/>
                  </a:lnTo>
                  <a:lnTo>
                    <a:pt x="53" y="164"/>
                  </a:lnTo>
                  <a:lnTo>
                    <a:pt x="53" y="163"/>
                  </a:lnTo>
                  <a:lnTo>
                    <a:pt x="53" y="161"/>
                  </a:lnTo>
                  <a:lnTo>
                    <a:pt x="53" y="160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59"/>
                  </a:lnTo>
                  <a:lnTo>
                    <a:pt x="53" y="157"/>
                  </a:lnTo>
                  <a:lnTo>
                    <a:pt x="53" y="156"/>
                  </a:lnTo>
                  <a:lnTo>
                    <a:pt x="53" y="154"/>
                  </a:lnTo>
                  <a:lnTo>
                    <a:pt x="51" y="154"/>
                  </a:lnTo>
                  <a:lnTo>
                    <a:pt x="53" y="154"/>
                  </a:lnTo>
                  <a:lnTo>
                    <a:pt x="53" y="153"/>
                  </a:lnTo>
                  <a:lnTo>
                    <a:pt x="54" y="153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48"/>
                  </a:lnTo>
                  <a:lnTo>
                    <a:pt x="54" y="147"/>
                  </a:lnTo>
                  <a:lnTo>
                    <a:pt x="55" y="147"/>
                  </a:lnTo>
                  <a:lnTo>
                    <a:pt x="54" y="147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1" y="146"/>
                  </a:lnTo>
                  <a:lnTo>
                    <a:pt x="51" y="144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0"/>
                  </a:lnTo>
                  <a:lnTo>
                    <a:pt x="53" y="140"/>
                  </a:lnTo>
                  <a:lnTo>
                    <a:pt x="53" y="138"/>
                  </a:lnTo>
                  <a:lnTo>
                    <a:pt x="53" y="137"/>
                  </a:lnTo>
                  <a:lnTo>
                    <a:pt x="53" y="135"/>
                  </a:lnTo>
                  <a:lnTo>
                    <a:pt x="51" y="135"/>
                  </a:lnTo>
                  <a:lnTo>
                    <a:pt x="51" y="134"/>
                  </a:lnTo>
                  <a:lnTo>
                    <a:pt x="53" y="134"/>
                  </a:lnTo>
                  <a:lnTo>
                    <a:pt x="53" y="133"/>
                  </a:lnTo>
                  <a:lnTo>
                    <a:pt x="51" y="133"/>
                  </a:lnTo>
                  <a:lnTo>
                    <a:pt x="51" y="131"/>
                  </a:lnTo>
                  <a:lnTo>
                    <a:pt x="50" y="131"/>
                  </a:lnTo>
                  <a:lnTo>
                    <a:pt x="48" y="131"/>
                  </a:lnTo>
                  <a:lnTo>
                    <a:pt x="47" y="131"/>
                  </a:lnTo>
                  <a:lnTo>
                    <a:pt x="47" y="130"/>
                  </a:lnTo>
                  <a:lnTo>
                    <a:pt x="47" y="128"/>
                  </a:lnTo>
                  <a:lnTo>
                    <a:pt x="46" y="128"/>
                  </a:lnTo>
                  <a:lnTo>
                    <a:pt x="46" y="127"/>
                  </a:lnTo>
                  <a:lnTo>
                    <a:pt x="46" y="125"/>
                  </a:lnTo>
                  <a:lnTo>
                    <a:pt x="44" y="12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0" y="121"/>
                  </a:lnTo>
                  <a:lnTo>
                    <a:pt x="42" y="121"/>
                  </a:lnTo>
                  <a:lnTo>
                    <a:pt x="42" y="120"/>
                  </a:lnTo>
                  <a:lnTo>
                    <a:pt x="43" y="120"/>
                  </a:lnTo>
                  <a:lnTo>
                    <a:pt x="44" y="120"/>
                  </a:lnTo>
                  <a:lnTo>
                    <a:pt x="44" y="118"/>
                  </a:lnTo>
                  <a:lnTo>
                    <a:pt x="46" y="118"/>
                  </a:lnTo>
                  <a:lnTo>
                    <a:pt x="46" y="117"/>
                  </a:lnTo>
                  <a:lnTo>
                    <a:pt x="46" y="115"/>
                  </a:lnTo>
                  <a:lnTo>
                    <a:pt x="44" y="115"/>
                  </a:lnTo>
                  <a:lnTo>
                    <a:pt x="44" y="114"/>
                  </a:lnTo>
                  <a:lnTo>
                    <a:pt x="43" y="114"/>
                  </a:lnTo>
                  <a:lnTo>
                    <a:pt x="43" y="112"/>
                  </a:lnTo>
                  <a:lnTo>
                    <a:pt x="43" y="111"/>
                  </a:lnTo>
                  <a:lnTo>
                    <a:pt x="42" y="111"/>
                  </a:lnTo>
                  <a:lnTo>
                    <a:pt x="42" y="112"/>
                  </a:lnTo>
                  <a:lnTo>
                    <a:pt x="40" y="112"/>
                  </a:lnTo>
                  <a:lnTo>
                    <a:pt x="39" y="112"/>
                  </a:lnTo>
                  <a:lnTo>
                    <a:pt x="37" y="112"/>
                  </a:lnTo>
                  <a:lnTo>
                    <a:pt x="37" y="111"/>
                  </a:lnTo>
                  <a:lnTo>
                    <a:pt x="36" y="111"/>
                  </a:lnTo>
                  <a:lnTo>
                    <a:pt x="35" y="111"/>
                  </a:lnTo>
                  <a:lnTo>
                    <a:pt x="33" y="111"/>
                  </a:lnTo>
                  <a:lnTo>
                    <a:pt x="33" y="112"/>
                  </a:lnTo>
                  <a:lnTo>
                    <a:pt x="33" y="114"/>
                  </a:lnTo>
                  <a:lnTo>
                    <a:pt x="33" y="115"/>
                  </a:lnTo>
                  <a:lnTo>
                    <a:pt x="35" y="115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2" y="117"/>
                  </a:lnTo>
                  <a:lnTo>
                    <a:pt x="32" y="115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31" y="112"/>
                  </a:lnTo>
                  <a:lnTo>
                    <a:pt x="31" y="111"/>
                  </a:lnTo>
                  <a:lnTo>
                    <a:pt x="31" y="110"/>
                  </a:lnTo>
                  <a:lnTo>
                    <a:pt x="31" y="108"/>
                  </a:lnTo>
                  <a:lnTo>
                    <a:pt x="29" y="108"/>
                  </a:lnTo>
                  <a:lnTo>
                    <a:pt x="29" y="107"/>
                  </a:lnTo>
                  <a:lnTo>
                    <a:pt x="29" y="105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1"/>
                  </a:lnTo>
                  <a:lnTo>
                    <a:pt x="29" y="99"/>
                  </a:lnTo>
                  <a:lnTo>
                    <a:pt x="28" y="99"/>
                  </a:lnTo>
                  <a:lnTo>
                    <a:pt x="29" y="99"/>
                  </a:lnTo>
                  <a:lnTo>
                    <a:pt x="28" y="99"/>
                  </a:lnTo>
                  <a:lnTo>
                    <a:pt x="29" y="98"/>
                  </a:lnTo>
                  <a:lnTo>
                    <a:pt x="31" y="98"/>
                  </a:lnTo>
                  <a:lnTo>
                    <a:pt x="31" y="97"/>
                  </a:lnTo>
                  <a:lnTo>
                    <a:pt x="32" y="97"/>
                  </a:lnTo>
                  <a:lnTo>
                    <a:pt x="33" y="95"/>
                  </a:lnTo>
                  <a:lnTo>
                    <a:pt x="33" y="94"/>
                  </a:lnTo>
                  <a:lnTo>
                    <a:pt x="32" y="94"/>
                  </a:lnTo>
                  <a:lnTo>
                    <a:pt x="31" y="94"/>
                  </a:lnTo>
                  <a:lnTo>
                    <a:pt x="31" y="92"/>
                  </a:lnTo>
                  <a:lnTo>
                    <a:pt x="29" y="92"/>
                  </a:lnTo>
                  <a:lnTo>
                    <a:pt x="28" y="92"/>
                  </a:lnTo>
                  <a:lnTo>
                    <a:pt x="28" y="91"/>
                  </a:lnTo>
                  <a:lnTo>
                    <a:pt x="28" y="89"/>
                  </a:lnTo>
                  <a:lnTo>
                    <a:pt x="26" y="89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28" y="86"/>
                  </a:lnTo>
                  <a:lnTo>
                    <a:pt x="26" y="86"/>
                  </a:lnTo>
                  <a:lnTo>
                    <a:pt x="26" y="85"/>
                  </a:lnTo>
                  <a:lnTo>
                    <a:pt x="25" y="85"/>
                  </a:lnTo>
                  <a:lnTo>
                    <a:pt x="24" y="85"/>
                  </a:lnTo>
                  <a:lnTo>
                    <a:pt x="24" y="86"/>
                  </a:lnTo>
                  <a:lnTo>
                    <a:pt x="22" y="86"/>
                  </a:lnTo>
                  <a:lnTo>
                    <a:pt x="21" y="86"/>
                  </a:lnTo>
                  <a:lnTo>
                    <a:pt x="21" y="85"/>
                  </a:lnTo>
                  <a:lnTo>
                    <a:pt x="20" y="85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8" y="82"/>
                  </a:lnTo>
                  <a:lnTo>
                    <a:pt x="17" y="82"/>
                  </a:lnTo>
                  <a:lnTo>
                    <a:pt x="17" y="81"/>
                  </a:lnTo>
                  <a:lnTo>
                    <a:pt x="18" y="81"/>
                  </a:lnTo>
                  <a:lnTo>
                    <a:pt x="18" y="79"/>
                  </a:lnTo>
                  <a:lnTo>
                    <a:pt x="18" y="78"/>
                  </a:lnTo>
                  <a:lnTo>
                    <a:pt x="20" y="78"/>
                  </a:lnTo>
                  <a:lnTo>
                    <a:pt x="21" y="78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1" y="73"/>
                  </a:lnTo>
                  <a:lnTo>
                    <a:pt x="21" y="72"/>
                  </a:lnTo>
                  <a:lnTo>
                    <a:pt x="21" y="71"/>
                  </a:lnTo>
                  <a:lnTo>
                    <a:pt x="21" y="69"/>
                  </a:lnTo>
                  <a:lnTo>
                    <a:pt x="22" y="69"/>
                  </a:lnTo>
                  <a:lnTo>
                    <a:pt x="21" y="69"/>
                  </a:lnTo>
                  <a:lnTo>
                    <a:pt x="21" y="68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5"/>
                  </a:lnTo>
                  <a:lnTo>
                    <a:pt x="20" y="63"/>
                  </a:lnTo>
                  <a:lnTo>
                    <a:pt x="20" y="62"/>
                  </a:lnTo>
                  <a:lnTo>
                    <a:pt x="20" y="61"/>
                  </a:lnTo>
                  <a:lnTo>
                    <a:pt x="21" y="61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4" y="53"/>
                  </a:lnTo>
                  <a:lnTo>
                    <a:pt x="13" y="53"/>
                  </a:lnTo>
                  <a:lnTo>
                    <a:pt x="13" y="52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9" y="25"/>
                  </a:lnTo>
                  <a:lnTo>
                    <a:pt x="7" y="23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0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4" name="Freeform 86"/>
            <p:cNvSpPr>
              <a:spLocks/>
            </p:cNvSpPr>
            <p:nvPr/>
          </p:nvSpPr>
          <p:spPr bwMode="auto">
            <a:xfrm>
              <a:off x="3326" y="1034"/>
              <a:ext cx="779" cy="353"/>
            </a:xfrm>
            <a:custGeom>
              <a:avLst/>
              <a:gdLst>
                <a:gd name="T0" fmla="*/ 666 w 779"/>
                <a:gd name="T1" fmla="*/ 7 h 353"/>
                <a:gd name="T2" fmla="*/ 666 w 779"/>
                <a:gd name="T3" fmla="*/ 50 h 353"/>
                <a:gd name="T4" fmla="*/ 681 w 779"/>
                <a:gd name="T5" fmla="*/ 100 h 353"/>
                <a:gd name="T6" fmla="*/ 725 w 779"/>
                <a:gd name="T7" fmla="*/ 118 h 353"/>
                <a:gd name="T8" fmla="*/ 732 w 779"/>
                <a:gd name="T9" fmla="*/ 119 h 353"/>
                <a:gd name="T10" fmla="*/ 745 w 779"/>
                <a:gd name="T11" fmla="*/ 110 h 353"/>
                <a:gd name="T12" fmla="*/ 773 w 779"/>
                <a:gd name="T13" fmla="*/ 129 h 353"/>
                <a:gd name="T14" fmla="*/ 757 w 779"/>
                <a:gd name="T15" fmla="*/ 172 h 353"/>
                <a:gd name="T16" fmla="*/ 732 w 779"/>
                <a:gd name="T17" fmla="*/ 159 h 353"/>
                <a:gd name="T18" fmla="*/ 717 w 779"/>
                <a:gd name="T19" fmla="*/ 195 h 353"/>
                <a:gd name="T20" fmla="*/ 691 w 779"/>
                <a:gd name="T21" fmla="*/ 178 h 353"/>
                <a:gd name="T22" fmla="*/ 669 w 779"/>
                <a:gd name="T23" fmla="*/ 177 h 353"/>
                <a:gd name="T24" fmla="*/ 660 w 779"/>
                <a:gd name="T25" fmla="*/ 193 h 353"/>
                <a:gd name="T26" fmla="*/ 640 w 779"/>
                <a:gd name="T27" fmla="*/ 204 h 353"/>
                <a:gd name="T28" fmla="*/ 617 w 779"/>
                <a:gd name="T29" fmla="*/ 201 h 353"/>
                <a:gd name="T30" fmla="*/ 561 w 779"/>
                <a:gd name="T31" fmla="*/ 200 h 353"/>
                <a:gd name="T32" fmla="*/ 575 w 779"/>
                <a:gd name="T33" fmla="*/ 234 h 353"/>
                <a:gd name="T34" fmla="*/ 562 w 779"/>
                <a:gd name="T35" fmla="*/ 266 h 353"/>
                <a:gd name="T36" fmla="*/ 540 w 779"/>
                <a:gd name="T37" fmla="*/ 304 h 353"/>
                <a:gd name="T38" fmla="*/ 555 w 779"/>
                <a:gd name="T39" fmla="*/ 309 h 353"/>
                <a:gd name="T40" fmla="*/ 542 w 779"/>
                <a:gd name="T41" fmla="*/ 327 h 353"/>
                <a:gd name="T42" fmla="*/ 532 w 779"/>
                <a:gd name="T43" fmla="*/ 327 h 353"/>
                <a:gd name="T44" fmla="*/ 523 w 779"/>
                <a:gd name="T45" fmla="*/ 325 h 353"/>
                <a:gd name="T46" fmla="*/ 512 w 779"/>
                <a:gd name="T47" fmla="*/ 322 h 353"/>
                <a:gd name="T48" fmla="*/ 505 w 779"/>
                <a:gd name="T49" fmla="*/ 319 h 353"/>
                <a:gd name="T50" fmla="*/ 497 w 779"/>
                <a:gd name="T51" fmla="*/ 315 h 353"/>
                <a:gd name="T52" fmla="*/ 481 w 779"/>
                <a:gd name="T53" fmla="*/ 291 h 353"/>
                <a:gd name="T54" fmla="*/ 465 w 779"/>
                <a:gd name="T55" fmla="*/ 289 h 353"/>
                <a:gd name="T56" fmla="*/ 439 w 779"/>
                <a:gd name="T57" fmla="*/ 275 h 353"/>
                <a:gd name="T58" fmla="*/ 409 w 779"/>
                <a:gd name="T59" fmla="*/ 275 h 353"/>
                <a:gd name="T60" fmla="*/ 355 w 779"/>
                <a:gd name="T61" fmla="*/ 275 h 353"/>
                <a:gd name="T62" fmla="*/ 228 w 779"/>
                <a:gd name="T63" fmla="*/ 291 h 353"/>
                <a:gd name="T64" fmla="*/ 113 w 779"/>
                <a:gd name="T65" fmla="*/ 328 h 353"/>
                <a:gd name="T66" fmla="*/ 0 w 779"/>
                <a:gd name="T67" fmla="*/ 319 h 353"/>
                <a:gd name="T68" fmla="*/ 105 w 779"/>
                <a:gd name="T69" fmla="*/ 232 h 353"/>
                <a:gd name="T70" fmla="*/ 110 w 779"/>
                <a:gd name="T71" fmla="*/ 221 h 353"/>
                <a:gd name="T72" fmla="*/ 120 w 779"/>
                <a:gd name="T73" fmla="*/ 213 h 353"/>
                <a:gd name="T74" fmla="*/ 125 w 779"/>
                <a:gd name="T75" fmla="*/ 197 h 353"/>
                <a:gd name="T76" fmla="*/ 128 w 779"/>
                <a:gd name="T77" fmla="*/ 181 h 353"/>
                <a:gd name="T78" fmla="*/ 138 w 779"/>
                <a:gd name="T79" fmla="*/ 167 h 353"/>
                <a:gd name="T80" fmla="*/ 148 w 779"/>
                <a:gd name="T81" fmla="*/ 155 h 353"/>
                <a:gd name="T82" fmla="*/ 158 w 779"/>
                <a:gd name="T83" fmla="*/ 146 h 353"/>
                <a:gd name="T84" fmla="*/ 170 w 779"/>
                <a:gd name="T85" fmla="*/ 138 h 353"/>
                <a:gd name="T86" fmla="*/ 185 w 779"/>
                <a:gd name="T87" fmla="*/ 129 h 353"/>
                <a:gd name="T88" fmla="*/ 196 w 779"/>
                <a:gd name="T89" fmla="*/ 131 h 353"/>
                <a:gd name="T90" fmla="*/ 213 w 779"/>
                <a:gd name="T91" fmla="*/ 134 h 353"/>
                <a:gd name="T92" fmla="*/ 220 w 779"/>
                <a:gd name="T93" fmla="*/ 136 h 353"/>
                <a:gd name="T94" fmla="*/ 228 w 779"/>
                <a:gd name="T95" fmla="*/ 148 h 353"/>
                <a:gd name="T96" fmla="*/ 238 w 779"/>
                <a:gd name="T97" fmla="*/ 145 h 353"/>
                <a:gd name="T98" fmla="*/ 251 w 779"/>
                <a:gd name="T99" fmla="*/ 144 h 353"/>
                <a:gd name="T100" fmla="*/ 265 w 779"/>
                <a:gd name="T101" fmla="*/ 145 h 353"/>
                <a:gd name="T102" fmla="*/ 272 w 779"/>
                <a:gd name="T103" fmla="*/ 148 h 353"/>
                <a:gd name="T104" fmla="*/ 284 w 779"/>
                <a:gd name="T105" fmla="*/ 136 h 353"/>
                <a:gd name="T106" fmla="*/ 298 w 779"/>
                <a:gd name="T107" fmla="*/ 125 h 353"/>
                <a:gd name="T108" fmla="*/ 292 w 779"/>
                <a:gd name="T109" fmla="*/ 105 h 353"/>
                <a:gd name="T110" fmla="*/ 283 w 779"/>
                <a:gd name="T111" fmla="*/ 90 h 353"/>
                <a:gd name="T112" fmla="*/ 280 w 779"/>
                <a:gd name="T113" fmla="*/ 72 h 353"/>
                <a:gd name="T114" fmla="*/ 276 w 779"/>
                <a:gd name="T115" fmla="*/ 56 h 353"/>
                <a:gd name="T116" fmla="*/ 273 w 779"/>
                <a:gd name="T117" fmla="*/ 38 h 353"/>
                <a:gd name="T118" fmla="*/ 276 w 779"/>
                <a:gd name="T119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9" h="353">
                  <a:moveTo>
                    <a:pt x="625" y="0"/>
                  </a:moveTo>
                  <a:lnTo>
                    <a:pt x="629" y="0"/>
                  </a:lnTo>
                  <a:lnTo>
                    <a:pt x="632" y="0"/>
                  </a:lnTo>
                  <a:lnTo>
                    <a:pt x="634" y="0"/>
                  </a:lnTo>
                  <a:lnTo>
                    <a:pt x="635" y="2"/>
                  </a:lnTo>
                  <a:lnTo>
                    <a:pt x="635" y="7"/>
                  </a:lnTo>
                  <a:lnTo>
                    <a:pt x="635" y="12"/>
                  </a:lnTo>
                  <a:lnTo>
                    <a:pt x="636" y="15"/>
                  </a:lnTo>
                  <a:lnTo>
                    <a:pt x="640" y="18"/>
                  </a:lnTo>
                  <a:lnTo>
                    <a:pt x="644" y="18"/>
                  </a:lnTo>
                  <a:lnTo>
                    <a:pt x="647" y="20"/>
                  </a:lnTo>
                  <a:lnTo>
                    <a:pt x="649" y="18"/>
                  </a:lnTo>
                  <a:lnTo>
                    <a:pt x="655" y="10"/>
                  </a:lnTo>
                  <a:lnTo>
                    <a:pt x="658" y="8"/>
                  </a:lnTo>
                  <a:lnTo>
                    <a:pt x="661" y="7"/>
                  </a:lnTo>
                  <a:lnTo>
                    <a:pt x="664" y="7"/>
                  </a:lnTo>
                  <a:lnTo>
                    <a:pt x="666" y="7"/>
                  </a:lnTo>
                  <a:lnTo>
                    <a:pt x="669" y="8"/>
                  </a:lnTo>
                  <a:lnTo>
                    <a:pt x="673" y="12"/>
                  </a:lnTo>
                  <a:lnTo>
                    <a:pt x="675" y="11"/>
                  </a:lnTo>
                  <a:lnTo>
                    <a:pt x="676" y="10"/>
                  </a:lnTo>
                  <a:lnTo>
                    <a:pt x="677" y="10"/>
                  </a:lnTo>
                  <a:lnTo>
                    <a:pt x="679" y="8"/>
                  </a:lnTo>
                  <a:lnTo>
                    <a:pt x="679" y="10"/>
                  </a:lnTo>
                  <a:lnTo>
                    <a:pt x="680" y="12"/>
                  </a:lnTo>
                  <a:lnTo>
                    <a:pt x="681" y="14"/>
                  </a:lnTo>
                  <a:lnTo>
                    <a:pt x="684" y="15"/>
                  </a:lnTo>
                  <a:lnTo>
                    <a:pt x="686" y="15"/>
                  </a:lnTo>
                  <a:lnTo>
                    <a:pt x="681" y="24"/>
                  </a:lnTo>
                  <a:lnTo>
                    <a:pt x="679" y="30"/>
                  </a:lnTo>
                  <a:lnTo>
                    <a:pt x="675" y="38"/>
                  </a:lnTo>
                  <a:lnTo>
                    <a:pt x="672" y="43"/>
                  </a:lnTo>
                  <a:lnTo>
                    <a:pt x="669" y="49"/>
                  </a:lnTo>
                  <a:lnTo>
                    <a:pt x="666" y="50"/>
                  </a:lnTo>
                  <a:lnTo>
                    <a:pt x="666" y="60"/>
                  </a:lnTo>
                  <a:lnTo>
                    <a:pt x="665" y="64"/>
                  </a:lnTo>
                  <a:lnTo>
                    <a:pt x="665" y="61"/>
                  </a:lnTo>
                  <a:lnTo>
                    <a:pt x="662" y="60"/>
                  </a:lnTo>
                  <a:lnTo>
                    <a:pt x="660" y="59"/>
                  </a:lnTo>
                  <a:lnTo>
                    <a:pt x="658" y="59"/>
                  </a:lnTo>
                  <a:lnTo>
                    <a:pt x="657" y="60"/>
                  </a:lnTo>
                  <a:lnTo>
                    <a:pt x="654" y="61"/>
                  </a:lnTo>
                  <a:lnTo>
                    <a:pt x="654" y="64"/>
                  </a:lnTo>
                  <a:lnTo>
                    <a:pt x="653" y="67"/>
                  </a:lnTo>
                  <a:lnTo>
                    <a:pt x="653" y="69"/>
                  </a:lnTo>
                  <a:lnTo>
                    <a:pt x="654" y="72"/>
                  </a:lnTo>
                  <a:lnTo>
                    <a:pt x="657" y="74"/>
                  </a:lnTo>
                  <a:lnTo>
                    <a:pt x="664" y="82"/>
                  </a:lnTo>
                  <a:lnTo>
                    <a:pt x="664" y="83"/>
                  </a:lnTo>
                  <a:lnTo>
                    <a:pt x="672" y="90"/>
                  </a:lnTo>
                  <a:lnTo>
                    <a:pt x="681" y="100"/>
                  </a:lnTo>
                  <a:lnTo>
                    <a:pt x="683" y="103"/>
                  </a:lnTo>
                  <a:lnTo>
                    <a:pt x="687" y="105"/>
                  </a:lnTo>
                  <a:lnTo>
                    <a:pt x="688" y="106"/>
                  </a:lnTo>
                  <a:lnTo>
                    <a:pt x="691" y="106"/>
                  </a:lnTo>
                  <a:lnTo>
                    <a:pt x="692" y="106"/>
                  </a:lnTo>
                  <a:lnTo>
                    <a:pt x="694" y="106"/>
                  </a:lnTo>
                  <a:lnTo>
                    <a:pt x="694" y="105"/>
                  </a:lnTo>
                  <a:lnTo>
                    <a:pt x="697" y="105"/>
                  </a:lnTo>
                  <a:lnTo>
                    <a:pt x="703" y="109"/>
                  </a:lnTo>
                  <a:lnTo>
                    <a:pt x="705" y="110"/>
                  </a:lnTo>
                  <a:lnTo>
                    <a:pt x="708" y="110"/>
                  </a:lnTo>
                  <a:lnTo>
                    <a:pt x="710" y="112"/>
                  </a:lnTo>
                  <a:lnTo>
                    <a:pt x="713" y="112"/>
                  </a:lnTo>
                  <a:lnTo>
                    <a:pt x="718" y="113"/>
                  </a:lnTo>
                  <a:lnTo>
                    <a:pt x="721" y="115"/>
                  </a:lnTo>
                  <a:lnTo>
                    <a:pt x="724" y="118"/>
                  </a:lnTo>
                  <a:lnTo>
                    <a:pt x="725" y="118"/>
                  </a:lnTo>
                  <a:lnTo>
                    <a:pt x="728" y="121"/>
                  </a:lnTo>
                  <a:lnTo>
                    <a:pt x="728" y="122"/>
                  </a:lnTo>
                  <a:lnTo>
                    <a:pt x="728" y="123"/>
                  </a:lnTo>
                  <a:lnTo>
                    <a:pt x="727" y="123"/>
                  </a:lnTo>
                  <a:lnTo>
                    <a:pt x="725" y="122"/>
                  </a:lnTo>
                  <a:lnTo>
                    <a:pt x="724" y="122"/>
                  </a:lnTo>
                  <a:lnTo>
                    <a:pt x="724" y="123"/>
                  </a:lnTo>
                  <a:lnTo>
                    <a:pt x="725" y="123"/>
                  </a:lnTo>
                  <a:lnTo>
                    <a:pt x="727" y="125"/>
                  </a:lnTo>
                  <a:lnTo>
                    <a:pt x="727" y="126"/>
                  </a:lnTo>
                  <a:lnTo>
                    <a:pt x="728" y="126"/>
                  </a:lnTo>
                  <a:lnTo>
                    <a:pt x="731" y="126"/>
                  </a:lnTo>
                  <a:lnTo>
                    <a:pt x="731" y="125"/>
                  </a:lnTo>
                  <a:lnTo>
                    <a:pt x="732" y="123"/>
                  </a:lnTo>
                  <a:lnTo>
                    <a:pt x="731" y="122"/>
                  </a:lnTo>
                  <a:lnTo>
                    <a:pt x="732" y="121"/>
                  </a:lnTo>
                  <a:lnTo>
                    <a:pt x="732" y="119"/>
                  </a:lnTo>
                  <a:lnTo>
                    <a:pt x="731" y="119"/>
                  </a:lnTo>
                  <a:lnTo>
                    <a:pt x="732" y="119"/>
                  </a:lnTo>
                  <a:lnTo>
                    <a:pt x="732" y="118"/>
                  </a:lnTo>
                  <a:lnTo>
                    <a:pt x="734" y="119"/>
                  </a:lnTo>
                  <a:lnTo>
                    <a:pt x="735" y="119"/>
                  </a:lnTo>
                  <a:lnTo>
                    <a:pt x="736" y="118"/>
                  </a:lnTo>
                  <a:lnTo>
                    <a:pt x="736" y="116"/>
                  </a:lnTo>
                  <a:lnTo>
                    <a:pt x="736" y="115"/>
                  </a:lnTo>
                  <a:lnTo>
                    <a:pt x="736" y="113"/>
                  </a:lnTo>
                  <a:lnTo>
                    <a:pt x="738" y="112"/>
                  </a:lnTo>
                  <a:lnTo>
                    <a:pt x="738" y="109"/>
                  </a:lnTo>
                  <a:lnTo>
                    <a:pt x="738" y="108"/>
                  </a:lnTo>
                  <a:lnTo>
                    <a:pt x="739" y="105"/>
                  </a:lnTo>
                  <a:lnTo>
                    <a:pt x="740" y="105"/>
                  </a:lnTo>
                  <a:lnTo>
                    <a:pt x="742" y="109"/>
                  </a:lnTo>
                  <a:lnTo>
                    <a:pt x="743" y="109"/>
                  </a:lnTo>
                  <a:lnTo>
                    <a:pt x="745" y="110"/>
                  </a:lnTo>
                  <a:lnTo>
                    <a:pt x="745" y="112"/>
                  </a:lnTo>
                  <a:lnTo>
                    <a:pt x="747" y="110"/>
                  </a:lnTo>
                  <a:lnTo>
                    <a:pt x="749" y="110"/>
                  </a:lnTo>
                  <a:lnTo>
                    <a:pt x="749" y="112"/>
                  </a:lnTo>
                  <a:lnTo>
                    <a:pt x="751" y="115"/>
                  </a:lnTo>
                  <a:lnTo>
                    <a:pt x="751" y="116"/>
                  </a:lnTo>
                  <a:lnTo>
                    <a:pt x="753" y="115"/>
                  </a:lnTo>
                  <a:lnTo>
                    <a:pt x="755" y="115"/>
                  </a:lnTo>
                  <a:lnTo>
                    <a:pt x="757" y="118"/>
                  </a:lnTo>
                  <a:lnTo>
                    <a:pt x="758" y="118"/>
                  </a:lnTo>
                  <a:lnTo>
                    <a:pt x="761" y="119"/>
                  </a:lnTo>
                  <a:lnTo>
                    <a:pt x="762" y="122"/>
                  </a:lnTo>
                  <a:lnTo>
                    <a:pt x="764" y="122"/>
                  </a:lnTo>
                  <a:lnTo>
                    <a:pt x="768" y="125"/>
                  </a:lnTo>
                  <a:lnTo>
                    <a:pt x="772" y="126"/>
                  </a:lnTo>
                  <a:lnTo>
                    <a:pt x="772" y="128"/>
                  </a:lnTo>
                  <a:lnTo>
                    <a:pt x="773" y="129"/>
                  </a:lnTo>
                  <a:lnTo>
                    <a:pt x="777" y="132"/>
                  </a:lnTo>
                  <a:lnTo>
                    <a:pt x="777" y="136"/>
                  </a:lnTo>
                  <a:lnTo>
                    <a:pt x="776" y="144"/>
                  </a:lnTo>
                  <a:lnTo>
                    <a:pt x="777" y="152"/>
                  </a:lnTo>
                  <a:lnTo>
                    <a:pt x="779" y="168"/>
                  </a:lnTo>
                  <a:lnTo>
                    <a:pt x="779" y="170"/>
                  </a:lnTo>
                  <a:lnTo>
                    <a:pt x="779" y="175"/>
                  </a:lnTo>
                  <a:lnTo>
                    <a:pt x="773" y="175"/>
                  </a:lnTo>
                  <a:lnTo>
                    <a:pt x="771" y="175"/>
                  </a:lnTo>
                  <a:lnTo>
                    <a:pt x="769" y="177"/>
                  </a:lnTo>
                  <a:lnTo>
                    <a:pt x="766" y="177"/>
                  </a:lnTo>
                  <a:lnTo>
                    <a:pt x="765" y="177"/>
                  </a:lnTo>
                  <a:lnTo>
                    <a:pt x="762" y="177"/>
                  </a:lnTo>
                  <a:lnTo>
                    <a:pt x="760" y="175"/>
                  </a:lnTo>
                  <a:lnTo>
                    <a:pt x="758" y="174"/>
                  </a:lnTo>
                  <a:lnTo>
                    <a:pt x="757" y="174"/>
                  </a:lnTo>
                  <a:lnTo>
                    <a:pt x="757" y="172"/>
                  </a:lnTo>
                  <a:lnTo>
                    <a:pt x="755" y="171"/>
                  </a:lnTo>
                  <a:lnTo>
                    <a:pt x="754" y="171"/>
                  </a:lnTo>
                  <a:lnTo>
                    <a:pt x="753" y="170"/>
                  </a:lnTo>
                  <a:lnTo>
                    <a:pt x="751" y="170"/>
                  </a:lnTo>
                  <a:lnTo>
                    <a:pt x="751" y="168"/>
                  </a:lnTo>
                  <a:lnTo>
                    <a:pt x="749" y="168"/>
                  </a:lnTo>
                  <a:lnTo>
                    <a:pt x="749" y="167"/>
                  </a:lnTo>
                  <a:lnTo>
                    <a:pt x="745" y="165"/>
                  </a:lnTo>
                  <a:lnTo>
                    <a:pt x="743" y="165"/>
                  </a:lnTo>
                  <a:lnTo>
                    <a:pt x="742" y="165"/>
                  </a:lnTo>
                  <a:lnTo>
                    <a:pt x="742" y="164"/>
                  </a:lnTo>
                  <a:lnTo>
                    <a:pt x="740" y="162"/>
                  </a:lnTo>
                  <a:lnTo>
                    <a:pt x="738" y="161"/>
                  </a:lnTo>
                  <a:lnTo>
                    <a:pt x="735" y="158"/>
                  </a:lnTo>
                  <a:lnTo>
                    <a:pt x="734" y="158"/>
                  </a:lnTo>
                  <a:lnTo>
                    <a:pt x="734" y="159"/>
                  </a:lnTo>
                  <a:lnTo>
                    <a:pt x="732" y="159"/>
                  </a:lnTo>
                  <a:lnTo>
                    <a:pt x="731" y="162"/>
                  </a:lnTo>
                  <a:lnTo>
                    <a:pt x="731" y="165"/>
                  </a:lnTo>
                  <a:lnTo>
                    <a:pt x="732" y="170"/>
                  </a:lnTo>
                  <a:lnTo>
                    <a:pt x="732" y="172"/>
                  </a:lnTo>
                  <a:lnTo>
                    <a:pt x="731" y="174"/>
                  </a:lnTo>
                  <a:lnTo>
                    <a:pt x="731" y="177"/>
                  </a:lnTo>
                  <a:lnTo>
                    <a:pt x="732" y="178"/>
                  </a:lnTo>
                  <a:lnTo>
                    <a:pt x="731" y="180"/>
                  </a:lnTo>
                  <a:lnTo>
                    <a:pt x="734" y="185"/>
                  </a:lnTo>
                  <a:lnTo>
                    <a:pt x="732" y="187"/>
                  </a:lnTo>
                  <a:lnTo>
                    <a:pt x="732" y="190"/>
                  </a:lnTo>
                  <a:lnTo>
                    <a:pt x="732" y="191"/>
                  </a:lnTo>
                  <a:lnTo>
                    <a:pt x="731" y="193"/>
                  </a:lnTo>
                  <a:lnTo>
                    <a:pt x="731" y="194"/>
                  </a:lnTo>
                  <a:lnTo>
                    <a:pt x="724" y="191"/>
                  </a:lnTo>
                  <a:lnTo>
                    <a:pt x="721" y="193"/>
                  </a:lnTo>
                  <a:lnTo>
                    <a:pt x="717" y="195"/>
                  </a:lnTo>
                  <a:lnTo>
                    <a:pt x="713" y="195"/>
                  </a:lnTo>
                  <a:lnTo>
                    <a:pt x="710" y="194"/>
                  </a:lnTo>
                  <a:lnTo>
                    <a:pt x="709" y="194"/>
                  </a:lnTo>
                  <a:lnTo>
                    <a:pt x="708" y="193"/>
                  </a:lnTo>
                  <a:lnTo>
                    <a:pt x="706" y="193"/>
                  </a:lnTo>
                  <a:lnTo>
                    <a:pt x="706" y="191"/>
                  </a:lnTo>
                  <a:lnTo>
                    <a:pt x="706" y="190"/>
                  </a:lnTo>
                  <a:lnTo>
                    <a:pt x="705" y="188"/>
                  </a:lnTo>
                  <a:lnTo>
                    <a:pt x="703" y="188"/>
                  </a:lnTo>
                  <a:lnTo>
                    <a:pt x="701" y="187"/>
                  </a:lnTo>
                  <a:lnTo>
                    <a:pt x="698" y="185"/>
                  </a:lnTo>
                  <a:lnTo>
                    <a:pt x="697" y="184"/>
                  </a:lnTo>
                  <a:lnTo>
                    <a:pt x="695" y="183"/>
                  </a:lnTo>
                  <a:lnTo>
                    <a:pt x="695" y="180"/>
                  </a:lnTo>
                  <a:lnTo>
                    <a:pt x="694" y="180"/>
                  </a:lnTo>
                  <a:lnTo>
                    <a:pt x="692" y="178"/>
                  </a:lnTo>
                  <a:lnTo>
                    <a:pt x="691" y="178"/>
                  </a:lnTo>
                  <a:lnTo>
                    <a:pt x="688" y="175"/>
                  </a:lnTo>
                  <a:lnTo>
                    <a:pt x="687" y="174"/>
                  </a:lnTo>
                  <a:lnTo>
                    <a:pt x="686" y="174"/>
                  </a:lnTo>
                  <a:lnTo>
                    <a:pt x="684" y="172"/>
                  </a:lnTo>
                  <a:lnTo>
                    <a:pt x="684" y="171"/>
                  </a:lnTo>
                  <a:lnTo>
                    <a:pt x="683" y="171"/>
                  </a:lnTo>
                  <a:lnTo>
                    <a:pt x="680" y="170"/>
                  </a:lnTo>
                  <a:lnTo>
                    <a:pt x="679" y="170"/>
                  </a:lnTo>
                  <a:lnTo>
                    <a:pt x="677" y="171"/>
                  </a:lnTo>
                  <a:lnTo>
                    <a:pt x="676" y="172"/>
                  </a:lnTo>
                  <a:lnTo>
                    <a:pt x="676" y="174"/>
                  </a:lnTo>
                  <a:lnTo>
                    <a:pt x="676" y="175"/>
                  </a:lnTo>
                  <a:lnTo>
                    <a:pt x="676" y="178"/>
                  </a:lnTo>
                  <a:lnTo>
                    <a:pt x="675" y="178"/>
                  </a:lnTo>
                  <a:lnTo>
                    <a:pt x="672" y="177"/>
                  </a:lnTo>
                  <a:lnTo>
                    <a:pt x="671" y="177"/>
                  </a:lnTo>
                  <a:lnTo>
                    <a:pt x="669" y="177"/>
                  </a:lnTo>
                  <a:lnTo>
                    <a:pt x="669" y="178"/>
                  </a:lnTo>
                  <a:lnTo>
                    <a:pt x="671" y="181"/>
                  </a:lnTo>
                  <a:lnTo>
                    <a:pt x="668" y="181"/>
                  </a:lnTo>
                  <a:lnTo>
                    <a:pt x="666" y="183"/>
                  </a:lnTo>
                  <a:lnTo>
                    <a:pt x="665" y="183"/>
                  </a:lnTo>
                  <a:lnTo>
                    <a:pt x="664" y="184"/>
                  </a:lnTo>
                  <a:lnTo>
                    <a:pt x="662" y="184"/>
                  </a:lnTo>
                  <a:lnTo>
                    <a:pt x="662" y="185"/>
                  </a:lnTo>
                  <a:lnTo>
                    <a:pt x="665" y="187"/>
                  </a:lnTo>
                  <a:lnTo>
                    <a:pt x="665" y="188"/>
                  </a:lnTo>
                  <a:lnTo>
                    <a:pt x="665" y="190"/>
                  </a:lnTo>
                  <a:lnTo>
                    <a:pt x="664" y="190"/>
                  </a:lnTo>
                  <a:lnTo>
                    <a:pt x="664" y="191"/>
                  </a:lnTo>
                  <a:lnTo>
                    <a:pt x="662" y="193"/>
                  </a:lnTo>
                  <a:lnTo>
                    <a:pt x="661" y="194"/>
                  </a:lnTo>
                  <a:lnTo>
                    <a:pt x="660" y="194"/>
                  </a:lnTo>
                  <a:lnTo>
                    <a:pt x="660" y="193"/>
                  </a:lnTo>
                  <a:lnTo>
                    <a:pt x="658" y="193"/>
                  </a:lnTo>
                  <a:lnTo>
                    <a:pt x="657" y="193"/>
                  </a:lnTo>
                  <a:lnTo>
                    <a:pt x="655" y="193"/>
                  </a:lnTo>
                  <a:lnTo>
                    <a:pt x="655" y="194"/>
                  </a:lnTo>
                  <a:lnTo>
                    <a:pt x="655" y="195"/>
                  </a:lnTo>
                  <a:lnTo>
                    <a:pt x="655" y="197"/>
                  </a:lnTo>
                  <a:lnTo>
                    <a:pt x="655" y="198"/>
                  </a:lnTo>
                  <a:lnTo>
                    <a:pt x="653" y="198"/>
                  </a:lnTo>
                  <a:lnTo>
                    <a:pt x="651" y="198"/>
                  </a:lnTo>
                  <a:lnTo>
                    <a:pt x="650" y="200"/>
                  </a:lnTo>
                  <a:lnTo>
                    <a:pt x="650" y="203"/>
                  </a:lnTo>
                  <a:lnTo>
                    <a:pt x="649" y="203"/>
                  </a:lnTo>
                  <a:lnTo>
                    <a:pt x="647" y="203"/>
                  </a:lnTo>
                  <a:lnTo>
                    <a:pt x="646" y="203"/>
                  </a:lnTo>
                  <a:lnTo>
                    <a:pt x="644" y="206"/>
                  </a:lnTo>
                  <a:lnTo>
                    <a:pt x="643" y="206"/>
                  </a:lnTo>
                  <a:lnTo>
                    <a:pt x="640" y="204"/>
                  </a:lnTo>
                  <a:lnTo>
                    <a:pt x="639" y="206"/>
                  </a:lnTo>
                  <a:lnTo>
                    <a:pt x="638" y="206"/>
                  </a:lnTo>
                  <a:lnTo>
                    <a:pt x="638" y="207"/>
                  </a:lnTo>
                  <a:lnTo>
                    <a:pt x="636" y="208"/>
                  </a:lnTo>
                  <a:lnTo>
                    <a:pt x="635" y="208"/>
                  </a:lnTo>
                  <a:lnTo>
                    <a:pt x="632" y="204"/>
                  </a:lnTo>
                  <a:lnTo>
                    <a:pt x="631" y="204"/>
                  </a:lnTo>
                  <a:lnTo>
                    <a:pt x="629" y="203"/>
                  </a:lnTo>
                  <a:lnTo>
                    <a:pt x="628" y="201"/>
                  </a:lnTo>
                  <a:lnTo>
                    <a:pt x="627" y="203"/>
                  </a:lnTo>
                  <a:lnTo>
                    <a:pt x="625" y="203"/>
                  </a:lnTo>
                  <a:lnTo>
                    <a:pt x="625" y="201"/>
                  </a:lnTo>
                  <a:lnTo>
                    <a:pt x="624" y="200"/>
                  </a:lnTo>
                  <a:lnTo>
                    <a:pt x="621" y="200"/>
                  </a:lnTo>
                  <a:lnTo>
                    <a:pt x="620" y="198"/>
                  </a:lnTo>
                  <a:lnTo>
                    <a:pt x="618" y="198"/>
                  </a:lnTo>
                  <a:lnTo>
                    <a:pt x="617" y="201"/>
                  </a:lnTo>
                  <a:lnTo>
                    <a:pt x="612" y="195"/>
                  </a:lnTo>
                  <a:lnTo>
                    <a:pt x="610" y="194"/>
                  </a:lnTo>
                  <a:lnTo>
                    <a:pt x="609" y="194"/>
                  </a:lnTo>
                  <a:lnTo>
                    <a:pt x="607" y="193"/>
                  </a:lnTo>
                  <a:lnTo>
                    <a:pt x="603" y="193"/>
                  </a:lnTo>
                  <a:lnTo>
                    <a:pt x="599" y="191"/>
                  </a:lnTo>
                  <a:lnTo>
                    <a:pt x="588" y="188"/>
                  </a:lnTo>
                  <a:lnTo>
                    <a:pt x="586" y="187"/>
                  </a:lnTo>
                  <a:lnTo>
                    <a:pt x="584" y="185"/>
                  </a:lnTo>
                  <a:lnTo>
                    <a:pt x="575" y="184"/>
                  </a:lnTo>
                  <a:lnTo>
                    <a:pt x="573" y="184"/>
                  </a:lnTo>
                  <a:lnTo>
                    <a:pt x="569" y="183"/>
                  </a:lnTo>
                  <a:lnTo>
                    <a:pt x="564" y="184"/>
                  </a:lnTo>
                  <a:lnTo>
                    <a:pt x="561" y="184"/>
                  </a:lnTo>
                  <a:lnTo>
                    <a:pt x="560" y="193"/>
                  </a:lnTo>
                  <a:lnTo>
                    <a:pt x="561" y="198"/>
                  </a:lnTo>
                  <a:lnTo>
                    <a:pt x="561" y="200"/>
                  </a:lnTo>
                  <a:lnTo>
                    <a:pt x="562" y="201"/>
                  </a:lnTo>
                  <a:lnTo>
                    <a:pt x="564" y="203"/>
                  </a:lnTo>
                  <a:lnTo>
                    <a:pt x="569" y="204"/>
                  </a:lnTo>
                  <a:lnTo>
                    <a:pt x="575" y="211"/>
                  </a:lnTo>
                  <a:lnTo>
                    <a:pt x="576" y="213"/>
                  </a:lnTo>
                  <a:lnTo>
                    <a:pt x="579" y="213"/>
                  </a:lnTo>
                  <a:lnTo>
                    <a:pt x="580" y="214"/>
                  </a:lnTo>
                  <a:lnTo>
                    <a:pt x="581" y="217"/>
                  </a:lnTo>
                  <a:lnTo>
                    <a:pt x="583" y="221"/>
                  </a:lnTo>
                  <a:lnTo>
                    <a:pt x="583" y="224"/>
                  </a:lnTo>
                  <a:lnTo>
                    <a:pt x="583" y="226"/>
                  </a:lnTo>
                  <a:lnTo>
                    <a:pt x="583" y="227"/>
                  </a:lnTo>
                  <a:lnTo>
                    <a:pt x="581" y="233"/>
                  </a:lnTo>
                  <a:lnTo>
                    <a:pt x="580" y="232"/>
                  </a:lnTo>
                  <a:lnTo>
                    <a:pt x="579" y="232"/>
                  </a:lnTo>
                  <a:lnTo>
                    <a:pt x="577" y="233"/>
                  </a:lnTo>
                  <a:lnTo>
                    <a:pt x="575" y="234"/>
                  </a:lnTo>
                  <a:lnTo>
                    <a:pt x="573" y="236"/>
                  </a:lnTo>
                  <a:lnTo>
                    <a:pt x="572" y="237"/>
                  </a:lnTo>
                  <a:lnTo>
                    <a:pt x="572" y="239"/>
                  </a:lnTo>
                  <a:lnTo>
                    <a:pt x="573" y="243"/>
                  </a:lnTo>
                  <a:lnTo>
                    <a:pt x="572" y="244"/>
                  </a:lnTo>
                  <a:lnTo>
                    <a:pt x="570" y="247"/>
                  </a:lnTo>
                  <a:lnTo>
                    <a:pt x="569" y="249"/>
                  </a:lnTo>
                  <a:lnTo>
                    <a:pt x="566" y="249"/>
                  </a:lnTo>
                  <a:lnTo>
                    <a:pt x="565" y="250"/>
                  </a:lnTo>
                  <a:lnTo>
                    <a:pt x="564" y="252"/>
                  </a:lnTo>
                  <a:lnTo>
                    <a:pt x="561" y="252"/>
                  </a:lnTo>
                  <a:lnTo>
                    <a:pt x="560" y="252"/>
                  </a:lnTo>
                  <a:lnTo>
                    <a:pt x="560" y="255"/>
                  </a:lnTo>
                  <a:lnTo>
                    <a:pt x="560" y="257"/>
                  </a:lnTo>
                  <a:lnTo>
                    <a:pt x="562" y="260"/>
                  </a:lnTo>
                  <a:lnTo>
                    <a:pt x="562" y="263"/>
                  </a:lnTo>
                  <a:lnTo>
                    <a:pt x="562" y="266"/>
                  </a:lnTo>
                  <a:lnTo>
                    <a:pt x="558" y="268"/>
                  </a:lnTo>
                  <a:lnTo>
                    <a:pt x="555" y="269"/>
                  </a:lnTo>
                  <a:lnTo>
                    <a:pt x="550" y="272"/>
                  </a:lnTo>
                  <a:lnTo>
                    <a:pt x="546" y="273"/>
                  </a:lnTo>
                  <a:lnTo>
                    <a:pt x="544" y="278"/>
                  </a:lnTo>
                  <a:lnTo>
                    <a:pt x="543" y="279"/>
                  </a:lnTo>
                  <a:lnTo>
                    <a:pt x="543" y="282"/>
                  </a:lnTo>
                  <a:lnTo>
                    <a:pt x="543" y="283"/>
                  </a:lnTo>
                  <a:lnTo>
                    <a:pt x="543" y="286"/>
                  </a:lnTo>
                  <a:lnTo>
                    <a:pt x="542" y="288"/>
                  </a:lnTo>
                  <a:lnTo>
                    <a:pt x="542" y="291"/>
                  </a:lnTo>
                  <a:lnTo>
                    <a:pt x="540" y="292"/>
                  </a:lnTo>
                  <a:lnTo>
                    <a:pt x="540" y="293"/>
                  </a:lnTo>
                  <a:lnTo>
                    <a:pt x="542" y="296"/>
                  </a:lnTo>
                  <a:lnTo>
                    <a:pt x="540" y="299"/>
                  </a:lnTo>
                  <a:lnTo>
                    <a:pt x="539" y="301"/>
                  </a:lnTo>
                  <a:lnTo>
                    <a:pt x="540" y="304"/>
                  </a:lnTo>
                  <a:lnTo>
                    <a:pt x="542" y="304"/>
                  </a:lnTo>
                  <a:lnTo>
                    <a:pt x="543" y="304"/>
                  </a:lnTo>
                  <a:lnTo>
                    <a:pt x="544" y="305"/>
                  </a:lnTo>
                  <a:lnTo>
                    <a:pt x="544" y="306"/>
                  </a:lnTo>
                  <a:lnTo>
                    <a:pt x="546" y="306"/>
                  </a:lnTo>
                  <a:lnTo>
                    <a:pt x="546" y="305"/>
                  </a:lnTo>
                  <a:lnTo>
                    <a:pt x="547" y="305"/>
                  </a:lnTo>
                  <a:lnTo>
                    <a:pt x="547" y="306"/>
                  </a:lnTo>
                  <a:lnTo>
                    <a:pt x="549" y="306"/>
                  </a:lnTo>
                  <a:lnTo>
                    <a:pt x="551" y="308"/>
                  </a:lnTo>
                  <a:lnTo>
                    <a:pt x="553" y="306"/>
                  </a:lnTo>
                  <a:lnTo>
                    <a:pt x="553" y="305"/>
                  </a:lnTo>
                  <a:lnTo>
                    <a:pt x="554" y="306"/>
                  </a:lnTo>
                  <a:lnTo>
                    <a:pt x="555" y="305"/>
                  </a:lnTo>
                  <a:lnTo>
                    <a:pt x="555" y="306"/>
                  </a:lnTo>
                  <a:lnTo>
                    <a:pt x="557" y="308"/>
                  </a:lnTo>
                  <a:lnTo>
                    <a:pt x="555" y="309"/>
                  </a:lnTo>
                  <a:lnTo>
                    <a:pt x="555" y="311"/>
                  </a:lnTo>
                  <a:lnTo>
                    <a:pt x="554" y="311"/>
                  </a:lnTo>
                  <a:lnTo>
                    <a:pt x="554" y="312"/>
                  </a:lnTo>
                  <a:lnTo>
                    <a:pt x="553" y="312"/>
                  </a:lnTo>
                  <a:lnTo>
                    <a:pt x="551" y="312"/>
                  </a:lnTo>
                  <a:lnTo>
                    <a:pt x="551" y="314"/>
                  </a:lnTo>
                  <a:lnTo>
                    <a:pt x="550" y="314"/>
                  </a:lnTo>
                  <a:lnTo>
                    <a:pt x="549" y="315"/>
                  </a:lnTo>
                  <a:lnTo>
                    <a:pt x="547" y="317"/>
                  </a:lnTo>
                  <a:lnTo>
                    <a:pt x="547" y="318"/>
                  </a:lnTo>
                  <a:lnTo>
                    <a:pt x="546" y="318"/>
                  </a:lnTo>
                  <a:lnTo>
                    <a:pt x="546" y="319"/>
                  </a:lnTo>
                  <a:lnTo>
                    <a:pt x="544" y="321"/>
                  </a:lnTo>
                  <a:lnTo>
                    <a:pt x="544" y="322"/>
                  </a:lnTo>
                  <a:lnTo>
                    <a:pt x="543" y="324"/>
                  </a:lnTo>
                  <a:lnTo>
                    <a:pt x="543" y="325"/>
                  </a:lnTo>
                  <a:lnTo>
                    <a:pt x="542" y="327"/>
                  </a:lnTo>
                  <a:lnTo>
                    <a:pt x="542" y="328"/>
                  </a:lnTo>
                  <a:lnTo>
                    <a:pt x="540" y="328"/>
                  </a:lnTo>
                  <a:lnTo>
                    <a:pt x="540" y="327"/>
                  </a:lnTo>
                  <a:lnTo>
                    <a:pt x="539" y="327"/>
                  </a:lnTo>
                  <a:lnTo>
                    <a:pt x="538" y="327"/>
                  </a:lnTo>
                  <a:lnTo>
                    <a:pt x="538" y="328"/>
                  </a:lnTo>
                  <a:lnTo>
                    <a:pt x="538" y="327"/>
                  </a:lnTo>
                  <a:lnTo>
                    <a:pt x="538" y="325"/>
                  </a:lnTo>
                  <a:lnTo>
                    <a:pt x="536" y="325"/>
                  </a:lnTo>
                  <a:lnTo>
                    <a:pt x="536" y="327"/>
                  </a:lnTo>
                  <a:lnTo>
                    <a:pt x="535" y="327"/>
                  </a:lnTo>
                  <a:lnTo>
                    <a:pt x="535" y="325"/>
                  </a:lnTo>
                  <a:lnTo>
                    <a:pt x="535" y="327"/>
                  </a:lnTo>
                  <a:lnTo>
                    <a:pt x="533" y="327"/>
                  </a:lnTo>
                  <a:lnTo>
                    <a:pt x="533" y="325"/>
                  </a:lnTo>
                  <a:lnTo>
                    <a:pt x="532" y="325"/>
                  </a:lnTo>
                  <a:lnTo>
                    <a:pt x="532" y="327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1" y="325"/>
                  </a:lnTo>
                  <a:lnTo>
                    <a:pt x="531" y="327"/>
                  </a:lnTo>
                  <a:lnTo>
                    <a:pt x="529" y="327"/>
                  </a:lnTo>
                  <a:lnTo>
                    <a:pt x="528" y="327"/>
                  </a:lnTo>
                  <a:lnTo>
                    <a:pt x="528" y="325"/>
                  </a:lnTo>
                  <a:lnTo>
                    <a:pt x="528" y="327"/>
                  </a:lnTo>
                  <a:lnTo>
                    <a:pt x="527" y="327"/>
                  </a:lnTo>
                  <a:lnTo>
                    <a:pt x="525" y="327"/>
                  </a:lnTo>
                  <a:lnTo>
                    <a:pt x="524" y="327"/>
                  </a:lnTo>
                  <a:lnTo>
                    <a:pt x="524" y="325"/>
                  </a:lnTo>
                  <a:lnTo>
                    <a:pt x="525" y="325"/>
                  </a:lnTo>
                  <a:lnTo>
                    <a:pt x="525" y="324"/>
                  </a:lnTo>
                  <a:lnTo>
                    <a:pt x="524" y="324"/>
                  </a:lnTo>
                  <a:lnTo>
                    <a:pt x="524" y="325"/>
                  </a:lnTo>
                  <a:lnTo>
                    <a:pt x="523" y="325"/>
                  </a:lnTo>
                  <a:lnTo>
                    <a:pt x="523" y="324"/>
                  </a:lnTo>
                  <a:lnTo>
                    <a:pt x="521" y="324"/>
                  </a:lnTo>
                  <a:lnTo>
                    <a:pt x="520" y="324"/>
                  </a:lnTo>
                  <a:lnTo>
                    <a:pt x="520" y="325"/>
                  </a:lnTo>
                  <a:lnTo>
                    <a:pt x="518" y="325"/>
                  </a:lnTo>
                  <a:lnTo>
                    <a:pt x="518" y="324"/>
                  </a:lnTo>
                  <a:lnTo>
                    <a:pt x="517" y="322"/>
                  </a:lnTo>
                  <a:lnTo>
                    <a:pt x="517" y="324"/>
                  </a:lnTo>
                  <a:lnTo>
                    <a:pt x="516" y="324"/>
                  </a:lnTo>
                  <a:lnTo>
                    <a:pt x="514" y="324"/>
                  </a:lnTo>
                  <a:lnTo>
                    <a:pt x="514" y="325"/>
                  </a:lnTo>
                  <a:lnTo>
                    <a:pt x="514" y="327"/>
                  </a:lnTo>
                  <a:lnTo>
                    <a:pt x="514" y="325"/>
                  </a:lnTo>
                  <a:lnTo>
                    <a:pt x="513" y="325"/>
                  </a:lnTo>
                  <a:lnTo>
                    <a:pt x="513" y="324"/>
                  </a:lnTo>
                  <a:lnTo>
                    <a:pt x="513" y="322"/>
                  </a:lnTo>
                  <a:lnTo>
                    <a:pt x="512" y="322"/>
                  </a:lnTo>
                  <a:lnTo>
                    <a:pt x="512" y="324"/>
                  </a:lnTo>
                  <a:lnTo>
                    <a:pt x="510" y="324"/>
                  </a:lnTo>
                  <a:lnTo>
                    <a:pt x="510" y="322"/>
                  </a:lnTo>
                  <a:lnTo>
                    <a:pt x="510" y="321"/>
                  </a:lnTo>
                  <a:lnTo>
                    <a:pt x="512" y="321"/>
                  </a:lnTo>
                  <a:lnTo>
                    <a:pt x="512" y="319"/>
                  </a:lnTo>
                  <a:lnTo>
                    <a:pt x="510" y="319"/>
                  </a:lnTo>
                  <a:lnTo>
                    <a:pt x="509" y="319"/>
                  </a:lnTo>
                  <a:lnTo>
                    <a:pt x="509" y="321"/>
                  </a:lnTo>
                  <a:lnTo>
                    <a:pt x="507" y="321"/>
                  </a:lnTo>
                  <a:lnTo>
                    <a:pt x="506" y="321"/>
                  </a:lnTo>
                  <a:lnTo>
                    <a:pt x="506" y="319"/>
                  </a:lnTo>
                  <a:lnTo>
                    <a:pt x="507" y="319"/>
                  </a:lnTo>
                  <a:lnTo>
                    <a:pt x="507" y="318"/>
                  </a:lnTo>
                  <a:lnTo>
                    <a:pt x="506" y="318"/>
                  </a:lnTo>
                  <a:lnTo>
                    <a:pt x="506" y="319"/>
                  </a:lnTo>
                  <a:lnTo>
                    <a:pt x="505" y="319"/>
                  </a:lnTo>
                  <a:lnTo>
                    <a:pt x="503" y="319"/>
                  </a:lnTo>
                  <a:lnTo>
                    <a:pt x="502" y="319"/>
                  </a:lnTo>
                  <a:lnTo>
                    <a:pt x="502" y="318"/>
                  </a:lnTo>
                  <a:lnTo>
                    <a:pt x="501" y="318"/>
                  </a:lnTo>
                  <a:lnTo>
                    <a:pt x="501" y="319"/>
                  </a:lnTo>
                  <a:lnTo>
                    <a:pt x="499" y="319"/>
                  </a:lnTo>
                  <a:lnTo>
                    <a:pt x="499" y="318"/>
                  </a:lnTo>
                  <a:lnTo>
                    <a:pt x="498" y="318"/>
                  </a:lnTo>
                  <a:lnTo>
                    <a:pt x="498" y="319"/>
                  </a:lnTo>
                  <a:lnTo>
                    <a:pt x="498" y="321"/>
                  </a:lnTo>
                  <a:lnTo>
                    <a:pt x="497" y="321"/>
                  </a:lnTo>
                  <a:lnTo>
                    <a:pt x="497" y="319"/>
                  </a:lnTo>
                  <a:lnTo>
                    <a:pt x="497" y="318"/>
                  </a:lnTo>
                  <a:lnTo>
                    <a:pt x="498" y="318"/>
                  </a:lnTo>
                  <a:lnTo>
                    <a:pt x="498" y="317"/>
                  </a:lnTo>
                  <a:lnTo>
                    <a:pt x="498" y="315"/>
                  </a:lnTo>
                  <a:lnTo>
                    <a:pt x="497" y="315"/>
                  </a:lnTo>
                  <a:lnTo>
                    <a:pt x="497" y="317"/>
                  </a:lnTo>
                  <a:lnTo>
                    <a:pt x="495" y="317"/>
                  </a:lnTo>
                  <a:lnTo>
                    <a:pt x="494" y="315"/>
                  </a:lnTo>
                  <a:lnTo>
                    <a:pt x="494" y="311"/>
                  </a:lnTo>
                  <a:lnTo>
                    <a:pt x="494" y="306"/>
                  </a:lnTo>
                  <a:lnTo>
                    <a:pt x="492" y="305"/>
                  </a:lnTo>
                  <a:lnTo>
                    <a:pt x="490" y="301"/>
                  </a:lnTo>
                  <a:lnTo>
                    <a:pt x="490" y="296"/>
                  </a:lnTo>
                  <a:lnTo>
                    <a:pt x="490" y="291"/>
                  </a:lnTo>
                  <a:lnTo>
                    <a:pt x="488" y="293"/>
                  </a:lnTo>
                  <a:lnTo>
                    <a:pt x="486" y="293"/>
                  </a:lnTo>
                  <a:lnTo>
                    <a:pt x="486" y="291"/>
                  </a:lnTo>
                  <a:lnTo>
                    <a:pt x="486" y="289"/>
                  </a:lnTo>
                  <a:lnTo>
                    <a:pt x="484" y="289"/>
                  </a:lnTo>
                  <a:lnTo>
                    <a:pt x="484" y="291"/>
                  </a:lnTo>
                  <a:lnTo>
                    <a:pt x="483" y="292"/>
                  </a:lnTo>
                  <a:lnTo>
                    <a:pt x="481" y="291"/>
                  </a:lnTo>
                  <a:lnTo>
                    <a:pt x="481" y="289"/>
                  </a:lnTo>
                  <a:lnTo>
                    <a:pt x="480" y="289"/>
                  </a:lnTo>
                  <a:lnTo>
                    <a:pt x="480" y="286"/>
                  </a:lnTo>
                  <a:lnTo>
                    <a:pt x="479" y="288"/>
                  </a:lnTo>
                  <a:lnTo>
                    <a:pt x="477" y="289"/>
                  </a:lnTo>
                  <a:lnTo>
                    <a:pt x="476" y="288"/>
                  </a:lnTo>
                  <a:lnTo>
                    <a:pt x="475" y="288"/>
                  </a:lnTo>
                  <a:lnTo>
                    <a:pt x="473" y="288"/>
                  </a:lnTo>
                  <a:lnTo>
                    <a:pt x="473" y="286"/>
                  </a:lnTo>
                  <a:lnTo>
                    <a:pt x="473" y="285"/>
                  </a:lnTo>
                  <a:lnTo>
                    <a:pt x="470" y="285"/>
                  </a:lnTo>
                  <a:lnTo>
                    <a:pt x="470" y="288"/>
                  </a:lnTo>
                  <a:lnTo>
                    <a:pt x="469" y="288"/>
                  </a:lnTo>
                  <a:lnTo>
                    <a:pt x="468" y="286"/>
                  </a:lnTo>
                  <a:lnTo>
                    <a:pt x="466" y="285"/>
                  </a:lnTo>
                  <a:lnTo>
                    <a:pt x="465" y="286"/>
                  </a:lnTo>
                  <a:lnTo>
                    <a:pt x="465" y="289"/>
                  </a:lnTo>
                  <a:lnTo>
                    <a:pt x="464" y="288"/>
                  </a:lnTo>
                  <a:lnTo>
                    <a:pt x="462" y="285"/>
                  </a:lnTo>
                  <a:lnTo>
                    <a:pt x="461" y="286"/>
                  </a:lnTo>
                  <a:lnTo>
                    <a:pt x="460" y="286"/>
                  </a:lnTo>
                  <a:lnTo>
                    <a:pt x="458" y="286"/>
                  </a:lnTo>
                  <a:lnTo>
                    <a:pt x="457" y="285"/>
                  </a:lnTo>
                  <a:lnTo>
                    <a:pt x="455" y="282"/>
                  </a:lnTo>
                  <a:lnTo>
                    <a:pt x="455" y="279"/>
                  </a:lnTo>
                  <a:lnTo>
                    <a:pt x="453" y="278"/>
                  </a:lnTo>
                  <a:lnTo>
                    <a:pt x="450" y="278"/>
                  </a:lnTo>
                  <a:lnTo>
                    <a:pt x="449" y="275"/>
                  </a:lnTo>
                  <a:lnTo>
                    <a:pt x="446" y="276"/>
                  </a:lnTo>
                  <a:lnTo>
                    <a:pt x="446" y="273"/>
                  </a:lnTo>
                  <a:lnTo>
                    <a:pt x="444" y="275"/>
                  </a:lnTo>
                  <a:lnTo>
                    <a:pt x="442" y="275"/>
                  </a:lnTo>
                  <a:lnTo>
                    <a:pt x="440" y="276"/>
                  </a:lnTo>
                  <a:lnTo>
                    <a:pt x="439" y="275"/>
                  </a:lnTo>
                  <a:lnTo>
                    <a:pt x="438" y="275"/>
                  </a:lnTo>
                  <a:lnTo>
                    <a:pt x="436" y="275"/>
                  </a:lnTo>
                  <a:lnTo>
                    <a:pt x="433" y="275"/>
                  </a:lnTo>
                  <a:lnTo>
                    <a:pt x="432" y="273"/>
                  </a:lnTo>
                  <a:lnTo>
                    <a:pt x="431" y="273"/>
                  </a:lnTo>
                  <a:lnTo>
                    <a:pt x="431" y="275"/>
                  </a:lnTo>
                  <a:lnTo>
                    <a:pt x="431" y="276"/>
                  </a:lnTo>
                  <a:lnTo>
                    <a:pt x="429" y="276"/>
                  </a:lnTo>
                  <a:lnTo>
                    <a:pt x="425" y="275"/>
                  </a:lnTo>
                  <a:lnTo>
                    <a:pt x="423" y="276"/>
                  </a:lnTo>
                  <a:lnTo>
                    <a:pt x="420" y="276"/>
                  </a:lnTo>
                  <a:lnTo>
                    <a:pt x="418" y="276"/>
                  </a:lnTo>
                  <a:lnTo>
                    <a:pt x="416" y="276"/>
                  </a:lnTo>
                  <a:lnTo>
                    <a:pt x="414" y="275"/>
                  </a:lnTo>
                  <a:lnTo>
                    <a:pt x="412" y="275"/>
                  </a:lnTo>
                  <a:lnTo>
                    <a:pt x="410" y="273"/>
                  </a:lnTo>
                  <a:lnTo>
                    <a:pt x="409" y="275"/>
                  </a:lnTo>
                  <a:lnTo>
                    <a:pt x="409" y="276"/>
                  </a:lnTo>
                  <a:lnTo>
                    <a:pt x="406" y="276"/>
                  </a:lnTo>
                  <a:lnTo>
                    <a:pt x="403" y="278"/>
                  </a:lnTo>
                  <a:lnTo>
                    <a:pt x="402" y="276"/>
                  </a:lnTo>
                  <a:lnTo>
                    <a:pt x="399" y="278"/>
                  </a:lnTo>
                  <a:lnTo>
                    <a:pt x="398" y="279"/>
                  </a:lnTo>
                  <a:lnTo>
                    <a:pt x="396" y="278"/>
                  </a:lnTo>
                  <a:lnTo>
                    <a:pt x="394" y="278"/>
                  </a:lnTo>
                  <a:lnTo>
                    <a:pt x="392" y="278"/>
                  </a:lnTo>
                  <a:lnTo>
                    <a:pt x="391" y="279"/>
                  </a:lnTo>
                  <a:lnTo>
                    <a:pt x="390" y="279"/>
                  </a:lnTo>
                  <a:lnTo>
                    <a:pt x="388" y="278"/>
                  </a:lnTo>
                  <a:lnTo>
                    <a:pt x="386" y="276"/>
                  </a:lnTo>
                  <a:lnTo>
                    <a:pt x="376" y="276"/>
                  </a:lnTo>
                  <a:lnTo>
                    <a:pt x="369" y="275"/>
                  </a:lnTo>
                  <a:lnTo>
                    <a:pt x="362" y="275"/>
                  </a:lnTo>
                  <a:lnTo>
                    <a:pt x="355" y="275"/>
                  </a:lnTo>
                  <a:lnTo>
                    <a:pt x="350" y="275"/>
                  </a:lnTo>
                  <a:lnTo>
                    <a:pt x="343" y="275"/>
                  </a:lnTo>
                  <a:lnTo>
                    <a:pt x="328" y="276"/>
                  </a:lnTo>
                  <a:lnTo>
                    <a:pt x="318" y="278"/>
                  </a:lnTo>
                  <a:lnTo>
                    <a:pt x="307" y="279"/>
                  </a:lnTo>
                  <a:lnTo>
                    <a:pt x="298" y="281"/>
                  </a:lnTo>
                  <a:lnTo>
                    <a:pt x="288" y="283"/>
                  </a:lnTo>
                  <a:lnTo>
                    <a:pt x="279" y="283"/>
                  </a:lnTo>
                  <a:lnTo>
                    <a:pt x="272" y="285"/>
                  </a:lnTo>
                  <a:lnTo>
                    <a:pt x="264" y="286"/>
                  </a:lnTo>
                  <a:lnTo>
                    <a:pt x="257" y="289"/>
                  </a:lnTo>
                  <a:lnTo>
                    <a:pt x="253" y="291"/>
                  </a:lnTo>
                  <a:lnTo>
                    <a:pt x="250" y="291"/>
                  </a:lnTo>
                  <a:lnTo>
                    <a:pt x="244" y="292"/>
                  </a:lnTo>
                  <a:lnTo>
                    <a:pt x="239" y="292"/>
                  </a:lnTo>
                  <a:lnTo>
                    <a:pt x="233" y="291"/>
                  </a:lnTo>
                  <a:lnTo>
                    <a:pt x="228" y="291"/>
                  </a:lnTo>
                  <a:lnTo>
                    <a:pt x="222" y="289"/>
                  </a:lnTo>
                  <a:lnTo>
                    <a:pt x="216" y="288"/>
                  </a:lnTo>
                  <a:lnTo>
                    <a:pt x="209" y="286"/>
                  </a:lnTo>
                  <a:lnTo>
                    <a:pt x="202" y="286"/>
                  </a:lnTo>
                  <a:lnTo>
                    <a:pt x="194" y="288"/>
                  </a:lnTo>
                  <a:lnTo>
                    <a:pt x="188" y="288"/>
                  </a:lnTo>
                  <a:lnTo>
                    <a:pt x="180" y="288"/>
                  </a:lnTo>
                  <a:lnTo>
                    <a:pt x="175" y="289"/>
                  </a:lnTo>
                  <a:lnTo>
                    <a:pt x="166" y="289"/>
                  </a:lnTo>
                  <a:lnTo>
                    <a:pt x="161" y="295"/>
                  </a:lnTo>
                  <a:lnTo>
                    <a:pt x="155" y="299"/>
                  </a:lnTo>
                  <a:lnTo>
                    <a:pt x="148" y="306"/>
                  </a:lnTo>
                  <a:lnTo>
                    <a:pt x="146" y="311"/>
                  </a:lnTo>
                  <a:lnTo>
                    <a:pt x="138" y="315"/>
                  </a:lnTo>
                  <a:lnTo>
                    <a:pt x="132" y="321"/>
                  </a:lnTo>
                  <a:lnTo>
                    <a:pt x="121" y="325"/>
                  </a:lnTo>
                  <a:lnTo>
                    <a:pt x="113" y="328"/>
                  </a:lnTo>
                  <a:lnTo>
                    <a:pt x="105" y="331"/>
                  </a:lnTo>
                  <a:lnTo>
                    <a:pt x="91" y="331"/>
                  </a:lnTo>
                  <a:lnTo>
                    <a:pt x="79" y="334"/>
                  </a:lnTo>
                  <a:lnTo>
                    <a:pt x="64" y="337"/>
                  </a:lnTo>
                  <a:lnTo>
                    <a:pt x="53" y="337"/>
                  </a:lnTo>
                  <a:lnTo>
                    <a:pt x="47" y="337"/>
                  </a:lnTo>
                  <a:lnTo>
                    <a:pt x="37" y="341"/>
                  </a:lnTo>
                  <a:lnTo>
                    <a:pt x="27" y="347"/>
                  </a:lnTo>
                  <a:lnTo>
                    <a:pt x="21" y="348"/>
                  </a:lnTo>
                  <a:lnTo>
                    <a:pt x="17" y="348"/>
                  </a:lnTo>
                  <a:lnTo>
                    <a:pt x="11" y="348"/>
                  </a:lnTo>
                  <a:lnTo>
                    <a:pt x="5" y="353"/>
                  </a:lnTo>
                  <a:lnTo>
                    <a:pt x="5" y="344"/>
                  </a:lnTo>
                  <a:lnTo>
                    <a:pt x="3" y="338"/>
                  </a:lnTo>
                  <a:lnTo>
                    <a:pt x="2" y="329"/>
                  </a:lnTo>
                  <a:lnTo>
                    <a:pt x="0" y="329"/>
                  </a:lnTo>
                  <a:lnTo>
                    <a:pt x="0" y="319"/>
                  </a:lnTo>
                  <a:lnTo>
                    <a:pt x="0" y="304"/>
                  </a:lnTo>
                  <a:lnTo>
                    <a:pt x="0" y="283"/>
                  </a:lnTo>
                  <a:lnTo>
                    <a:pt x="5" y="279"/>
                  </a:lnTo>
                  <a:lnTo>
                    <a:pt x="14" y="272"/>
                  </a:lnTo>
                  <a:lnTo>
                    <a:pt x="18" y="268"/>
                  </a:lnTo>
                  <a:lnTo>
                    <a:pt x="25" y="263"/>
                  </a:lnTo>
                  <a:lnTo>
                    <a:pt x="31" y="262"/>
                  </a:lnTo>
                  <a:lnTo>
                    <a:pt x="44" y="256"/>
                  </a:lnTo>
                  <a:lnTo>
                    <a:pt x="51" y="252"/>
                  </a:lnTo>
                  <a:lnTo>
                    <a:pt x="59" y="250"/>
                  </a:lnTo>
                  <a:lnTo>
                    <a:pt x="68" y="246"/>
                  </a:lnTo>
                  <a:lnTo>
                    <a:pt x="74" y="246"/>
                  </a:lnTo>
                  <a:lnTo>
                    <a:pt x="83" y="243"/>
                  </a:lnTo>
                  <a:lnTo>
                    <a:pt x="95" y="237"/>
                  </a:lnTo>
                  <a:lnTo>
                    <a:pt x="102" y="234"/>
                  </a:lnTo>
                  <a:lnTo>
                    <a:pt x="105" y="233"/>
                  </a:lnTo>
                  <a:lnTo>
                    <a:pt x="105" y="232"/>
                  </a:lnTo>
                  <a:lnTo>
                    <a:pt x="105" y="230"/>
                  </a:lnTo>
                  <a:lnTo>
                    <a:pt x="103" y="230"/>
                  </a:lnTo>
                  <a:lnTo>
                    <a:pt x="103" y="229"/>
                  </a:lnTo>
                  <a:lnTo>
                    <a:pt x="103" y="227"/>
                  </a:lnTo>
                  <a:lnTo>
                    <a:pt x="105" y="227"/>
                  </a:lnTo>
                  <a:lnTo>
                    <a:pt x="105" y="226"/>
                  </a:lnTo>
                  <a:lnTo>
                    <a:pt x="106" y="226"/>
                  </a:lnTo>
                  <a:lnTo>
                    <a:pt x="107" y="226"/>
                  </a:lnTo>
                  <a:lnTo>
                    <a:pt x="107" y="227"/>
                  </a:lnTo>
                  <a:lnTo>
                    <a:pt x="109" y="227"/>
                  </a:lnTo>
                  <a:lnTo>
                    <a:pt x="109" y="229"/>
                  </a:lnTo>
                  <a:lnTo>
                    <a:pt x="110" y="229"/>
                  </a:lnTo>
                  <a:lnTo>
                    <a:pt x="110" y="227"/>
                  </a:lnTo>
                  <a:lnTo>
                    <a:pt x="110" y="226"/>
                  </a:lnTo>
                  <a:lnTo>
                    <a:pt x="110" y="224"/>
                  </a:lnTo>
                  <a:lnTo>
                    <a:pt x="110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10" y="219"/>
                  </a:lnTo>
                  <a:lnTo>
                    <a:pt x="111" y="219"/>
                  </a:lnTo>
                  <a:lnTo>
                    <a:pt x="113" y="219"/>
                  </a:lnTo>
                  <a:lnTo>
                    <a:pt x="113" y="217"/>
                  </a:lnTo>
                  <a:lnTo>
                    <a:pt x="114" y="217"/>
                  </a:lnTo>
                  <a:lnTo>
                    <a:pt x="114" y="216"/>
                  </a:lnTo>
                  <a:lnTo>
                    <a:pt x="116" y="216"/>
                  </a:lnTo>
                  <a:lnTo>
                    <a:pt x="117" y="216"/>
                  </a:lnTo>
                  <a:lnTo>
                    <a:pt x="117" y="217"/>
                  </a:lnTo>
                  <a:lnTo>
                    <a:pt x="117" y="219"/>
                  </a:lnTo>
                  <a:lnTo>
                    <a:pt x="118" y="219"/>
                  </a:lnTo>
                  <a:lnTo>
                    <a:pt x="118" y="217"/>
                  </a:lnTo>
                  <a:lnTo>
                    <a:pt x="120" y="217"/>
                  </a:lnTo>
                  <a:lnTo>
                    <a:pt x="120" y="216"/>
                  </a:lnTo>
                  <a:lnTo>
                    <a:pt x="120" y="214"/>
                  </a:lnTo>
                  <a:lnTo>
                    <a:pt x="120" y="213"/>
                  </a:lnTo>
                  <a:lnTo>
                    <a:pt x="120" y="211"/>
                  </a:lnTo>
                  <a:lnTo>
                    <a:pt x="121" y="211"/>
                  </a:lnTo>
                  <a:lnTo>
                    <a:pt x="121" y="210"/>
                  </a:lnTo>
                  <a:lnTo>
                    <a:pt x="121" y="208"/>
                  </a:lnTo>
                  <a:lnTo>
                    <a:pt x="121" y="207"/>
                  </a:lnTo>
                  <a:lnTo>
                    <a:pt x="120" y="207"/>
                  </a:lnTo>
                  <a:lnTo>
                    <a:pt x="120" y="206"/>
                  </a:lnTo>
                  <a:lnTo>
                    <a:pt x="120" y="204"/>
                  </a:lnTo>
                  <a:lnTo>
                    <a:pt x="120" y="203"/>
                  </a:lnTo>
                  <a:lnTo>
                    <a:pt x="121" y="203"/>
                  </a:lnTo>
                  <a:lnTo>
                    <a:pt x="121" y="201"/>
                  </a:lnTo>
                  <a:lnTo>
                    <a:pt x="122" y="201"/>
                  </a:lnTo>
                  <a:lnTo>
                    <a:pt x="124" y="201"/>
                  </a:lnTo>
                  <a:lnTo>
                    <a:pt x="124" y="200"/>
                  </a:lnTo>
                  <a:lnTo>
                    <a:pt x="125" y="200"/>
                  </a:lnTo>
                  <a:lnTo>
                    <a:pt x="125" y="198"/>
                  </a:lnTo>
                  <a:lnTo>
                    <a:pt x="125" y="197"/>
                  </a:lnTo>
                  <a:lnTo>
                    <a:pt x="124" y="197"/>
                  </a:lnTo>
                  <a:lnTo>
                    <a:pt x="122" y="197"/>
                  </a:lnTo>
                  <a:lnTo>
                    <a:pt x="122" y="195"/>
                  </a:lnTo>
                  <a:lnTo>
                    <a:pt x="122" y="194"/>
                  </a:lnTo>
                  <a:lnTo>
                    <a:pt x="124" y="194"/>
                  </a:lnTo>
                  <a:lnTo>
                    <a:pt x="124" y="193"/>
                  </a:lnTo>
                  <a:lnTo>
                    <a:pt x="125" y="193"/>
                  </a:lnTo>
                  <a:lnTo>
                    <a:pt x="125" y="191"/>
                  </a:lnTo>
                  <a:lnTo>
                    <a:pt x="127" y="191"/>
                  </a:lnTo>
                  <a:lnTo>
                    <a:pt x="128" y="191"/>
                  </a:lnTo>
                  <a:lnTo>
                    <a:pt x="128" y="190"/>
                  </a:lnTo>
                  <a:lnTo>
                    <a:pt x="128" y="188"/>
                  </a:lnTo>
                  <a:lnTo>
                    <a:pt x="128" y="187"/>
                  </a:lnTo>
                  <a:lnTo>
                    <a:pt x="128" y="185"/>
                  </a:lnTo>
                  <a:lnTo>
                    <a:pt x="128" y="184"/>
                  </a:lnTo>
                  <a:lnTo>
                    <a:pt x="128" y="183"/>
                  </a:lnTo>
                  <a:lnTo>
                    <a:pt x="128" y="181"/>
                  </a:lnTo>
                  <a:lnTo>
                    <a:pt x="129" y="180"/>
                  </a:lnTo>
                  <a:lnTo>
                    <a:pt x="129" y="178"/>
                  </a:lnTo>
                  <a:lnTo>
                    <a:pt x="131" y="178"/>
                  </a:lnTo>
                  <a:lnTo>
                    <a:pt x="131" y="177"/>
                  </a:lnTo>
                  <a:lnTo>
                    <a:pt x="132" y="177"/>
                  </a:lnTo>
                  <a:lnTo>
                    <a:pt x="133" y="175"/>
                  </a:lnTo>
                  <a:lnTo>
                    <a:pt x="133" y="174"/>
                  </a:lnTo>
                  <a:lnTo>
                    <a:pt x="132" y="174"/>
                  </a:lnTo>
                  <a:lnTo>
                    <a:pt x="132" y="172"/>
                  </a:lnTo>
                  <a:lnTo>
                    <a:pt x="132" y="171"/>
                  </a:lnTo>
                  <a:lnTo>
                    <a:pt x="132" y="170"/>
                  </a:lnTo>
                  <a:lnTo>
                    <a:pt x="133" y="170"/>
                  </a:lnTo>
                  <a:lnTo>
                    <a:pt x="135" y="170"/>
                  </a:lnTo>
                  <a:lnTo>
                    <a:pt x="136" y="170"/>
                  </a:lnTo>
                  <a:lnTo>
                    <a:pt x="136" y="168"/>
                  </a:lnTo>
                  <a:lnTo>
                    <a:pt x="138" y="168"/>
                  </a:lnTo>
                  <a:lnTo>
                    <a:pt x="138" y="167"/>
                  </a:lnTo>
                  <a:lnTo>
                    <a:pt x="139" y="167"/>
                  </a:lnTo>
                  <a:lnTo>
                    <a:pt x="139" y="165"/>
                  </a:lnTo>
                  <a:lnTo>
                    <a:pt x="140" y="165"/>
                  </a:lnTo>
                  <a:lnTo>
                    <a:pt x="140" y="167"/>
                  </a:lnTo>
                  <a:lnTo>
                    <a:pt x="142" y="167"/>
                  </a:lnTo>
                  <a:lnTo>
                    <a:pt x="142" y="168"/>
                  </a:lnTo>
                  <a:lnTo>
                    <a:pt x="143" y="168"/>
                  </a:lnTo>
                  <a:lnTo>
                    <a:pt x="144" y="168"/>
                  </a:lnTo>
                  <a:lnTo>
                    <a:pt x="144" y="167"/>
                  </a:lnTo>
                  <a:lnTo>
                    <a:pt x="144" y="165"/>
                  </a:lnTo>
                  <a:lnTo>
                    <a:pt x="144" y="164"/>
                  </a:lnTo>
                  <a:lnTo>
                    <a:pt x="146" y="162"/>
                  </a:lnTo>
                  <a:lnTo>
                    <a:pt x="147" y="162"/>
                  </a:lnTo>
                  <a:lnTo>
                    <a:pt x="147" y="158"/>
                  </a:lnTo>
                  <a:lnTo>
                    <a:pt x="148" y="158"/>
                  </a:lnTo>
                  <a:lnTo>
                    <a:pt x="148" y="157"/>
                  </a:lnTo>
                  <a:lnTo>
                    <a:pt x="148" y="155"/>
                  </a:lnTo>
                  <a:lnTo>
                    <a:pt x="150" y="155"/>
                  </a:lnTo>
                  <a:lnTo>
                    <a:pt x="150" y="154"/>
                  </a:lnTo>
                  <a:lnTo>
                    <a:pt x="150" y="152"/>
                  </a:lnTo>
                  <a:lnTo>
                    <a:pt x="151" y="152"/>
                  </a:lnTo>
                  <a:lnTo>
                    <a:pt x="153" y="152"/>
                  </a:lnTo>
                  <a:lnTo>
                    <a:pt x="153" y="154"/>
                  </a:lnTo>
                  <a:lnTo>
                    <a:pt x="154" y="154"/>
                  </a:lnTo>
                  <a:lnTo>
                    <a:pt x="154" y="152"/>
                  </a:lnTo>
                  <a:lnTo>
                    <a:pt x="155" y="152"/>
                  </a:lnTo>
                  <a:lnTo>
                    <a:pt x="155" y="151"/>
                  </a:lnTo>
                  <a:lnTo>
                    <a:pt x="157" y="151"/>
                  </a:lnTo>
                  <a:lnTo>
                    <a:pt x="158" y="151"/>
                  </a:lnTo>
                  <a:lnTo>
                    <a:pt x="158" y="149"/>
                  </a:lnTo>
                  <a:lnTo>
                    <a:pt x="159" y="149"/>
                  </a:lnTo>
                  <a:lnTo>
                    <a:pt x="158" y="149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59" y="146"/>
                  </a:lnTo>
                  <a:lnTo>
                    <a:pt x="161" y="146"/>
                  </a:lnTo>
                  <a:lnTo>
                    <a:pt x="161" y="145"/>
                  </a:lnTo>
                  <a:lnTo>
                    <a:pt x="161" y="144"/>
                  </a:lnTo>
                  <a:lnTo>
                    <a:pt x="161" y="142"/>
                  </a:lnTo>
                  <a:lnTo>
                    <a:pt x="161" y="141"/>
                  </a:lnTo>
                  <a:lnTo>
                    <a:pt x="161" y="139"/>
                  </a:lnTo>
                  <a:lnTo>
                    <a:pt x="159" y="139"/>
                  </a:lnTo>
                  <a:lnTo>
                    <a:pt x="159" y="138"/>
                  </a:lnTo>
                  <a:lnTo>
                    <a:pt x="161" y="138"/>
                  </a:lnTo>
                  <a:lnTo>
                    <a:pt x="162" y="138"/>
                  </a:lnTo>
                  <a:lnTo>
                    <a:pt x="164" y="138"/>
                  </a:lnTo>
                  <a:lnTo>
                    <a:pt x="165" y="138"/>
                  </a:lnTo>
                  <a:lnTo>
                    <a:pt x="166" y="138"/>
                  </a:lnTo>
                  <a:lnTo>
                    <a:pt x="168" y="138"/>
                  </a:lnTo>
                  <a:lnTo>
                    <a:pt x="169" y="138"/>
                  </a:lnTo>
                  <a:lnTo>
                    <a:pt x="170" y="138"/>
                  </a:lnTo>
                  <a:lnTo>
                    <a:pt x="172" y="138"/>
                  </a:lnTo>
                  <a:lnTo>
                    <a:pt x="172" y="136"/>
                  </a:lnTo>
                  <a:lnTo>
                    <a:pt x="173" y="136"/>
                  </a:lnTo>
                  <a:lnTo>
                    <a:pt x="175" y="136"/>
                  </a:lnTo>
                  <a:lnTo>
                    <a:pt x="175" y="135"/>
                  </a:lnTo>
                  <a:lnTo>
                    <a:pt x="176" y="135"/>
                  </a:lnTo>
                  <a:lnTo>
                    <a:pt x="177" y="135"/>
                  </a:lnTo>
                  <a:lnTo>
                    <a:pt x="177" y="134"/>
                  </a:lnTo>
                  <a:lnTo>
                    <a:pt x="179" y="134"/>
                  </a:lnTo>
                  <a:lnTo>
                    <a:pt x="179" y="132"/>
                  </a:lnTo>
                  <a:lnTo>
                    <a:pt x="180" y="132"/>
                  </a:lnTo>
                  <a:lnTo>
                    <a:pt x="180" y="131"/>
                  </a:lnTo>
                  <a:lnTo>
                    <a:pt x="181" y="131"/>
                  </a:lnTo>
                  <a:lnTo>
                    <a:pt x="183" y="131"/>
                  </a:lnTo>
                  <a:lnTo>
                    <a:pt x="184" y="131"/>
                  </a:lnTo>
                  <a:lnTo>
                    <a:pt x="185" y="131"/>
                  </a:lnTo>
                  <a:lnTo>
                    <a:pt x="185" y="129"/>
                  </a:lnTo>
                  <a:lnTo>
                    <a:pt x="187" y="129"/>
                  </a:lnTo>
                  <a:lnTo>
                    <a:pt x="187" y="131"/>
                  </a:lnTo>
                  <a:lnTo>
                    <a:pt x="187" y="132"/>
                  </a:lnTo>
                  <a:lnTo>
                    <a:pt x="188" y="132"/>
                  </a:lnTo>
                  <a:lnTo>
                    <a:pt x="190" y="132"/>
                  </a:lnTo>
                  <a:lnTo>
                    <a:pt x="190" y="131"/>
                  </a:lnTo>
                  <a:lnTo>
                    <a:pt x="190" y="129"/>
                  </a:lnTo>
                  <a:lnTo>
                    <a:pt x="191" y="129"/>
                  </a:lnTo>
                  <a:lnTo>
                    <a:pt x="192" y="129"/>
                  </a:lnTo>
                  <a:lnTo>
                    <a:pt x="194" y="129"/>
                  </a:lnTo>
                  <a:lnTo>
                    <a:pt x="194" y="131"/>
                  </a:lnTo>
                  <a:lnTo>
                    <a:pt x="194" y="132"/>
                  </a:lnTo>
                  <a:lnTo>
                    <a:pt x="194" y="134"/>
                  </a:lnTo>
                  <a:lnTo>
                    <a:pt x="195" y="134"/>
                  </a:lnTo>
                  <a:lnTo>
                    <a:pt x="195" y="132"/>
                  </a:lnTo>
                  <a:lnTo>
                    <a:pt x="196" y="132"/>
                  </a:lnTo>
                  <a:lnTo>
                    <a:pt x="196" y="131"/>
                  </a:lnTo>
                  <a:lnTo>
                    <a:pt x="198" y="131"/>
                  </a:lnTo>
                  <a:lnTo>
                    <a:pt x="199" y="131"/>
                  </a:lnTo>
                  <a:lnTo>
                    <a:pt x="201" y="131"/>
                  </a:lnTo>
                  <a:lnTo>
                    <a:pt x="201" y="132"/>
                  </a:lnTo>
                  <a:lnTo>
                    <a:pt x="202" y="132"/>
                  </a:lnTo>
                  <a:lnTo>
                    <a:pt x="203" y="132"/>
                  </a:lnTo>
                  <a:lnTo>
                    <a:pt x="205" y="132"/>
                  </a:lnTo>
                  <a:lnTo>
                    <a:pt x="205" y="131"/>
                  </a:lnTo>
                  <a:lnTo>
                    <a:pt x="206" y="131"/>
                  </a:lnTo>
                  <a:lnTo>
                    <a:pt x="207" y="131"/>
                  </a:lnTo>
                  <a:lnTo>
                    <a:pt x="209" y="131"/>
                  </a:lnTo>
                  <a:lnTo>
                    <a:pt x="209" y="132"/>
                  </a:lnTo>
                  <a:lnTo>
                    <a:pt x="209" y="134"/>
                  </a:lnTo>
                  <a:lnTo>
                    <a:pt x="210" y="134"/>
                  </a:lnTo>
                  <a:lnTo>
                    <a:pt x="212" y="132"/>
                  </a:lnTo>
                  <a:lnTo>
                    <a:pt x="213" y="132"/>
                  </a:lnTo>
                  <a:lnTo>
                    <a:pt x="213" y="134"/>
                  </a:lnTo>
                  <a:lnTo>
                    <a:pt x="214" y="134"/>
                  </a:lnTo>
                  <a:lnTo>
                    <a:pt x="214" y="135"/>
                  </a:lnTo>
                  <a:lnTo>
                    <a:pt x="214" y="136"/>
                  </a:lnTo>
                  <a:lnTo>
                    <a:pt x="216" y="136"/>
                  </a:lnTo>
                  <a:lnTo>
                    <a:pt x="216" y="138"/>
                  </a:lnTo>
                  <a:lnTo>
                    <a:pt x="217" y="136"/>
                  </a:lnTo>
                  <a:lnTo>
                    <a:pt x="216" y="136"/>
                  </a:lnTo>
                  <a:lnTo>
                    <a:pt x="216" y="135"/>
                  </a:lnTo>
                  <a:lnTo>
                    <a:pt x="216" y="134"/>
                  </a:lnTo>
                  <a:lnTo>
                    <a:pt x="214" y="134"/>
                  </a:lnTo>
                  <a:lnTo>
                    <a:pt x="216" y="132"/>
                  </a:lnTo>
                  <a:lnTo>
                    <a:pt x="217" y="132"/>
                  </a:lnTo>
                  <a:lnTo>
                    <a:pt x="218" y="132"/>
                  </a:lnTo>
                  <a:lnTo>
                    <a:pt x="218" y="134"/>
                  </a:lnTo>
                  <a:lnTo>
                    <a:pt x="220" y="134"/>
                  </a:lnTo>
                  <a:lnTo>
                    <a:pt x="220" y="135"/>
                  </a:lnTo>
                  <a:lnTo>
                    <a:pt x="220" y="136"/>
                  </a:lnTo>
                  <a:lnTo>
                    <a:pt x="221" y="136"/>
                  </a:lnTo>
                  <a:lnTo>
                    <a:pt x="221" y="138"/>
                  </a:lnTo>
                  <a:lnTo>
                    <a:pt x="221" y="139"/>
                  </a:lnTo>
                  <a:lnTo>
                    <a:pt x="222" y="139"/>
                  </a:lnTo>
                  <a:lnTo>
                    <a:pt x="224" y="139"/>
                  </a:lnTo>
                  <a:lnTo>
                    <a:pt x="225" y="139"/>
                  </a:lnTo>
                  <a:lnTo>
                    <a:pt x="227" y="139"/>
                  </a:lnTo>
                  <a:lnTo>
                    <a:pt x="228" y="139"/>
                  </a:lnTo>
                  <a:lnTo>
                    <a:pt x="228" y="141"/>
                  </a:lnTo>
                  <a:lnTo>
                    <a:pt x="228" y="142"/>
                  </a:lnTo>
                  <a:lnTo>
                    <a:pt x="229" y="144"/>
                  </a:lnTo>
                  <a:lnTo>
                    <a:pt x="228" y="144"/>
                  </a:lnTo>
                  <a:lnTo>
                    <a:pt x="228" y="145"/>
                  </a:lnTo>
                  <a:lnTo>
                    <a:pt x="227" y="145"/>
                  </a:lnTo>
                  <a:lnTo>
                    <a:pt x="227" y="146"/>
                  </a:lnTo>
                  <a:lnTo>
                    <a:pt x="227" y="148"/>
                  </a:lnTo>
                  <a:lnTo>
                    <a:pt x="228" y="148"/>
                  </a:lnTo>
                  <a:lnTo>
                    <a:pt x="229" y="146"/>
                  </a:lnTo>
                  <a:lnTo>
                    <a:pt x="229" y="145"/>
                  </a:lnTo>
                  <a:lnTo>
                    <a:pt x="231" y="145"/>
                  </a:lnTo>
                  <a:lnTo>
                    <a:pt x="231" y="144"/>
                  </a:lnTo>
                  <a:lnTo>
                    <a:pt x="232" y="144"/>
                  </a:lnTo>
                  <a:lnTo>
                    <a:pt x="232" y="142"/>
                  </a:lnTo>
                  <a:lnTo>
                    <a:pt x="233" y="142"/>
                  </a:lnTo>
                  <a:lnTo>
                    <a:pt x="233" y="144"/>
                  </a:lnTo>
                  <a:lnTo>
                    <a:pt x="233" y="145"/>
                  </a:lnTo>
                  <a:lnTo>
                    <a:pt x="233" y="146"/>
                  </a:lnTo>
                  <a:lnTo>
                    <a:pt x="235" y="146"/>
                  </a:lnTo>
                  <a:lnTo>
                    <a:pt x="236" y="146"/>
                  </a:lnTo>
                  <a:lnTo>
                    <a:pt x="236" y="145"/>
                  </a:lnTo>
                  <a:lnTo>
                    <a:pt x="238" y="144"/>
                  </a:lnTo>
                  <a:lnTo>
                    <a:pt x="239" y="144"/>
                  </a:lnTo>
                  <a:lnTo>
                    <a:pt x="239" y="145"/>
                  </a:lnTo>
                  <a:lnTo>
                    <a:pt x="238" y="145"/>
                  </a:lnTo>
                  <a:lnTo>
                    <a:pt x="238" y="146"/>
                  </a:lnTo>
                  <a:lnTo>
                    <a:pt x="238" y="148"/>
                  </a:lnTo>
                  <a:lnTo>
                    <a:pt x="239" y="148"/>
                  </a:lnTo>
                  <a:lnTo>
                    <a:pt x="239" y="146"/>
                  </a:lnTo>
                  <a:lnTo>
                    <a:pt x="240" y="146"/>
                  </a:lnTo>
                  <a:lnTo>
                    <a:pt x="240" y="145"/>
                  </a:lnTo>
                  <a:lnTo>
                    <a:pt x="242" y="145"/>
                  </a:lnTo>
                  <a:lnTo>
                    <a:pt x="242" y="146"/>
                  </a:lnTo>
                  <a:lnTo>
                    <a:pt x="243" y="146"/>
                  </a:lnTo>
                  <a:lnTo>
                    <a:pt x="244" y="145"/>
                  </a:lnTo>
                  <a:lnTo>
                    <a:pt x="246" y="145"/>
                  </a:lnTo>
                  <a:lnTo>
                    <a:pt x="246" y="144"/>
                  </a:lnTo>
                  <a:lnTo>
                    <a:pt x="249" y="144"/>
                  </a:lnTo>
                  <a:lnTo>
                    <a:pt x="249" y="142"/>
                  </a:lnTo>
                  <a:lnTo>
                    <a:pt x="250" y="142"/>
                  </a:lnTo>
                  <a:lnTo>
                    <a:pt x="250" y="144"/>
                  </a:lnTo>
                  <a:lnTo>
                    <a:pt x="251" y="144"/>
                  </a:lnTo>
                  <a:lnTo>
                    <a:pt x="253" y="144"/>
                  </a:lnTo>
                  <a:lnTo>
                    <a:pt x="254" y="144"/>
                  </a:lnTo>
                  <a:lnTo>
                    <a:pt x="254" y="145"/>
                  </a:lnTo>
                  <a:lnTo>
                    <a:pt x="253" y="145"/>
                  </a:lnTo>
                  <a:lnTo>
                    <a:pt x="253" y="146"/>
                  </a:lnTo>
                  <a:lnTo>
                    <a:pt x="253" y="148"/>
                  </a:lnTo>
                  <a:lnTo>
                    <a:pt x="254" y="148"/>
                  </a:lnTo>
                  <a:lnTo>
                    <a:pt x="255" y="148"/>
                  </a:lnTo>
                  <a:lnTo>
                    <a:pt x="257" y="148"/>
                  </a:lnTo>
                  <a:lnTo>
                    <a:pt x="258" y="148"/>
                  </a:lnTo>
                  <a:lnTo>
                    <a:pt x="258" y="146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61" y="145"/>
                  </a:lnTo>
                  <a:lnTo>
                    <a:pt x="262" y="145"/>
                  </a:lnTo>
                  <a:lnTo>
                    <a:pt x="264" y="145"/>
                  </a:lnTo>
                  <a:lnTo>
                    <a:pt x="265" y="145"/>
                  </a:lnTo>
                  <a:lnTo>
                    <a:pt x="265" y="146"/>
                  </a:lnTo>
                  <a:lnTo>
                    <a:pt x="264" y="146"/>
                  </a:lnTo>
                  <a:lnTo>
                    <a:pt x="264" y="148"/>
                  </a:lnTo>
                  <a:lnTo>
                    <a:pt x="264" y="149"/>
                  </a:lnTo>
                  <a:lnTo>
                    <a:pt x="264" y="151"/>
                  </a:lnTo>
                  <a:lnTo>
                    <a:pt x="264" y="152"/>
                  </a:lnTo>
                  <a:lnTo>
                    <a:pt x="265" y="152"/>
                  </a:lnTo>
                  <a:lnTo>
                    <a:pt x="266" y="152"/>
                  </a:lnTo>
                  <a:lnTo>
                    <a:pt x="266" y="151"/>
                  </a:lnTo>
                  <a:lnTo>
                    <a:pt x="266" y="149"/>
                  </a:lnTo>
                  <a:lnTo>
                    <a:pt x="268" y="149"/>
                  </a:lnTo>
                  <a:lnTo>
                    <a:pt x="269" y="149"/>
                  </a:lnTo>
                  <a:lnTo>
                    <a:pt x="269" y="151"/>
                  </a:lnTo>
                  <a:lnTo>
                    <a:pt x="270" y="151"/>
                  </a:lnTo>
                  <a:lnTo>
                    <a:pt x="272" y="151"/>
                  </a:lnTo>
                  <a:lnTo>
                    <a:pt x="272" y="149"/>
                  </a:lnTo>
                  <a:lnTo>
                    <a:pt x="272" y="148"/>
                  </a:lnTo>
                  <a:lnTo>
                    <a:pt x="272" y="146"/>
                  </a:lnTo>
                  <a:lnTo>
                    <a:pt x="273" y="146"/>
                  </a:lnTo>
                  <a:lnTo>
                    <a:pt x="275" y="148"/>
                  </a:lnTo>
                  <a:lnTo>
                    <a:pt x="276" y="148"/>
                  </a:lnTo>
                  <a:lnTo>
                    <a:pt x="276" y="146"/>
                  </a:lnTo>
                  <a:lnTo>
                    <a:pt x="276" y="145"/>
                  </a:lnTo>
                  <a:lnTo>
                    <a:pt x="276" y="144"/>
                  </a:lnTo>
                  <a:lnTo>
                    <a:pt x="277" y="142"/>
                  </a:lnTo>
                  <a:lnTo>
                    <a:pt x="277" y="141"/>
                  </a:lnTo>
                  <a:lnTo>
                    <a:pt x="279" y="141"/>
                  </a:lnTo>
                  <a:lnTo>
                    <a:pt x="279" y="139"/>
                  </a:lnTo>
                  <a:lnTo>
                    <a:pt x="280" y="139"/>
                  </a:lnTo>
                  <a:lnTo>
                    <a:pt x="281" y="139"/>
                  </a:lnTo>
                  <a:lnTo>
                    <a:pt x="281" y="138"/>
                  </a:lnTo>
                  <a:lnTo>
                    <a:pt x="283" y="138"/>
                  </a:lnTo>
                  <a:lnTo>
                    <a:pt x="283" y="136"/>
                  </a:lnTo>
                  <a:lnTo>
                    <a:pt x="284" y="136"/>
                  </a:lnTo>
                  <a:lnTo>
                    <a:pt x="284" y="138"/>
                  </a:lnTo>
                  <a:lnTo>
                    <a:pt x="285" y="138"/>
                  </a:lnTo>
                  <a:lnTo>
                    <a:pt x="287" y="138"/>
                  </a:lnTo>
                  <a:lnTo>
                    <a:pt x="290" y="135"/>
                  </a:lnTo>
                  <a:lnTo>
                    <a:pt x="290" y="134"/>
                  </a:lnTo>
                  <a:lnTo>
                    <a:pt x="291" y="134"/>
                  </a:lnTo>
                  <a:lnTo>
                    <a:pt x="291" y="132"/>
                  </a:lnTo>
                  <a:lnTo>
                    <a:pt x="292" y="132"/>
                  </a:lnTo>
                  <a:lnTo>
                    <a:pt x="292" y="131"/>
                  </a:lnTo>
                  <a:lnTo>
                    <a:pt x="294" y="131"/>
                  </a:lnTo>
                  <a:lnTo>
                    <a:pt x="295" y="131"/>
                  </a:lnTo>
                  <a:lnTo>
                    <a:pt x="295" y="129"/>
                  </a:lnTo>
                  <a:lnTo>
                    <a:pt x="295" y="128"/>
                  </a:lnTo>
                  <a:lnTo>
                    <a:pt x="296" y="128"/>
                  </a:lnTo>
                  <a:lnTo>
                    <a:pt x="296" y="126"/>
                  </a:lnTo>
                  <a:lnTo>
                    <a:pt x="296" y="125"/>
                  </a:lnTo>
                  <a:lnTo>
                    <a:pt x="298" y="125"/>
                  </a:lnTo>
                  <a:lnTo>
                    <a:pt x="298" y="123"/>
                  </a:lnTo>
                  <a:lnTo>
                    <a:pt x="299" y="123"/>
                  </a:lnTo>
                  <a:lnTo>
                    <a:pt x="298" y="122"/>
                  </a:lnTo>
                  <a:lnTo>
                    <a:pt x="298" y="121"/>
                  </a:lnTo>
                  <a:lnTo>
                    <a:pt x="298" y="118"/>
                  </a:lnTo>
                  <a:lnTo>
                    <a:pt x="298" y="116"/>
                  </a:lnTo>
                  <a:lnTo>
                    <a:pt x="296" y="116"/>
                  </a:lnTo>
                  <a:lnTo>
                    <a:pt x="296" y="115"/>
                  </a:lnTo>
                  <a:lnTo>
                    <a:pt x="296" y="113"/>
                  </a:lnTo>
                  <a:lnTo>
                    <a:pt x="296" y="112"/>
                  </a:lnTo>
                  <a:lnTo>
                    <a:pt x="295" y="112"/>
                  </a:lnTo>
                  <a:lnTo>
                    <a:pt x="295" y="110"/>
                  </a:lnTo>
                  <a:lnTo>
                    <a:pt x="294" y="109"/>
                  </a:lnTo>
                  <a:lnTo>
                    <a:pt x="294" y="108"/>
                  </a:lnTo>
                  <a:lnTo>
                    <a:pt x="292" y="108"/>
                  </a:lnTo>
                  <a:lnTo>
                    <a:pt x="292" y="106"/>
                  </a:lnTo>
                  <a:lnTo>
                    <a:pt x="292" y="105"/>
                  </a:lnTo>
                  <a:lnTo>
                    <a:pt x="291" y="105"/>
                  </a:lnTo>
                  <a:lnTo>
                    <a:pt x="291" y="103"/>
                  </a:lnTo>
                  <a:lnTo>
                    <a:pt x="290" y="103"/>
                  </a:lnTo>
                  <a:lnTo>
                    <a:pt x="290" y="102"/>
                  </a:lnTo>
                  <a:lnTo>
                    <a:pt x="288" y="102"/>
                  </a:lnTo>
                  <a:lnTo>
                    <a:pt x="288" y="100"/>
                  </a:lnTo>
                  <a:lnTo>
                    <a:pt x="288" y="99"/>
                  </a:lnTo>
                  <a:lnTo>
                    <a:pt x="287" y="99"/>
                  </a:lnTo>
                  <a:lnTo>
                    <a:pt x="287" y="98"/>
                  </a:lnTo>
                  <a:lnTo>
                    <a:pt x="285" y="98"/>
                  </a:lnTo>
                  <a:lnTo>
                    <a:pt x="285" y="96"/>
                  </a:lnTo>
                  <a:lnTo>
                    <a:pt x="284" y="96"/>
                  </a:lnTo>
                  <a:lnTo>
                    <a:pt x="284" y="95"/>
                  </a:lnTo>
                  <a:lnTo>
                    <a:pt x="284" y="93"/>
                  </a:lnTo>
                  <a:lnTo>
                    <a:pt x="284" y="92"/>
                  </a:lnTo>
                  <a:lnTo>
                    <a:pt x="283" y="92"/>
                  </a:lnTo>
                  <a:lnTo>
                    <a:pt x="283" y="90"/>
                  </a:lnTo>
                  <a:lnTo>
                    <a:pt x="283" y="89"/>
                  </a:lnTo>
                  <a:lnTo>
                    <a:pt x="283" y="87"/>
                  </a:lnTo>
                  <a:lnTo>
                    <a:pt x="283" y="86"/>
                  </a:lnTo>
                  <a:lnTo>
                    <a:pt x="281" y="86"/>
                  </a:lnTo>
                  <a:lnTo>
                    <a:pt x="281" y="85"/>
                  </a:lnTo>
                  <a:lnTo>
                    <a:pt x="280" y="85"/>
                  </a:lnTo>
                  <a:lnTo>
                    <a:pt x="280" y="83"/>
                  </a:lnTo>
                  <a:lnTo>
                    <a:pt x="280" y="82"/>
                  </a:lnTo>
                  <a:lnTo>
                    <a:pt x="280" y="80"/>
                  </a:lnTo>
                  <a:lnTo>
                    <a:pt x="280" y="79"/>
                  </a:lnTo>
                  <a:lnTo>
                    <a:pt x="280" y="77"/>
                  </a:lnTo>
                  <a:lnTo>
                    <a:pt x="279" y="77"/>
                  </a:lnTo>
                  <a:lnTo>
                    <a:pt x="279" y="76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3"/>
                  </a:lnTo>
                  <a:lnTo>
                    <a:pt x="280" y="72"/>
                  </a:lnTo>
                  <a:lnTo>
                    <a:pt x="280" y="70"/>
                  </a:lnTo>
                  <a:lnTo>
                    <a:pt x="280" y="69"/>
                  </a:lnTo>
                  <a:lnTo>
                    <a:pt x="280" y="67"/>
                  </a:lnTo>
                  <a:lnTo>
                    <a:pt x="280" y="66"/>
                  </a:lnTo>
                  <a:lnTo>
                    <a:pt x="281" y="64"/>
                  </a:lnTo>
                  <a:lnTo>
                    <a:pt x="280" y="64"/>
                  </a:lnTo>
                  <a:lnTo>
                    <a:pt x="280" y="63"/>
                  </a:lnTo>
                  <a:lnTo>
                    <a:pt x="279" y="63"/>
                  </a:lnTo>
                  <a:lnTo>
                    <a:pt x="277" y="63"/>
                  </a:lnTo>
                  <a:lnTo>
                    <a:pt x="277" y="61"/>
                  </a:lnTo>
                  <a:lnTo>
                    <a:pt x="276" y="61"/>
                  </a:lnTo>
                  <a:lnTo>
                    <a:pt x="276" y="60"/>
                  </a:lnTo>
                  <a:lnTo>
                    <a:pt x="275" y="60"/>
                  </a:lnTo>
                  <a:lnTo>
                    <a:pt x="275" y="59"/>
                  </a:lnTo>
                  <a:lnTo>
                    <a:pt x="275" y="57"/>
                  </a:lnTo>
                  <a:lnTo>
                    <a:pt x="276" y="57"/>
                  </a:lnTo>
                  <a:lnTo>
                    <a:pt x="276" y="56"/>
                  </a:lnTo>
                  <a:lnTo>
                    <a:pt x="276" y="54"/>
                  </a:lnTo>
                  <a:lnTo>
                    <a:pt x="276" y="53"/>
                  </a:lnTo>
                  <a:lnTo>
                    <a:pt x="275" y="51"/>
                  </a:lnTo>
                  <a:lnTo>
                    <a:pt x="273" y="51"/>
                  </a:lnTo>
                  <a:lnTo>
                    <a:pt x="273" y="50"/>
                  </a:lnTo>
                  <a:lnTo>
                    <a:pt x="273" y="49"/>
                  </a:lnTo>
                  <a:lnTo>
                    <a:pt x="275" y="49"/>
                  </a:lnTo>
                  <a:lnTo>
                    <a:pt x="275" y="47"/>
                  </a:lnTo>
                  <a:lnTo>
                    <a:pt x="275" y="46"/>
                  </a:lnTo>
                  <a:lnTo>
                    <a:pt x="273" y="46"/>
                  </a:lnTo>
                  <a:lnTo>
                    <a:pt x="273" y="44"/>
                  </a:lnTo>
                  <a:lnTo>
                    <a:pt x="273" y="43"/>
                  </a:lnTo>
                  <a:lnTo>
                    <a:pt x="275" y="43"/>
                  </a:lnTo>
                  <a:lnTo>
                    <a:pt x="275" y="41"/>
                  </a:lnTo>
                  <a:lnTo>
                    <a:pt x="275" y="40"/>
                  </a:lnTo>
                  <a:lnTo>
                    <a:pt x="273" y="40"/>
                  </a:lnTo>
                  <a:lnTo>
                    <a:pt x="273" y="38"/>
                  </a:lnTo>
                  <a:lnTo>
                    <a:pt x="273" y="37"/>
                  </a:lnTo>
                  <a:lnTo>
                    <a:pt x="275" y="37"/>
                  </a:lnTo>
                  <a:lnTo>
                    <a:pt x="275" y="36"/>
                  </a:lnTo>
                  <a:lnTo>
                    <a:pt x="275" y="34"/>
                  </a:lnTo>
                  <a:lnTo>
                    <a:pt x="275" y="33"/>
                  </a:lnTo>
                  <a:lnTo>
                    <a:pt x="275" y="31"/>
                  </a:lnTo>
                  <a:lnTo>
                    <a:pt x="276" y="31"/>
                  </a:lnTo>
                  <a:lnTo>
                    <a:pt x="277" y="31"/>
                  </a:lnTo>
                  <a:lnTo>
                    <a:pt x="277" y="30"/>
                  </a:lnTo>
                  <a:lnTo>
                    <a:pt x="277" y="28"/>
                  </a:lnTo>
                  <a:lnTo>
                    <a:pt x="276" y="28"/>
                  </a:lnTo>
                  <a:lnTo>
                    <a:pt x="276" y="27"/>
                  </a:lnTo>
                  <a:lnTo>
                    <a:pt x="276" y="25"/>
                  </a:lnTo>
                  <a:lnTo>
                    <a:pt x="276" y="24"/>
                  </a:lnTo>
                  <a:lnTo>
                    <a:pt x="276" y="23"/>
                  </a:lnTo>
                  <a:lnTo>
                    <a:pt x="277" y="21"/>
                  </a:lnTo>
                  <a:lnTo>
                    <a:pt x="276" y="21"/>
                  </a:lnTo>
                  <a:lnTo>
                    <a:pt x="276" y="20"/>
                  </a:lnTo>
                  <a:lnTo>
                    <a:pt x="276" y="18"/>
                  </a:lnTo>
                  <a:lnTo>
                    <a:pt x="276" y="17"/>
                  </a:lnTo>
                  <a:lnTo>
                    <a:pt x="276" y="18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5" name="Freeform 87"/>
            <p:cNvSpPr>
              <a:spLocks/>
            </p:cNvSpPr>
            <p:nvPr/>
          </p:nvSpPr>
          <p:spPr bwMode="auto">
            <a:xfrm>
              <a:off x="3594" y="1013"/>
              <a:ext cx="357" cy="68"/>
            </a:xfrm>
            <a:custGeom>
              <a:avLst/>
              <a:gdLst>
                <a:gd name="T0" fmla="*/ 9 w 357"/>
                <a:gd name="T1" fmla="*/ 33 h 68"/>
                <a:gd name="T2" fmla="*/ 12 w 357"/>
                <a:gd name="T3" fmla="*/ 25 h 68"/>
                <a:gd name="T4" fmla="*/ 13 w 357"/>
                <a:gd name="T5" fmla="*/ 19 h 68"/>
                <a:gd name="T6" fmla="*/ 1 w 357"/>
                <a:gd name="T7" fmla="*/ 6 h 68"/>
                <a:gd name="T8" fmla="*/ 7 w 357"/>
                <a:gd name="T9" fmla="*/ 3 h 68"/>
                <a:gd name="T10" fmla="*/ 12 w 357"/>
                <a:gd name="T11" fmla="*/ 5 h 68"/>
                <a:gd name="T12" fmla="*/ 42 w 357"/>
                <a:gd name="T13" fmla="*/ 36 h 68"/>
                <a:gd name="T14" fmla="*/ 52 w 357"/>
                <a:gd name="T15" fmla="*/ 41 h 68"/>
                <a:gd name="T16" fmla="*/ 57 w 357"/>
                <a:gd name="T17" fmla="*/ 36 h 68"/>
                <a:gd name="T18" fmla="*/ 60 w 357"/>
                <a:gd name="T19" fmla="*/ 31 h 68"/>
                <a:gd name="T20" fmla="*/ 67 w 357"/>
                <a:gd name="T21" fmla="*/ 29 h 68"/>
                <a:gd name="T22" fmla="*/ 75 w 357"/>
                <a:gd name="T23" fmla="*/ 29 h 68"/>
                <a:gd name="T24" fmla="*/ 82 w 357"/>
                <a:gd name="T25" fmla="*/ 28 h 68"/>
                <a:gd name="T26" fmla="*/ 87 w 357"/>
                <a:gd name="T27" fmla="*/ 25 h 68"/>
                <a:gd name="T28" fmla="*/ 91 w 357"/>
                <a:gd name="T29" fmla="*/ 21 h 68"/>
                <a:gd name="T30" fmla="*/ 97 w 357"/>
                <a:gd name="T31" fmla="*/ 21 h 68"/>
                <a:gd name="T32" fmla="*/ 101 w 357"/>
                <a:gd name="T33" fmla="*/ 25 h 68"/>
                <a:gd name="T34" fmla="*/ 107 w 357"/>
                <a:gd name="T35" fmla="*/ 28 h 68"/>
                <a:gd name="T36" fmla="*/ 112 w 357"/>
                <a:gd name="T37" fmla="*/ 32 h 68"/>
                <a:gd name="T38" fmla="*/ 116 w 357"/>
                <a:gd name="T39" fmla="*/ 36 h 68"/>
                <a:gd name="T40" fmla="*/ 122 w 357"/>
                <a:gd name="T41" fmla="*/ 39 h 68"/>
                <a:gd name="T42" fmla="*/ 127 w 357"/>
                <a:gd name="T43" fmla="*/ 44 h 68"/>
                <a:gd name="T44" fmla="*/ 134 w 357"/>
                <a:gd name="T45" fmla="*/ 46 h 68"/>
                <a:gd name="T46" fmla="*/ 139 w 357"/>
                <a:gd name="T47" fmla="*/ 46 h 68"/>
                <a:gd name="T48" fmla="*/ 144 w 357"/>
                <a:gd name="T49" fmla="*/ 51 h 68"/>
                <a:gd name="T50" fmla="*/ 150 w 357"/>
                <a:gd name="T51" fmla="*/ 52 h 68"/>
                <a:gd name="T52" fmla="*/ 157 w 357"/>
                <a:gd name="T53" fmla="*/ 54 h 68"/>
                <a:gd name="T54" fmla="*/ 163 w 357"/>
                <a:gd name="T55" fmla="*/ 58 h 68"/>
                <a:gd name="T56" fmla="*/ 168 w 357"/>
                <a:gd name="T57" fmla="*/ 58 h 68"/>
                <a:gd name="T58" fmla="*/ 171 w 357"/>
                <a:gd name="T59" fmla="*/ 64 h 68"/>
                <a:gd name="T60" fmla="*/ 176 w 357"/>
                <a:gd name="T61" fmla="*/ 64 h 68"/>
                <a:gd name="T62" fmla="*/ 179 w 357"/>
                <a:gd name="T63" fmla="*/ 67 h 68"/>
                <a:gd name="T64" fmla="*/ 186 w 357"/>
                <a:gd name="T65" fmla="*/ 68 h 68"/>
                <a:gd name="T66" fmla="*/ 192 w 357"/>
                <a:gd name="T67" fmla="*/ 65 h 68"/>
                <a:gd name="T68" fmla="*/ 198 w 357"/>
                <a:gd name="T69" fmla="*/ 64 h 68"/>
                <a:gd name="T70" fmla="*/ 205 w 357"/>
                <a:gd name="T71" fmla="*/ 65 h 68"/>
                <a:gd name="T72" fmla="*/ 215 w 357"/>
                <a:gd name="T73" fmla="*/ 65 h 68"/>
                <a:gd name="T74" fmla="*/ 223 w 357"/>
                <a:gd name="T75" fmla="*/ 65 h 68"/>
                <a:gd name="T76" fmla="*/ 230 w 357"/>
                <a:gd name="T77" fmla="*/ 65 h 68"/>
                <a:gd name="T78" fmla="*/ 234 w 357"/>
                <a:gd name="T79" fmla="*/ 64 h 68"/>
                <a:gd name="T80" fmla="*/ 241 w 357"/>
                <a:gd name="T81" fmla="*/ 65 h 68"/>
                <a:gd name="T82" fmla="*/ 249 w 357"/>
                <a:gd name="T83" fmla="*/ 64 h 68"/>
                <a:gd name="T84" fmla="*/ 256 w 357"/>
                <a:gd name="T85" fmla="*/ 62 h 68"/>
                <a:gd name="T86" fmla="*/ 263 w 357"/>
                <a:gd name="T87" fmla="*/ 64 h 68"/>
                <a:gd name="T88" fmla="*/ 271 w 357"/>
                <a:gd name="T89" fmla="*/ 64 h 68"/>
                <a:gd name="T90" fmla="*/ 279 w 357"/>
                <a:gd name="T91" fmla="*/ 62 h 68"/>
                <a:gd name="T92" fmla="*/ 285 w 357"/>
                <a:gd name="T93" fmla="*/ 59 h 68"/>
                <a:gd name="T94" fmla="*/ 290 w 357"/>
                <a:gd name="T95" fmla="*/ 57 h 68"/>
                <a:gd name="T96" fmla="*/ 297 w 357"/>
                <a:gd name="T97" fmla="*/ 54 h 68"/>
                <a:gd name="T98" fmla="*/ 305 w 357"/>
                <a:gd name="T99" fmla="*/ 51 h 68"/>
                <a:gd name="T100" fmla="*/ 311 w 357"/>
                <a:gd name="T101" fmla="*/ 46 h 68"/>
                <a:gd name="T102" fmla="*/ 315 w 357"/>
                <a:gd name="T103" fmla="*/ 42 h 68"/>
                <a:gd name="T104" fmla="*/ 319 w 357"/>
                <a:gd name="T105" fmla="*/ 36 h 68"/>
                <a:gd name="T106" fmla="*/ 324 w 357"/>
                <a:gd name="T107" fmla="*/ 36 h 68"/>
                <a:gd name="T108" fmla="*/ 330 w 357"/>
                <a:gd name="T109" fmla="*/ 36 h 68"/>
                <a:gd name="T110" fmla="*/ 335 w 357"/>
                <a:gd name="T111" fmla="*/ 39 h 68"/>
                <a:gd name="T112" fmla="*/ 339 w 357"/>
                <a:gd name="T113" fmla="*/ 35 h 68"/>
                <a:gd name="T114" fmla="*/ 345 w 357"/>
                <a:gd name="T115" fmla="*/ 31 h 68"/>
                <a:gd name="T116" fmla="*/ 350 w 357"/>
                <a:gd name="T117" fmla="*/ 26 h 68"/>
                <a:gd name="T118" fmla="*/ 357 w 357"/>
                <a:gd name="T11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7" h="68">
                  <a:moveTo>
                    <a:pt x="8" y="39"/>
                  </a:move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9" y="33"/>
                  </a:lnTo>
                  <a:lnTo>
                    <a:pt x="11" y="33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" y="9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23" y="18"/>
                  </a:lnTo>
                  <a:lnTo>
                    <a:pt x="30" y="22"/>
                  </a:lnTo>
                  <a:lnTo>
                    <a:pt x="34" y="26"/>
                  </a:lnTo>
                  <a:lnTo>
                    <a:pt x="38" y="31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49" y="44"/>
                  </a:lnTo>
                  <a:lnTo>
                    <a:pt x="49" y="42"/>
                  </a:lnTo>
                  <a:lnTo>
                    <a:pt x="50" y="41"/>
                  </a:lnTo>
                  <a:lnTo>
                    <a:pt x="52" y="41"/>
                  </a:lnTo>
                  <a:lnTo>
                    <a:pt x="52" y="39"/>
                  </a:lnTo>
                  <a:lnTo>
                    <a:pt x="53" y="39"/>
                  </a:lnTo>
                  <a:lnTo>
                    <a:pt x="54" y="38"/>
                  </a:lnTo>
                  <a:lnTo>
                    <a:pt x="56" y="38"/>
                  </a:lnTo>
                  <a:lnTo>
                    <a:pt x="56" y="36"/>
                  </a:lnTo>
                  <a:lnTo>
                    <a:pt x="57" y="36"/>
                  </a:lnTo>
                  <a:lnTo>
                    <a:pt x="57" y="35"/>
                  </a:lnTo>
                  <a:lnTo>
                    <a:pt x="59" y="35"/>
                  </a:lnTo>
                  <a:lnTo>
                    <a:pt x="59" y="33"/>
                  </a:lnTo>
                  <a:lnTo>
                    <a:pt x="60" y="33"/>
                  </a:lnTo>
                  <a:lnTo>
                    <a:pt x="60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4" y="29"/>
                  </a:lnTo>
                  <a:lnTo>
                    <a:pt x="65" y="29"/>
                  </a:lnTo>
                  <a:lnTo>
                    <a:pt x="67" y="29"/>
                  </a:lnTo>
                  <a:lnTo>
                    <a:pt x="68" y="29"/>
                  </a:lnTo>
                  <a:lnTo>
                    <a:pt x="70" y="29"/>
                  </a:lnTo>
                  <a:lnTo>
                    <a:pt x="71" y="29"/>
                  </a:lnTo>
                  <a:lnTo>
                    <a:pt x="72" y="29"/>
                  </a:lnTo>
                  <a:lnTo>
                    <a:pt x="74" y="29"/>
                  </a:lnTo>
                  <a:lnTo>
                    <a:pt x="75" y="29"/>
                  </a:lnTo>
                  <a:lnTo>
                    <a:pt x="76" y="29"/>
                  </a:lnTo>
                  <a:lnTo>
                    <a:pt x="76" y="28"/>
                  </a:lnTo>
                  <a:lnTo>
                    <a:pt x="78" y="28"/>
                  </a:lnTo>
                  <a:lnTo>
                    <a:pt x="79" y="28"/>
                  </a:lnTo>
                  <a:lnTo>
                    <a:pt x="81" y="28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3" y="26"/>
                  </a:lnTo>
                  <a:lnTo>
                    <a:pt x="85" y="26"/>
                  </a:lnTo>
                  <a:lnTo>
                    <a:pt x="86" y="26"/>
                  </a:lnTo>
                  <a:lnTo>
                    <a:pt x="86" y="25"/>
                  </a:lnTo>
                  <a:lnTo>
                    <a:pt x="87" y="25"/>
                  </a:lnTo>
                  <a:lnTo>
                    <a:pt x="87" y="23"/>
                  </a:lnTo>
                  <a:lnTo>
                    <a:pt x="89" y="23"/>
                  </a:lnTo>
                  <a:lnTo>
                    <a:pt x="90" y="23"/>
                  </a:lnTo>
                  <a:lnTo>
                    <a:pt x="90" y="22"/>
                  </a:lnTo>
                  <a:lnTo>
                    <a:pt x="91" y="22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3" y="19"/>
                  </a:lnTo>
                  <a:lnTo>
                    <a:pt x="94" y="19"/>
                  </a:lnTo>
                  <a:lnTo>
                    <a:pt x="96" y="19"/>
                  </a:lnTo>
                  <a:lnTo>
                    <a:pt x="96" y="21"/>
                  </a:lnTo>
                  <a:lnTo>
                    <a:pt x="97" y="21"/>
                  </a:lnTo>
                  <a:lnTo>
                    <a:pt x="97" y="22"/>
                  </a:lnTo>
                  <a:lnTo>
                    <a:pt x="97" y="23"/>
                  </a:lnTo>
                  <a:lnTo>
                    <a:pt x="98" y="23"/>
                  </a:lnTo>
                  <a:lnTo>
                    <a:pt x="100" y="23"/>
                  </a:lnTo>
                  <a:lnTo>
                    <a:pt x="100" y="25"/>
                  </a:lnTo>
                  <a:lnTo>
                    <a:pt x="101" y="25"/>
                  </a:lnTo>
                  <a:lnTo>
                    <a:pt x="102" y="25"/>
                  </a:lnTo>
                  <a:lnTo>
                    <a:pt x="102" y="26"/>
                  </a:lnTo>
                  <a:lnTo>
                    <a:pt x="104" y="26"/>
                  </a:lnTo>
                  <a:lnTo>
                    <a:pt x="104" y="28"/>
                  </a:lnTo>
                  <a:lnTo>
                    <a:pt x="105" y="28"/>
                  </a:lnTo>
                  <a:lnTo>
                    <a:pt x="107" y="28"/>
                  </a:lnTo>
                  <a:lnTo>
                    <a:pt x="107" y="29"/>
                  </a:lnTo>
                  <a:lnTo>
                    <a:pt x="108" y="29"/>
                  </a:lnTo>
                  <a:lnTo>
                    <a:pt x="109" y="29"/>
                  </a:lnTo>
                  <a:lnTo>
                    <a:pt x="109" y="31"/>
                  </a:lnTo>
                  <a:lnTo>
                    <a:pt x="111" y="31"/>
                  </a:lnTo>
                  <a:lnTo>
                    <a:pt x="112" y="32"/>
                  </a:lnTo>
                  <a:lnTo>
                    <a:pt x="113" y="32"/>
                  </a:lnTo>
                  <a:lnTo>
                    <a:pt x="113" y="33"/>
                  </a:lnTo>
                  <a:lnTo>
                    <a:pt x="115" y="33"/>
                  </a:lnTo>
                  <a:lnTo>
                    <a:pt x="115" y="35"/>
                  </a:lnTo>
                  <a:lnTo>
                    <a:pt x="116" y="35"/>
                  </a:lnTo>
                  <a:lnTo>
                    <a:pt x="116" y="36"/>
                  </a:lnTo>
                  <a:lnTo>
                    <a:pt x="118" y="36"/>
                  </a:lnTo>
                  <a:lnTo>
                    <a:pt x="119" y="36"/>
                  </a:lnTo>
                  <a:lnTo>
                    <a:pt x="119" y="38"/>
                  </a:lnTo>
                  <a:lnTo>
                    <a:pt x="120" y="38"/>
                  </a:lnTo>
                  <a:lnTo>
                    <a:pt x="120" y="39"/>
                  </a:lnTo>
                  <a:lnTo>
                    <a:pt x="122" y="39"/>
                  </a:lnTo>
                  <a:lnTo>
                    <a:pt x="123" y="39"/>
                  </a:lnTo>
                  <a:lnTo>
                    <a:pt x="123" y="41"/>
                  </a:lnTo>
                  <a:lnTo>
                    <a:pt x="124" y="41"/>
                  </a:lnTo>
                  <a:lnTo>
                    <a:pt x="126" y="42"/>
                  </a:lnTo>
                  <a:lnTo>
                    <a:pt x="127" y="42"/>
                  </a:lnTo>
                  <a:lnTo>
                    <a:pt x="127" y="44"/>
                  </a:lnTo>
                  <a:lnTo>
                    <a:pt x="128" y="44"/>
                  </a:lnTo>
                  <a:lnTo>
                    <a:pt x="130" y="44"/>
                  </a:lnTo>
                  <a:lnTo>
                    <a:pt x="131" y="45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4" y="46"/>
                  </a:lnTo>
                  <a:lnTo>
                    <a:pt x="134" y="48"/>
                  </a:lnTo>
                  <a:lnTo>
                    <a:pt x="135" y="48"/>
                  </a:lnTo>
                  <a:lnTo>
                    <a:pt x="135" y="46"/>
                  </a:lnTo>
                  <a:lnTo>
                    <a:pt x="137" y="46"/>
                  </a:lnTo>
                  <a:lnTo>
                    <a:pt x="138" y="46"/>
                  </a:lnTo>
                  <a:lnTo>
                    <a:pt x="139" y="46"/>
                  </a:lnTo>
                  <a:lnTo>
                    <a:pt x="139" y="48"/>
                  </a:lnTo>
                  <a:lnTo>
                    <a:pt x="139" y="49"/>
                  </a:lnTo>
                  <a:lnTo>
                    <a:pt x="139" y="51"/>
                  </a:lnTo>
                  <a:lnTo>
                    <a:pt x="141" y="51"/>
                  </a:lnTo>
                  <a:lnTo>
                    <a:pt x="142" y="51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5" y="52"/>
                  </a:lnTo>
                  <a:lnTo>
                    <a:pt x="146" y="52"/>
                  </a:lnTo>
                  <a:lnTo>
                    <a:pt x="148" y="52"/>
                  </a:lnTo>
                  <a:lnTo>
                    <a:pt x="149" y="52"/>
                  </a:lnTo>
                  <a:lnTo>
                    <a:pt x="150" y="52"/>
                  </a:lnTo>
                  <a:lnTo>
                    <a:pt x="152" y="52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56" y="52"/>
                  </a:lnTo>
                  <a:lnTo>
                    <a:pt x="157" y="52"/>
                  </a:lnTo>
                  <a:lnTo>
                    <a:pt x="157" y="54"/>
                  </a:lnTo>
                  <a:lnTo>
                    <a:pt x="159" y="54"/>
                  </a:lnTo>
                  <a:lnTo>
                    <a:pt x="160" y="54"/>
                  </a:lnTo>
                  <a:lnTo>
                    <a:pt x="161" y="54"/>
                  </a:lnTo>
                  <a:lnTo>
                    <a:pt x="161" y="55"/>
                  </a:lnTo>
                  <a:lnTo>
                    <a:pt x="163" y="57"/>
                  </a:lnTo>
                  <a:lnTo>
                    <a:pt x="163" y="58"/>
                  </a:lnTo>
                  <a:lnTo>
                    <a:pt x="164" y="58"/>
                  </a:lnTo>
                  <a:lnTo>
                    <a:pt x="164" y="59"/>
                  </a:lnTo>
                  <a:lnTo>
                    <a:pt x="165" y="59"/>
                  </a:lnTo>
                  <a:lnTo>
                    <a:pt x="167" y="59"/>
                  </a:lnTo>
                  <a:lnTo>
                    <a:pt x="167" y="58"/>
                  </a:lnTo>
                  <a:lnTo>
                    <a:pt x="168" y="58"/>
                  </a:lnTo>
                  <a:lnTo>
                    <a:pt x="170" y="58"/>
                  </a:lnTo>
                  <a:lnTo>
                    <a:pt x="171" y="58"/>
                  </a:lnTo>
                  <a:lnTo>
                    <a:pt x="171" y="59"/>
                  </a:lnTo>
                  <a:lnTo>
                    <a:pt x="171" y="61"/>
                  </a:lnTo>
                  <a:lnTo>
                    <a:pt x="171" y="62"/>
                  </a:lnTo>
                  <a:lnTo>
                    <a:pt x="171" y="64"/>
                  </a:lnTo>
                  <a:lnTo>
                    <a:pt x="172" y="64"/>
                  </a:lnTo>
                  <a:lnTo>
                    <a:pt x="174" y="64"/>
                  </a:lnTo>
                  <a:lnTo>
                    <a:pt x="174" y="62"/>
                  </a:lnTo>
                  <a:lnTo>
                    <a:pt x="175" y="62"/>
                  </a:lnTo>
                  <a:lnTo>
                    <a:pt x="176" y="62"/>
                  </a:lnTo>
                  <a:lnTo>
                    <a:pt x="176" y="64"/>
                  </a:lnTo>
                  <a:lnTo>
                    <a:pt x="176" y="65"/>
                  </a:lnTo>
                  <a:lnTo>
                    <a:pt x="176" y="67"/>
                  </a:lnTo>
                  <a:lnTo>
                    <a:pt x="178" y="67"/>
                  </a:lnTo>
                  <a:lnTo>
                    <a:pt x="178" y="68"/>
                  </a:lnTo>
                  <a:lnTo>
                    <a:pt x="179" y="68"/>
                  </a:lnTo>
                  <a:lnTo>
                    <a:pt x="179" y="67"/>
                  </a:lnTo>
                  <a:lnTo>
                    <a:pt x="181" y="67"/>
                  </a:lnTo>
                  <a:lnTo>
                    <a:pt x="181" y="68"/>
                  </a:lnTo>
                  <a:lnTo>
                    <a:pt x="182" y="68"/>
                  </a:lnTo>
                  <a:lnTo>
                    <a:pt x="183" y="68"/>
                  </a:lnTo>
                  <a:lnTo>
                    <a:pt x="185" y="68"/>
                  </a:lnTo>
                  <a:lnTo>
                    <a:pt x="186" y="68"/>
                  </a:lnTo>
                  <a:lnTo>
                    <a:pt x="186" y="67"/>
                  </a:lnTo>
                  <a:lnTo>
                    <a:pt x="187" y="67"/>
                  </a:lnTo>
                  <a:lnTo>
                    <a:pt x="189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2" y="65"/>
                  </a:lnTo>
                  <a:lnTo>
                    <a:pt x="193" y="65"/>
                  </a:lnTo>
                  <a:lnTo>
                    <a:pt x="194" y="65"/>
                  </a:lnTo>
                  <a:lnTo>
                    <a:pt x="196" y="65"/>
                  </a:lnTo>
                  <a:lnTo>
                    <a:pt x="197" y="65"/>
                  </a:lnTo>
                  <a:lnTo>
                    <a:pt x="197" y="64"/>
                  </a:lnTo>
                  <a:lnTo>
                    <a:pt x="198" y="64"/>
                  </a:lnTo>
                  <a:lnTo>
                    <a:pt x="200" y="64"/>
                  </a:lnTo>
                  <a:lnTo>
                    <a:pt x="200" y="65"/>
                  </a:lnTo>
                  <a:lnTo>
                    <a:pt x="201" y="65"/>
                  </a:lnTo>
                  <a:lnTo>
                    <a:pt x="202" y="65"/>
                  </a:lnTo>
                  <a:lnTo>
                    <a:pt x="204" y="65"/>
                  </a:lnTo>
                  <a:lnTo>
                    <a:pt x="205" y="65"/>
                  </a:lnTo>
                  <a:lnTo>
                    <a:pt x="205" y="67"/>
                  </a:lnTo>
                  <a:lnTo>
                    <a:pt x="207" y="67"/>
                  </a:lnTo>
                  <a:lnTo>
                    <a:pt x="208" y="67"/>
                  </a:lnTo>
                  <a:lnTo>
                    <a:pt x="212" y="65"/>
                  </a:lnTo>
                  <a:lnTo>
                    <a:pt x="213" y="65"/>
                  </a:lnTo>
                  <a:lnTo>
                    <a:pt x="215" y="65"/>
                  </a:lnTo>
                  <a:lnTo>
                    <a:pt x="216" y="65"/>
                  </a:lnTo>
                  <a:lnTo>
                    <a:pt x="218" y="65"/>
                  </a:lnTo>
                  <a:lnTo>
                    <a:pt x="219" y="65"/>
                  </a:lnTo>
                  <a:lnTo>
                    <a:pt x="220" y="65"/>
                  </a:lnTo>
                  <a:lnTo>
                    <a:pt x="222" y="65"/>
                  </a:lnTo>
                  <a:lnTo>
                    <a:pt x="223" y="65"/>
                  </a:lnTo>
                  <a:lnTo>
                    <a:pt x="224" y="64"/>
                  </a:lnTo>
                  <a:lnTo>
                    <a:pt x="224" y="65"/>
                  </a:lnTo>
                  <a:lnTo>
                    <a:pt x="226" y="65"/>
                  </a:lnTo>
                  <a:lnTo>
                    <a:pt x="227" y="65"/>
                  </a:lnTo>
                  <a:lnTo>
                    <a:pt x="229" y="65"/>
                  </a:lnTo>
                  <a:lnTo>
                    <a:pt x="230" y="65"/>
                  </a:lnTo>
                  <a:lnTo>
                    <a:pt x="231" y="65"/>
                  </a:lnTo>
                  <a:lnTo>
                    <a:pt x="233" y="65"/>
                  </a:lnTo>
                  <a:lnTo>
                    <a:pt x="233" y="64"/>
                  </a:lnTo>
                  <a:lnTo>
                    <a:pt x="233" y="65"/>
                  </a:lnTo>
                  <a:lnTo>
                    <a:pt x="234" y="65"/>
                  </a:lnTo>
                  <a:lnTo>
                    <a:pt x="234" y="64"/>
                  </a:lnTo>
                  <a:lnTo>
                    <a:pt x="235" y="64"/>
                  </a:lnTo>
                  <a:lnTo>
                    <a:pt x="237" y="64"/>
                  </a:lnTo>
                  <a:lnTo>
                    <a:pt x="238" y="64"/>
                  </a:lnTo>
                  <a:lnTo>
                    <a:pt x="239" y="64"/>
                  </a:lnTo>
                  <a:lnTo>
                    <a:pt x="241" y="64"/>
                  </a:lnTo>
                  <a:lnTo>
                    <a:pt x="241" y="65"/>
                  </a:lnTo>
                  <a:lnTo>
                    <a:pt x="242" y="65"/>
                  </a:lnTo>
                  <a:lnTo>
                    <a:pt x="244" y="65"/>
                  </a:lnTo>
                  <a:lnTo>
                    <a:pt x="245" y="65"/>
                  </a:lnTo>
                  <a:lnTo>
                    <a:pt x="246" y="65"/>
                  </a:lnTo>
                  <a:lnTo>
                    <a:pt x="248" y="64"/>
                  </a:lnTo>
                  <a:lnTo>
                    <a:pt x="249" y="64"/>
                  </a:lnTo>
                  <a:lnTo>
                    <a:pt x="250" y="64"/>
                  </a:lnTo>
                  <a:lnTo>
                    <a:pt x="252" y="64"/>
                  </a:lnTo>
                  <a:lnTo>
                    <a:pt x="253" y="64"/>
                  </a:lnTo>
                  <a:lnTo>
                    <a:pt x="253" y="62"/>
                  </a:lnTo>
                  <a:lnTo>
                    <a:pt x="255" y="62"/>
                  </a:lnTo>
                  <a:lnTo>
                    <a:pt x="256" y="62"/>
                  </a:lnTo>
                  <a:lnTo>
                    <a:pt x="257" y="62"/>
                  </a:lnTo>
                  <a:lnTo>
                    <a:pt x="259" y="62"/>
                  </a:lnTo>
                  <a:lnTo>
                    <a:pt x="260" y="62"/>
                  </a:lnTo>
                  <a:lnTo>
                    <a:pt x="261" y="62"/>
                  </a:lnTo>
                  <a:lnTo>
                    <a:pt x="261" y="64"/>
                  </a:lnTo>
                  <a:lnTo>
                    <a:pt x="263" y="64"/>
                  </a:lnTo>
                  <a:lnTo>
                    <a:pt x="264" y="64"/>
                  </a:lnTo>
                  <a:lnTo>
                    <a:pt x="265" y="64"/>
                  </a:lnTo>
                  <a:lnTo>
                    <a:pt x="267" y="64"/>
                  </a:lnTo>
                  <a:lnTo>
                    <a:pt x="268" y="64"/>
                  </a:lnTo>
                  <a:lnTo>
                    <a:pt x="270" y="64"/>
                  </a:lnTo>
                  <a:lnTo>
                    <a:pt x="271" y="64"/>
                  </a:lnTo>
                  <a:lnTo>
                    <a:pt x="272" y="64"/>
                  </a:lnTo>
                  <a:lnTo>
                    <a:pt x="274" y="64"/>
                  </a:lnTo>
                  <a:lnTo>
                    <a:pt x="275" y="62"/>
                  </a:lnTo>
                  <a:lnTo>
                    <a:pt x="276" y="62"/>
                  </a:lnTo>
                  <a:lnTo>
                    <a:pt x="278" y="62"/>
                  </a:lnTo>
                  <a:lnTo>
                    <a:pt x="279" y="62"/>
                  </a:lnTo>
                  <a:lnTo>
                    <a:pt x="279" y="61"/>
                  </a:lnTo>
                  <a:lnTo>
                    <a:pt x="281" y="61"/>
                  </a:lnTo>
                  <a:lnTo>
                    <a:pt x="282" y="61"/>
                  </a:lnTo>
                  <a:lnTo>
                    <a:pt x="282" y="59"/>
                  </a:lnTo>
                  <a:lnTo>
                    <a:pt x="283" y="59"/>
                  </a:lnTo>
                  <a:lnTo>
                    <a:pt x="285" y="59"/>
                  </a:lnTo>
                  <a:lnTo>
                    <a:pt x="286" y="59"/>
                  </a:lnTo>
                  <a:lnTo>
                    <a:pt x="286" y="58"/>
                  </a:lnTo>
                  <a:lnTo>
                    <a:pt x="287" y="58"/>
                  </a:lnTo>
                  <a:lnTo>
                    <a:pt x="287" y="57"/>
                  </a:lnTo>
                  <a:lnTo>
                    <a:pt x="289" y="57"/>
                  </a:lnTo>
                  <a:lnTo>
                    <a:pt x="290" y="57"/>
                  </a:lnTo>
                  <a:lnTo>
                    <a:pt x="292" y="55"/>
                  </a:lnTo>
                  <a:lnTo>
                    <a:pt x="293" y="55"/>
                  </a:lnTo>
                  <a:lnTo>
                    <a:pt x="294" y="55"/>
                  </a:lnTo>
                  <a:lnTo>
                    <a:pt x="296" y="55"/>
                  </a:lnTo>
                  <a:lnTo>
                    <a:pt x="297" y="55"/>
                  </a:lnTo>
                  <a:lnTo>
                    <a:pt x="297" y="54"/>
                  </a:lnTo>
                  <a:lnTo>
                    <a:pt x="298" y="54"/>
                  </a:lnTo>
                  <a:lnTo>
                    <a:pt x="301" y="52"/>
                  </a:lnTo>
                  <a:lnTo>
                    <a:pt x="302" y="52"/>
                  </a:lnTo>
                  <a:lnTo>
                    <a:pt x="304" y="52"/>
                  </a:lnTo>
                  <a:lnTo>
                    <a:pt x="304" y="51"/>
                  </a:lnTo>
                  <a:lnTo>
                    <a:pt x="305" y="51"/>
                  </a:lnTo>
                  <a:lnTo>
                    <a:pt x="307" y="51"/>
                  </a:lnTo>
                  <a:lnTo>
                    <a:pt x="307" y="49"/>
                  </a:lnTo>
                  <a:lnTo>
                    <a:pt x="308" y="49"/>
                  </a:lnTo>
                  <a:lnTo>
                    <a:pt x="308" y="48"/>
                  </a:lnTo>
                  <a:lnTo>
                    <a:pt x="309" y="48"/>
                  </a:lnTo>
                  <a:lnTo>
                    <a:pt x="311" y="46"/>
                  </a:lnTo>
                  <a:lnTo>
                    <a:pt x="312" y="46"/>
                  </a:lnTo>
                  <a:lnTo>
                    <a:pt x="312" y="45"/>
                  </a:lnTo>
                  <a:lnTo>
                    <a:pt x="313" y="45"/>
                  </a:lnTo>
                  <a:lnTo>
                    <a:pt x="313" y="44"/>
                  </a:lnTo>
                  <a:lnTo>
                    <a:pt x="313" y="42"/>
                  </a:lnTo>
                  <a:lnTo>
                    <a:pt x="315" y="42"/>
                  </a:lnTo>
                  <a:lnTo>
                    <a:pt x="315" y="41"/>
                  </a:lnTo>
                  <a:lnTo>
                    <a:pt x="316" y="41"/>
                  </a:lnTo>
                  <a:lnTo>
                    <a:pt x="316" y="39"/>
                  </a:lnTo>
                  <a:lnTo>
                    <a:pt x="318" y="38"/>
                  </a:lnTo>
                  <a:lnTo>
                    <a:pt x="319" y="38"/>
                  </a:lnTo>
                  <a:lnTo>
                    <a:pt x="319" y="36"/>
                  </a:lnTo>
                  <a:lnTo>
                    <a:pt x="320" y="36"/>
                  </a:lnTo>
                  <a:lnTo>
                    <a:pt x="322" y="36"/>
                  </a:lnTo>
                  <a:lnTo>
                    <a:pt x="323" y="36"/>
                  </a:lnTo>
                  <a:lnTo>
                    <a:pt x="323" y="35"/>
                  </a:lnTo>
                  <a:lnTo>
                    <a:pt x="323" y="36"/>
                  </a:lnTo>
                  <a:lnTo>
                    <a:pt x="324" y="36"/>
                  </a:lnTo>
                  <a:lnTo>
                    <a:pt x="324" y="35"/>
                  </a:lnTo>
                  <a:lnTo>
                    <a:pt x="326" y="35"/>
                  </a:lnTo>
                  <a:lnTo>
                    <a:pt x="326" y="36"/>
                  </a:lnTo>
                  <a:lnTo>
                    <a:pt x="327" y="36"/>
                  </a:lnTo>
                  <a:lnTo>
                    <a:pt x="329" y="36"/>
                  </a:lnTo>
                  <a:lnTo>
                    <a:pt x="330" y="36"/>
                  </a:lnTo>
                  <a:lnTo>
                    <a:pt x="331" y="36"/>
                  </a:lnTo>
                  <a:lnTo>
                    <a:pt x="331" y="38"/>
                  </a:lnTo>
                  <a:lnTo>
                    <a:pt x="333" y="38"/>
                  </a:lnTo>
                  <a:lnTo>
                    <a:pt x="334" y="38"/>
                  </a:lnTo>
                  <a:lnTo>
                    <a:pt x="335" y="38"/>
                  </a:lnTo>
                  <a:lnTo>
                    <a:pt x="335" y="39"/>
                  </a:lnTo>
                  <a:lnTo>
                    <a:pt x="337" y="39"/>
                  </a:lnTo>
                  <a:lnTo>
                    <a:pt x="338" y="39"/>
                  </a:lnTo>
                  <a:lnTo>
                    <a:pt x="338" y="38"/>
                  </a:lnTo>
                  <a:lnTo>
                    <a:pt x="338" y="36"/>
                  </a:lnTo>
                  <a:lnTo>
                    <a:pt x="339" y="36"/>
                  </a:lnTo>
                  <a:lnTo>
                    <a:pt x="339" y="35"/>
                  </a:lnTo>
                  <a:lnTo>
                    <a:pt x="341" y="35"/>
                  </a:lnTo>
                  <a:lnTo>
                    <a:pt x="341" y="33"/>
                  </a:lnTo>
                  <a:lnTo>
                    <a:pt x="342" y="32"/>
                  </a:lnTo>
                  <a:lnTo>
                    <a:pt x="344" y="32"/>
                  </a:lnTo>
                  <a:lnTo>
                    <a:pt x="344" y="31"/>
                  </a:lnTo>
                  <a:lnTo>
                    <a:pt x="345" y="31"/>
                  </a:lnTo>
                  <a:lnTo>
                    <a:pt x="345" y="29"/>
                  </a:lnTo>
                  <a:lnTo>
                    <a:pt x="346" y="29"/>
                  </a:lnTo>
                  <a:lnTo>
                    <a:pt x="348" y="29"/>
                  </a:lnTo>
                  <a:lnTo>
                    <a:pt x="348" y="28"/>
                  </a:lnTo>
                  <a:lnTo>
                    <a:pt x="349" y="28"/>
                  </a:lnTo>
                  <a:lnTo>
                    <a:pt x="350" y="26"/>
                  </a:lnTo>
                  <a:lnTo>
                    <a:pt x="352" y="25"/>
                  </a:lnTo>
                  <a:lnTo>
                    <a:pt x="352" y="26"/>
                  </a:lnTo>
                  <a:lnTo>
                    <a:pt x="352" y="25"/>
                  </a:lnTo>
                  <a:lnTo>
                    <a:pt x="353" y="25"/>
                  </a:lnTo>
                  <a:lnTo>
                    <a:pt x="355" y="25"/>
                  </a:lnTo>
                  <a:lnTo>
                    <a:pt x="357" y="21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6" name="Freeform 88"/>
            <p:cNvSpPr>
              <a:spLocks/>
            </p:cNvSpPr>
            <p:nvPr/>
          </p:nvSpPr>
          <p:spPr bwMode="auto">
            <a:xfrm>
              <a:off x="5178" y="32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7" name="Freeform 89"/>
            <p:cNvSpPr>
              <a:spLocks/>
            </p:cNvSpPr>
            <p:nvPr/>
          </p:nvSpPr>
          <p:spPr bwMode="auto">
            <a:xfrm>
              <a:off x="4525" y="2568"/>
              <a:ext cx="653" cy="646"/>
            </a:xfrm>
            <a:custGeom>
              <a:avLst/>
              <a:gdLst>
                <a:gd name="T0" fmla="*/ 647 w 653"/>
                <a:gd name="T1" fmla="*/ 582 h 646"/>
                <a:gd name="T2" fmla="*/ 629 w 653"/>
                <a:gd name="T3" fmla="*/ 523 h 646"/>
                <a:gd name="T4" fmla="*/ 511 w 653"/>
                <a:gd name="T5" fmla="*/ 506 h 646"/>
                <a:gd name="T6" fmla="*/ 464 w 653"/>
                <a:gd name="T7" fmla="*/ 496 h 646"/>
                <a:gd name="T8" fmla="*/ 442 w 653"/>
                <a:gd name="T9" fmla="*/ 515 h 646"/>
                <a:gd name="T10" fmla="*/ 464 w 653"/>
                <a:gd name="T11" fmla="*/ 556 h 646"/>
                <a:gd name="T12" fmla="*/ 438 w 653"/>
                <a:gd name="T13" fmla="*/ 613 h 646"/>
                <a:gd name="T14" fmla="*/ 424 w 653"/>
                <a:gd name="T15" fmla="*/ 613 h 646"/>
                <a:gd name="T16" fmla="*/ 370 w 653"/>
                <a:gd name="T17" fmla="*/ 577 h 646"/>
                <a:gd name="T18" fmla="*/ 346 w 653"/>
                <a:gd name="T19" fmla="*/ 540 h 646"/>
                <a:gd name="T20" fmla="*/ 325 w 653"/>
                <a:gd name="T21" fmla="*/ 538 h 646"/>
                <a:gd name="T22" fmla="*/ 302 w 653"/>
                <a:gd name="T23" fmla="*/ 503 h 646"/>
                <a:gd name="T24" fmla="*/ 296 w 653"/>
                <a:gd name="T25" fmla="*/ 483 h 646"/>
                <a:gd name="T26" fmla="*/ 310 w 653"/>
                <a:gd name="T27" fmla="*/ 473 h 646"/>
                <a:gd name="T28" fmla="*/ 285 w 653"/>
                <a:gd name="T29" fmla="*/ 473 h 646"/>
                <a:gd name="T30" fmla="*/ 273 w 653"/>
                <a:gd name="T31" fmla="*/ 477 h 646"/>
                <a:gd name="T32" fmla="*/ 268 w 653"/>
                <a:gd name="T33" fmla="*/ 473 h 646"/>
                <a:gd name="T34" fmla="*/ 246 w 653"/>
                <a:gd name="T35" fmla="*/ 477 h 646"/>
                <a:gd name="T36" fmla="*/ 237 w 653"/>
                <a:gd name="T37" fmla="*/ 483 h 646"/>
                <a:gd name="T38" fmla="*/ 172 w 653"/>
                <a:gd name="T39" fmla="*/ 493 h 646"/>
                <a:gd name="T40" fmla="*/ 157 w 653"/>
                <a:gd name="T41" fmla="*/ 484 h 646"/>
                <a:gd name="T42" fmla="*/ 144 w 653"/>
                <a:gd name="T43" fmla="*/ 481 h 646"/>
                <a:gd name="T44" fmla="*/ 131 w 653"/>
                <a:gd name="T45" fmla="*/ 484 h 646"/>
                <a:gd name="T46" fmla="*/ 121 w 653"/>
                <a:gd name="T47" fmla="*/ 470 h 646"/>
                <a:gd name="T48" fmla="*/ 109 w 653"/>
                <a:gd name="T49" fmla="*/ 458 h 646"/>
                <a:gd name="T50" fmla="*/ 91 w 653"/>
                <a:gd name="T51" fmla="*/ 445 h 646"/>
                <a:gd name="T52" fmla="*/ 81 w 653"/>
                <a:gd name="T53" fmla="*/ 438 h 646"/>
                <a:gd name="T54" fmla="*/ 85 w 653"/>
                <a:gd name="T55" fmla="*/ 419 h 646"/>
                <a:gd name="T56" fmla="*/ 95 w 653"/>
                <a:gd name="T57" fmla="*/ 408 h 646"/>
                <a:gd name="T58" fmla="*/ 91 w 653"/>
                <a:gd name="T59" fmla="*/ 395 h 646"/>
                <a:gd name="T60" fmla="*/ 77 w 653"/>
                <a:gd name="T61" fmla="*/ 392 h 646"/>
                <a:gd name="T62" fmla="*/ 58 w 653"/>
                <a:gd name="T63" fmla="*/ 383 h 646"/>
                <a:gd name="T64" fmla="*/ 48 w 653"/>
                <a:gd name="T65" fmla="*/ 381 h 646"/>
                <a:gd name="T66" fmla="*/ 35 w 653"/>
                <a:gd name="T67" fmla="*/ 368 h 646"/>
                <a:gd name="T68" fmla="*/ 26 w 653"/>
                <a:gd name="T69" fmla="*/ 355 h 646"/>
                <a:gd name="T70" fmla="*/ 15 w 653"/>
                <a:gd name="T71" fmla="*/ 342 h 646"/>
                <a:gd name="T72" fmla="*/ 0 w 653"/>
                <a:gd name="T73" fmla="*/ 329 h 646"/>
                <a:gd name="T74" fmla="*/ 13 w 653"/>
                <a:gd name="T75" fmla="*/ 316 h 646"/>
                <a:gd name="T76" fmla="*/ 5 w 653"/>
                <a:gd name="T77" fmla="*/ 298 h 646"/>
                <a:gd name="T78" fmla="*/ 7 w 653"/>
                <a:gd name="T79" fmla="*/ 284 h 646"/>
                <a:gd name="T80" fmla="*/ 14 w 653"/>
                <a:gd name="T81" fmla="*/ 267 h 646"/>
                <a:gd name="T82" fmla="*/ 7 w 653"/>
                <a:gd name="T83" fmla="*/ 252 h 646"/>
                <a:gd name="T84" fmla="*/ 11 w 653"/>
                <a:gd name="T85" fmla="*/ 235 h 646"/>
                <a:gd name="T86" fmla="*/ 20 w 653"/>
                <a:gd name="T87" fmla="*/ 239 h 646"/>
                <a:gd name="T88" fmla="*/ 24 w 653"/>
                <a:gd name="T89" fmla="*/ 232 h 646"/>
                <a:gd name="T90" fmla="*/ 31 w 653"/>
                <a:gd name="T91" fmla="*/ 249 h 646"/>
                <a:gd name="T92" fmla="*/ 51 w 653"/>
                <a:gd name="T93" fmla="*/ 232 h 646"/>
                <a:gd name="T94" fmla="*/ 32 w 653"/>
                <a:gd name="T95" fmla="*/ 218 h 646"/>
                <a:gd name="T96" fmla="*/ 44 w 653"/>
                <a:gd name="T97" fmla="*/ 195 h 646"/>
                <a:gd name="T98" fmla="*/ 43 w 653"/>
                <a:gd name="T99" fmla="*/ 167 h 646"/>
                <a:gd name="T100" fmla="*/ 54 w 653"/>
                <a:gd name="T101" fmla="*/ 156 h 646"/>
                <a:gd name="T102" fmla="*/ 47 w 653"/>
                <a:gd name="T103" fmla="*/ 143 h 646"/>
                <a:gd name="T104" fmla="*/ 33 w 653"/>
                <a:gd name="T105" fmla="*/ 128 h 646"/>
                <a:gd name="T106" fmla="*/ 46 w 653"/>
                <a:gd name="T107" fmla="*/ 115 h 646"/>
                <a:gd name="T108" fmla="*/ 37 w 653"/>
                <a:gd name="T109" fmla="*/ 100 h 646"/>
                <a:gd name="T110" fmla="*/ 43 w 653"/>
                <a:gd name="T111" fmla="*/ 52 h 646"/>
                <a:gd name="T112" fmla="*/ 51 w 653"/>
                <a:gd name="T113" fmla="*/ 36 h 646"/>
                <a:gd name="T114" fmla="*/ 57 w 653"/>
                <a:gd name="T115" fmla="*/ 13 h 646"/>
                <a:gd name="T116" fmla="*/ 162 w 653"/>
                <a:gd name="T117" fmla="*/ 0 h 646"/>
                <a:gd name="T118" fmla="*/ 627 w 653"/>
                <a:gd name="T119" fmla="*/ 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3" h="646">
                  <a:moveTo>
                    <a:pt x="653" y="646"/>
                  </a:moveTo>
                  <a:lnTo>
                    <a:pt x="653" y="644"/>
                  </a:lnTo>
                  <a:lnTo>
                    <a:pt x="653" y="641"/>
                  </a:lnTo>
                  <a:lnTo>
                    <a:pt x="653" y="640"/>
                  </a:lnTo>
                  <a:lnTo>
                    <a:pt x="653" y="638"/>
                  </a:lnTo>
                  <a:lnTo>
                    <a:pt x="653" y="631"/>
                  </a:lnTo>
                  <a:lnTo>
                    <a:pt x="651" y="624"/>
                  </a:lnTo>
                  <a:lnTo>
                    <a:pt x="651" y="621"/>
                  </a:lnTo>
                  <a:lnTo>
                    <a:pt x="651" y="620"/>
                  </a:lnTo>
                  <a:lnTo>
                    <a:pt x="650" y="617"/>
                  </a:lnTo>
                  <a:lnTo>
                    <a:pt x="650" y="615"/>
                  </a:lnTo>
                  <a:lnTo>
                    <a:pt x="650" y="610"/>
                  </a:lnTo>
                  <a:lnTo>
                    <a:pt x="649" y="605"/>
                  </a:lnTo>
                  <a:lnTo>
                    <a:pt x="646" y="602"/>
                  </a:lnTo>
                  <a:lnTo>
                    <a:pt x="647" y="591"/>
                  </a:lnTo>
                  <a:lnTo>
                    <a:pt x="647" y="589"/>
                  </a:lnTo>
                  <a:lnTo>
                    <a:pt x="647" y="582"/>
                  </a:lnTo>
                  <a:lnTo>
                    <a:pt x="647" y="581"/>
                  </a:lnTo>
                  <a:lnTo>
                    <a:pt x="649" y="572"/>
                  </a:lnTo>
                  <a:lnTo>
                    <a:pt x="649" y="566"/>
                  </a:lnTo>
                  <a:lnTo>
                    <a:pt x="649" y="562"/>
                  </a:lnTo>
                  <a:lnTo>
                    <a:pt x="647" y="556"/>
                  </a:lnTo>
                  <a:lnTo>
                    <a:pt x="647" y="551"/>
                  </a:lnTo>
                  <a:lnTo>
                    <a:pt x="647" y="549"/>
                  </a:lnTo>
                  <a:lnTo>
                    <a:pt x="646" y="546"/>
                  </a:lnTo>
                  <a:lnTo>
                    <a:pt x="646" y="545"/>
                  </a:lnTo>
                  <a:lnTo>
                    <a:pt x="644" y="545"/>
                  </a:lnTo>
                  <a:lnTo>
                    <a:pt x="644" y="542"/>
                  </a:lnTo>
                  <a:lnTo>
                    <a:pt x="642" y="539"/>
                  </a:lnTo>
                  <a:lnTo>
                    <a:pt x="640" y="533"/>
                  </a:lnTo>
                  <a:lnTo>
                    <a:pt x="639" y="533"/>
                  </a:lnTo>
                  <a:lnTo>
                    <a:pt x="638" y="530"/>
                  </a:lnTo>
                  <a:lnTo>
                    <a:pt x="635" y="528"/>
                  </a:lnTo>
                  <a:lnTo>
                    <a:pt x="629" y="523"/>
                  </a:lnTo>
                  <a:lnTo>
                    <a:pt x="622" y="520"/>
                  </a:lnTo>
                  <a:lnTo>
                    <a:pt x="616" y="517"/>
                  </a:lnTo>
                  <a:lnTo>
                    <a:pt x="609" y="517"/>
                  </a:lnTo>
                  <a:lnTo>
                    <a:pt x="603" y="516"/>
                  </a:lnTo>
                  <a:lnTo>
                    <a:pt x="596" y="516"/>
                  </a:lnTo>
                  <a:lnTo>
                    <a:pt x="588" y="516"/>
                  </a:lnTo>
                  <a:lnTo>
                    <a:pt x="583" y="516"/>
                  </a:lnTo>
                  <a:lnTo>
                    <a:pt x="576" y="516"/>
                  </a:lnTo>
                  <a:lnTo>
                    <a:pt x="570" y="513"/>
                  </a:lnTo>
                  <a:lnTo>
                    <a:pt x="566" y="510"/>
                  </a:lnTo>
                  <a:lnTo>
                    <a:pt x="562" y="509"/>
                  </a:lnTo>
                  <a:lnTo>
                    <a:pt x="555" y="506"/>
                  </a:lnTo>
                  <a:lnTo>
                    <a:pt x="544" y="507"/>
                  </a:lnTo>
                  <a:lnTo>
                    <a:pt x="535" y="504"/>
                  </a:lnTo>
                  <a:lnTo>
                    <a:pt x="527" y="506"/>
                  </a:lnTo>
                  <a:lnTo>
                    <a:pt x="521" y="506"/>
                  </a:lnTo>
                  <a:lnTo>
                    <a:pt x="511" y="506"/>
                  </a:lnTo>
                  <a:lnTo>
                    <a:pt x="505" y="506"/>
                  </a:lnTo>
                  <a:lnTo>
                    <a:pt x="492" y="507"/>
                  </a:lnTo>
                  <a:lnTo>
                    <a:pt x="484" y="509"/>
                  </a:lnTo>
                  <a:lnTo>
                    <a:pt x="483" y="509"/>
                  </a:lnTo>
                  <a:lnTo>
                    <a:pt x="481" y="507"/>
                  </a:lnTo>
                  <a:lnTo>
                    <a:pt x="479" y="503"/>
                  </a:lnTo>
                  <a:lnTo>
                    <a:pt x="474" y="500"/>
                  </a:lnTo>
                  <a:lnTo>
                    <a:pt x="473" y="499"/>
                  </a:lnTo>
                  <a:lnTo>
                    <a:pt x="472" y="494"/>
                  </a:lnTo>
                  <a:lnTo>
                    <a:pt x="470" y="494"/>
                  </a:lnTo>
                  <a:lnTo>
                    <a:pt x="470" y="493"/>
                  </a:lnTo>
                  <a:lnTo>
                    <a:pt x="469" y="493"/>
                  </a:lnTo>
                  <a:lnTo>
                    <a:pt x="468" y="493"/>
                  </a:lnTo>
                  <a:lnTo>
                    <a:pt x="466" y="494"/>
                  </a:lnTo>
                  <a:lnTo>
                    <a:pt x="465" y="494"/>
                  </a:lnTo>
                  <a:lnTo>
                    <a:pt x="465" y="496"/>
                  </a:lnTo>
                  <a:lnTo>
                    <a:pt x="464" y="496"/>
                  </a:lnTo>
                  <a:lnTo>
                    <a:pt x="464" y="497"/>
                  </a:lnTo>
                  <a:lnTo>
                    <a:pt x="464" y="499"/>
                  </a:lnTo>
                  <a:lnTo>
                    <a:pt x="464" y="500"/>
                  </a:lnTo>
                  <a:lnTo>
                    <a:pt x="464" y="502"/>
                  </a:lnTo>
                  <a:lnTo>
                    <a:pt x="462" y="502"/>
                  </a:lnTo>
                  <a:lnTo>
                    <a:pt x="462" y="503"/>
                  </a:lnTo>
                  <a:lnTo>
                    <a:pt x="461" y="503"/>
                  </a:lnTo>
                  <a:lnTo>
                    <a:pt x="459" y="503"/>
                  </a:lnTo>
                  <a:lnTo>
                    <a:pt x="448" y="502"/>
                  </a:lnTo>
                  <a:lnTo>
                    <a:pt x="447" y="500"/>
                  </a:lnTo>
                  <a:lnTo>
                    <a:pt x="447" y="502"/>
                  </a:lnTo>
                  <a:lnTo>
                    <a:pt x="446" y="503"/>
                  </a:lnTo>
                  <a:lnTo>
                    <a:pt x="447" y="506"/>
                  </a:lnTo>
                  <a:lnTo>
                    <a:pt x="447" y="507"/>
                  </a:lnTo>
                  <a:lnTo>
                    <a:pt x="447" y="510"/>
                  </a:lnTo>
                  <a:lnTo>
                    <a:pt x="446" y="512"/>
                  </a:lnTo>
                  <a:lnTo>
                    <a:pt x="442" y="515"/>
                  </a:lnTo>
                  <a:lnTo>
                    <a:pt x="436" y="522"/>
                  </a:lnTo>
                  <a:lnTo>
                    <a:pt x="440" y="525"/>
                  </a:lnTo>
                  <a:lnTo>
                    <a:pt x="444" y="529"/>
                  </a:lnTo>
                  <a:lnTo>
                    <a:pt x="448" y="530"/>
                  </a:lnTo>
                  <a:lnTo>
                    <a:pt x="450" y="532"/>
                  </a:lnTo>
                  <a:lnTo>
                    <a:pt x="453" y="535"/>
                  </a:lnTo>
                  <a:lnTo>
                    <a:pt x="455" y="536"/>
                  </a:lnTo>
                  <a:lnTo>
                    <a:pt x="457" y="539"/>
                  </a:lnTo>
                  <a:lnTo>
                    <a:pt x="459" y="539"/>
                  </a:lnTo>
                  <a:lnTo>
                    <a:pt x="461" y="540"/>
                  </a:lnTo>
                  <a:lnTo>
                    <a:pt x="461" y="542"/>
                  </a:lnTo>
                  <a:lnTo>
                    <a:pt x="461" y="543"/>
                  </a:lnTo>
                  <a:lnTo>
                    <a:pt x="461" y="551"/>
                  </a:lnTo>
                  <a:lnTo>
                    <a:pt x="461" y="552"/>
                  </a:lnTo>
                  <a:lnTo>
                    <a:pt x="461" y="555"/>
                  </a:lnTo>
                  <a:lnTo>
                    <a:pt x="462" y="556"/>
                  </a:lnTo>
                  <a:lnTo>
                    <a:pt x="464" y="556"/>
                  </a:lnTo>
                  <a:lnTo>
                    <a:pt x="464" y="558"/>
                  </a:lnTo>
                  <a:lnTo>
                    <a:pt x="465" y="561"/>
                  </a:lnTo>
                  <a:lnTo>
                    <a:pt x="464" y="562"/>
                  </a:lnTo>
                  <a:lnTo>
                    <a:pt x="464" y="564"/>
                  </a:lnTo>
                  <a:lnTo>
                    <a:pt x="462" y="566"/>
                  </a:lnTo>
                  <a:lnTo>
                    <a:pt x="461" y="568"/>
                  </a:lnTo>
                  <a:lnTo>
                    <a:pt x="450" y="584"/>
                  </a:lnTo>
                  <a:lnTo>
                    <a:pt x="450" y="585"/>
                  </a:lnTo>
                  <a:lnTo>
                    <a:pt x="451" y="588"/>
                  </a:lnTo>
                  <a:lnTo>
                    <a:pt x="451" y="591"/>
                  </a:lnTo>
                  <a:lnTo>
                    <a:pt x="455" y="595"/>
                  </a:lnTo>
                  <a:lnTo>
                    <a:pt x="455" y="597"/>
                  </a:lnTo>
                  <a:lnTo>
                    <a:pt x="455" y="598"/>
                  </a:lnTo>
                  <a:lnTo>
                    <a:pt x="448" y="602"/>
                  </a:lnTo>
                  <a:lnTo>
                    <a:pt x="444" y="605"/>
                  </a:lnTo>
                  <a:lnTo>
                    <a:pt x="442" y="607"/>
                  </a:lnTo>
                  <a:lnTo>
                    <a:pt x="438" y="613"/>
                  </a:lnTo>
                  <a:lnTo>
                    <a:pt x="436" y="614"/>
                  </a:lnTo>
                  <a:lnTo>
                    <a:pt x="436" y="617"/>
                  </a:lnTo>
                  <a:lnTo>
                    <a:pt x="435" y="618"/>
                  </a:lnTo>
                  <a:lnTo>
                    <a:pt x="435" y="620"/>
                  </a:lnTo>
                  <a:lnTo>
                    <a:pt x="433" y="620"/>
                  </a:lnTo>
                  <a:lnTo>
                    <a:pt x="432" y="620"/>
                  </a:lnTo>
                  <a:lnTo>
                    <a:pt x="432" y="621"/>
                  </a:lnTo>
                  <a:lnTo>
                    <a:pt x="431" y="621"/>
                  </a:lnTo>
                  <a:lnTo>
                    <a:pt x="429" y="620"/>
                  </a:lnTo>
                  <a:lnTo>
                    <a:pt x="428" y="620"/>
                  </a:lnTo>
                  <a:lnTo>
                    <a:pt x="427" y="620"/>
                  </a:lnTo>
                  <a:lnTo>
                    <a:pt x="425" y="620"/>
                  </a:lnTo>
                  <a:lnTo>
                    <a:pt x="425" y="618"/>
                  </a:lnTo>
                  <a:lnTo>
                    <a:pt x="425" y="617"/>
                  </a:lnTo>
                  <a:lnTo>
                    <a:pt x="425" y="615"/>
                  </a:lnTo>
                  <a:lnTo>
                    <a:pt x="425" y="614"/>
                  </a:lnTo>
                  <a:lnTo>
                    <a:pt x="424" y="613"/>
                  </a:lnTo>
                  <a:lnTo>
                    <a:pt x="422" y="613"/>
                  </a:lnTo>
                  <a:lnTo>
                    <a:pt x="421" y="613"/>
                  </a:lnTo>
                  <a:lnTo>
                    <a:pt x="420" y="613"/>
                  </a:lnTo>
                  <a:lnTo>
                    <a:pt x="418" y="614"/>
                  </a:lnTo>
                  <a:lnTo>
                    <a:pt x="417" y="614"/>
                  </a:lnTo>
                  <a:lnTo>
                    <a:pt x="414" y="614"/>
                  </a:lnTo>
                  <a:lnTo>
                    <a:pt x="413" y="615"/>
                  </a:lnTo>
                  <a:lnTo>
                    <a:pt x="411" y="617"/>
                  </a:lnTo>
                  <a:lnTo>
                    <a:pt x="391" y="600"/>
                  </a:lnTo>
                  <a:lnTo>
                    <a:pt x="394" y="597"/>
                  </a:lnTo>
                  <a:lnTo>
                    <a:pt x="390" y="594"/>
                  </a:lnTo>
                  <a:lnTo>
                    <a:pt x="385" y="591"/>
                  </a:lnTo>
                  <a:lnTo>
                    <a:pt x="384" y="588"/>
                  </a:lnTo>
                  <a:lnTo>
                    <a:pt x="381" y="585"/>
                  </a:lnTo>
                  <a:lnTo>
                    <a:pt x="379" y="581"/>
                  </a:lnTo>
                  <a:lnTo>
                    <a:pt x="374" y="578"/>
                  </a:lnTo>
                  <a:lnTo>
                    <a:pt x="370" y="577"/>
                  </a:lnTo>
                  <a:lnTo>
                    <a:pt x="368" y="575"/>
                  </a:lnTo>
                  <a:lnTo>
                    <a:pt x="366" y="572"/>
                  </a:lnTo>
                  <a:lnTo>
                    <a:pt x="362" y="571"/>
                  </a:lnTo>
                  <a:lnTo>
                    <a:pt x="359" y="569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57" y="555"/>
                  </a:lnTo>
                  <a:lnTo>
                    <a:pt x="355" y="555"/>
                  </a:lnTo>
                  <a:lnTo>
                    <a:pt x="355" y="553"/>
                  </a:lnTo>
                  <a:lnTo>
                    <a:pt x="354" y="553"/>
                  </a:lnTo>
                  <a:lnTo>
                    <a:pt x="354" y="552"/>
                  </a:lnTo>
                  <a:lnTo>
                    <a:pt x="353" y="551"/>
                  </a:lnTo>
                  <a:lnTo>
                    <a:pt x="350" y="545"/>
                  </a:lnTo>
                  <a:lnTo>
                    <a:pt x="348" y="542"/>
                  </a:lnTo>
                  <a:lnTo>
                    <a:pt x="347" y="542"/>
                  </a:lnTo>
                  <a:lnTo>
                    <a:pt x="347" y="540"/>
                  </a:lnTo>
                  <a:lnTo>
                    <a:pt x="346" y="540"/>
                  </a:lnTo>
                  <a:lnTo>
                    <a:pt x="346" y="539"/>
                  </a:lnTo>
                  <a:lnTo>
                    <a:pt x="344" y="539"/>
                  </a:lnTo>
                  <a:lnTo>
                    <a:pt x="344" y="538"/>
                  </a:lnTo>
                  <a:lnTo>
                    <a:pt x="343" y="538"/>
                  </a:lnTo>
                  <a:lnTo>
                    <a:pt x="343" y="536"/>
                  </a:lnTo>
                  <a:lnTo>
                    <a:pt x="335" y="542"/>
                  </a:lnTo>
                  <a:lnTo>
                    <a:pt x="333" y="542"/>
                  </a:lnTo>
                  <a:lnTo>
                    <a:pt x="333" y="543"/>
                  </a:lnTo>
                  <a:lnTo>
                    <a:pt x="332" y="543"/>
                  </a:lnTo>
                  <a:lnTo>
                    <a:pt x="331" y="542"/>
                  </a:lnTo>
                  <a:lnTo>
                    <a:pt x="329" y="542"/>
                  </a:lnTo>
                  <a:lnTo>
                    <a:pt x="329" y="540"/>
                  </a:lnTo>
                  <a:lnTo>
                    <a:pt x="328" y="540"/>
                  </a:lnTo>
                  <a:lnTo>
                    <a:pt x="327" y="540"/>
                  </a:lnTo>
                  <a:lnTo>
                    <a:pt x="327" y="539"/>
                  </a:lnTo>
                  <a:lnTo>
                    <a:pt x="325" y="539"/>
                  </a:lnTo>
                  <a:lnTo>
                    <a:pt x="325" y="538"/>
                  </a:lnTo>
                  <a:lnTo>
                    <a:pt x="324" y="538"/>
                  </a:lnTo>
                  <a:lnTo>
                    <a:pt x="313" y="525"/>
                  </a:lnTo>
                  <a:lnTo>
                    <a:pt x="311" y="522"/>
                  </a:lnTo>
                  <a:lnTo>
                    <a:pt x="310" y="516"/>
                  </a:lnTo>
                  <a:lnTo>
                    <a:pt x="309" y="513"/>
                  </a:lnTo>
                  <a:lnTo>
                    <a:pt x="309" y="512"/>
                  </a:lnTo>
                  <a:lnTo>
                    <a:pt x="307" y="512"/>
                  </a:lnTo>
                  <a:lnTo>
                    <a:pt x="306" y="512"/>
                  </a:lnTo>
                  <a:lnTo>
                    <a:pt x="306" y="510"/>
                  </a:lnTo>
                  <a:lnTo>
                    <a:pt x="306" y="509"/>
                  </a:lnTo>
                  <a:lnTo>
                    <a:pt x="305" y="509"/>
                  </a:lnTo>
                  <a:lnTo>
                    <a:pt x="305" y="507"/>
                  </a:lnTo>
                  <a:lnTo>
                    <a:pt x="303" y="507"/>
                  </a:lnTo>
                  <a:lnTo>
                    <a:pt x="303" y="506"/>
                  </a:lnTo>
                  <a:lnTo>
                    <a:pt x="302" y="506"/>
                  </a:lnTo>
                  <a:lnTo>
                    <a:pt x="302" y="504"/>
                  </a:lnTo>
                  <a:lnTo>
                    <a:pt x="302" y="503"/>
                  </a:lnTo>
                  <a:lnTo>
                    <a:pt x="300" y="499"/>
                  </a:lnTo>
                  <a:lnTo>
                    <a:pt x="302" y="497"/>
                  </a:lnTo>
                  <a:lnTo>
                    <a:pt x="302" y="494"/>
                  </a:lnTo>
                  <a:lnTo>
                    <a:pt x="302" y="493"/>
                  </a:lnTo>
                  <a:lnTo>
                    <a:pt x="302" y="492"/>
                  </a:lnTo>
                  <a:lnTo>
                    <a:pt x="303" y="492"/>
                  </a:lnTo>
                  <a:lnTo>
                    <a:pt x="303" y="490"/>
                  </a:lnTo>
                  <a:lnTo>
                    <a:pt x="305" y="490"/>
                  </a:lnTo>
                  <a:lnTo>
                    <a:pt x="305" y="489"/>
                  </a:lnTo>
                  <a:lnTo>
                    <a:pt x="305" y="487"/>
                  </a:lnTo>
                  <a:lnTo>
                    <a:pt x="303" y="487"/>
                  </a:lnTo>
                  <a:lnTo>
                    <a:pt x="302" y="487"/>
                  </a:lnTo>
                  <a:lnTo>
                    <a:pt x="302" y="486"/>
                  </a:lnTo>
                  <a:lnTo>
                    <a:pt x="300" y="486"/>
                  </a:lnTo>
                  <a:lnTo>
                    <a:pt x="300" y="484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8" y="481"/>
                  </a:lnTo>
                  <a:lnTo>
                    <a:pt x="298" y="480"/>
                  </a:lnTo>
                  <a:lnTo>
                    <a:pt x="299" y="480"/>
                  </a:lnTo>
                  <a:lnTo>
                    <a:pt x="299" y="479"/>
                  </a:lnTo>
                  <a:lnTo>
                    <a:pt x="300" y="479"/>
                  </a:lnTo>
                  <a:lnTo>
                    <a:pt x="300" y="477"/>
                  </a:lnTo>
                  <a:lnTo>
                    <a:pt x="302" y="477"/>
                  </a:lnTo>
                  <a:lnTo>
                    <a:pt x="303" y="477"/>
                  </a:lnTo>
                  <a:lnTo>
                    <a:pt x="303" y="476"/>
                  </a:lnTo>
                  <a:lnTo>
                    <a:pt x="305" y="476"/>
                  </a:lnTo>
                  <a:lnTo>
                    <a:pt x="306" y="476"/>
                  </a:lnTo>
                  <a:lnTo>
                    <a:pt x="306" y="474"/>
                  </a:lnTo>
                  <a:lnTo>
                    <a:pt x="307" y="474"/>
                  </a:lnTo>
                  <a:lnTo>
                    <a:pt x="309" y="476"/>
                  </a:lnTo>
                  <a:lnTo>
                    <a:pt x="310" y="474"/>
                  </a:lnTo>
                  <a:lnTo>
                    <a:pt x="311" y="474"/>
                  </a:lnTo>
                  <a:lnTo>
                    <a:pt x="310" y="473"/>
                  </a:lnTo>
                  <a:lnTo>
                    <a:pt x="309" y="471"/>
                  </a:lnTo>
                  <a:lnTo>
                    <a:pt x="302" y="471"/>
                  </a:lnTo>
                  <a:lnTo>
                    <a:pt x="300" y="471"/>
                  </a:lnTo>
                  <a:lnTo>
                    <a:pt x="299" y="471"/>
                  </a:lnTo>
                  <a:lnTo>
                    <a:pt x="298" y="471"/>
                  </a:lnTo>
                  <a:lnTo>
                    <a:pt x="296" y="471"/>
                  </a:lnTo>
                  <a:lnTo>
                    <a:pt x="295" y="471"/>
                  </a:lnTo>
                  <a:lnTo>
                    <a:pt x="294" y="471"/>
                  </a:lnTo>
                  <a:lnTo>
                    <a:pt x="292" y="471"/>
                  </a:lnTo>
                  <a:lnTo>
                    <a:pt x="291" y="471"/>
                  </a:lnTo>
                  <a:lnTo>
                    <a:pt x="290" y="471"/>
                  </a:lnTo>
                  <a:lnTo>
                    <a:pt x="288" y="471"/>
                  </a:lnTo>
                  <a:lnTo>
                    <a:pt x="287" y="471"/>
                  </a:lnTo>
                  <a:lnTo>
                    <a:pt x="285" y="471"/>
                  </a:lnTo>
                  <a:lnTo>
                    <a:pt x="285" y="470"/>
                  </a:lnTo>
                  <a:lnTo>
                    <a:pt x="285" y="471"/>
                  </a:lnTo>
                  <a:lnTo>
                    <a:pt x="285" y="473"/>
                  </a:lnTo>
                  <a:lnTo>
                    <a:pt x="285" y="474"/>
                  </a:lnTo>
                  <a:lnTo>
                    <a:pt x="284" y="474"/>
                  </a:lnTo>
                  <a:lnTo>
                    <a:pt x="284" y="476"/>
                  </a:lnTo>
                  <a:lnTo>
                    <a:pt x="283" y="476"/>
                  </a:lnTo>
                  <a:lnTo>
                    <a:pt x="281" y="476"/>
                  </a:lnTo>
                  <a:lnTo>
                    <a:pt x="281" y="477"/>
                  </a:lnTo>
                  <a:lnTo>
                    <a:pt x="280" y="477"/>
                  </a:lnTo>
                  <a:lnTo>
                    <a:pt x="280" y="479"/>
                  </a:lnTo>
                  <a:lnTo>
                    <a:pt x="276" y="480"/>
                  </a:lnTo>
                  <a:lnTo>
                    <a:pt x="270" y="484"/>
                  </a:lnTo>
                  <a:lnTo>
                    <a:pt x="269" y="484"/>
                  </a:lnTo>
                  <a:lnTo>
                    <a:pt x="269" y="483"/>
                  </a:lnTo>
                  <a:lnTo>
                    <a:pt x="269" y="481"/>
                  </a:lnTo>
                  <a:lnTo>
                    <a:pt x="270" y="481"/>
                  </a:lnTo>
                  <a:lnTo>
                    <a:pt x="272" y="480"/>
                  </a:lnTo>
                  <a:lnTo>
                    <a:pt x="272" y="479"/>
                  </a:lnTo>
                  <a:lnTo>
                    <a:pt x="273" y="477"/>
                  </a:lnTo>
                  <a:lnTo>
                    <a:pt x="273" y="476"/>
                  </a:lnTo>
                  <a:lnTo>
                    <a:pt x="274" y="476"/>
                  </a:lnTo>
                  <a:lnTo>
                    <a:pt x="274" y="474"/>
                  </a:lnTo>
                  <a:lnTo>
                    <a:pt x="276" y="474"/>
                  </a:lnTo>
                  <a:lnTo>
                    <a:pt x="276" y="473"/>
                  </a:lnTo>
                  <a:lnTo>
                    <a:pt x="274" y="473"/>
                  </a:lnTo>
                  <a:lnTo>
                    <a:pt x="274" y="471"/>
                  </a:lnTo>
                  <a:lnTo>
                    <a:pt x="274" y="470"/>
                  </a:lnTo>
                  <a:lnTo>
                    <a:pt x="274" y="468"/>
                  </a:lnTo>
                  <a:lnTo>
                    <a:pt x="273" y="468"/>
                  </a:lnTo>
                  <a:lnTo>
                    <a:pt x="273" y="470"/>
                  </a:lnTo>
                  <a:lnTo>
                    <a:pt x="272" y="470"/>
                  </a:lnTo>
                  <a:lnTo>
                    <a:pt x="270" y="470"/>
                  </a:lnTo>
                  <a:lnTo>
                    <a:pt x="270" y="471"/>
                  </a:lnTo>
                  <a:lnTo>
                    <a:pt x="269" y="471"/>
                  </a:lnTo>
                  <a:lnTo>
                    <a:pt x="269" y="473"/>
                  </a:lnTo>
                  <a:lnTo>
                    <a:pt x="268" y="473"/>
                  </a:lnTo>
                  <a:lnTo>
                    <a:pt x="268" y="474"/>
                  </a:lnTo>
                  <a:lnTo>
                    <a:pt x="266" y="474"/>
                  </a:lnTo>
                  <a:lnTo>
                    <a:pt x="265" y="474"/>
                  </a:lnTo>
                  <a:lnTo>
                    <a:pt x="263" y="474"/>
                  </a:lnTo>
                  <a:lnTo>
                    <a:pt x="263" y="476"/>
                  </a:lnTo>
                  <a:lnTo>
                    <a:pt x="262" y="476"/>
                  </a:lnTo>
                  <a:lnTo>
                    <a:pt x="261" y="476"/>
                  </a:lnTo>
                  <a:lnTo>
                    <a:pt x="261" y="477"/>
                  </a:lnTo>
                  <a:lnTo>
                    <a:pt x="259" y="477"/>
                  </a:lnTo>
                  <a:lnTo>
                    <a:pt x="258" y="477"/>
                  </a:lnTo>
                  <a:lnTo>
                    <a:pt x="257" y="477"/>
                  </a:lnTo>
                  <a:lnTo>
                    <a:pt x="255" y="477"/>
                  </a:lnTo>
                  <a:lnTo>
                    <a:pt x="254" y="477"/>
                  </a:lnTo>
                  <a:lnTo>
                    <a:pt x="250" y="477"/>
                  </a:lnTo>
                  <a:lnTo>
                    <a:pt x="248" y="477"/>
                  </a:lnTo>
                  <a:lnTo>
                    <a:pt x="247" y="477"/>
                  </a:lnTo>
                  <a:lnTo>
                    <a:pt x="246" y="477"/>
                  </a:lnTo>
                  <a:lnTo>
                    <a:pt x="244" y="477"/>
                  </a:lnTo>
                  <a:lnTo>
                    <a:pt x="244" y="476"/>
                  </a:lnTo>
                  <a:lnTo>
                    <a:pt x="243" y="476"/>
                  </a:lnTo>
                  <a:lnTo>
                    <a:pt x="243" y="474"/>
                  </a:lnTo>
                  <a:lnTo>
                    <a:pt x="243" y="473"/>
                  </a:lnTo>
                  <a:lnTo>
                    <a:pt x="242" y="473"/>
                  </a:lnTo>
                  <a:lnTo>
                    <a:pt x="242" y="471"/>
                  </a:lnTo>
                  <a:lnTo>
                    <a:pt x="240" y="471"/>
                  </a:lnTo>
                  <a:lnTo>
                    <a:pt x="239" y="471"/>
                  </a:lnTo>
                  <a:lnTo>
                    <a:pt x="239" y="470"/>
                  </a:lnTo>
                  <a:lnTo>
                    <a:pt x="239" y="471"/>
                  </a:lnTo>
                  <a:lnTo>
                    <a:pt x="236" y="476"/>
                  </a:lnTo>
                  <a:lnTo>
                    <a:pt x="236" y="477"/>
                  </a:lnTo>
                  <a:lnTo>
                    <a:pt x="236" y="479"/>
                  </a:lnTo>
                  <a:lnTo>
                    <a:pt x="236" y="480"/>
                  </a:lnTo>
                  <a:lnTo>
                    <a:pt x="236" y="483"/>
                  </a:lnTo>
                  <a:lnTo>
                    <a:pt x="237" y="483"/>
                  </a:lnTo>
                  <a:lnTo>
                    <a:pt x="237" y="484"/>
                  </a:lnTo>
                  <a:lnTo>
                    <a:pt x="237" y="486"/>
                  </a:lnTo>
                  <a:lnTo>
                    <a:pt x="236" y="486"/>
                  </a:lnTo>
                  <a:lnTo>
                    <a:pt x="236" y="487"/>
                  </a:lnTo>
                  <a:lnTo>
                    <a:pt x="236" y="489"/>
                  </a:lnTo>
                  <a:lnTo>
                    <a:pt x="235" y="490"/>
                  </a:lnTo>
                  <a:lnTo>
                    <a:pt x="232" y="493"/>
                  </a:lnTo>
                  <a:lnTo>
                    <a:pt x="231" y="496"/>
                  </a:lnTo>
                  <a:lnTo>
                    <a:pt x="229" y="496"/>
                  </a:lnTo>
                  <a:lnTo>
                    <a:pt x="220" y="496"/>
                  </a:lnTo>
                  <a:lnTo>
                    <a:pt x="207" y="496"/>
                  </a:lnTo>
                  <a:lnTo>
                    <a:pt x="202" y="496"/>
                  </a:lnTo>
                  <a:lnTo>
                    <a:pt x="196" y="496"/>
                  </a:lnTo>
                  <a:lnTo>
                    <a:pt x="194" y="493"/>
                  </a:lnTo>
                  <a:lnTo>
                    <a:pt x="183" y="493"/>
                  </a:lnTo>
                  <a:lnTo>
                    <a:pt x="177" y="493"/>
                  </a:lnTo>
                  <a:lnTo>
                    <a:pt x="172" y="493"/>
                  </a:lnTo>
                  <a:lnTo>
                    <a:pt x="163" y="493"/>
                  </a:lnTo>
                  <a:lnTo>
                    <a:pt x="162" y="494"/>
                  </a:lnTo>
                  <a:lnTo>
                    <a:pt x="162" y="493"/>
                  </a:lnTo>
                  <a:lnTo>
                    <a:pt x="163" y="489"/>
                  </a:lnTo>
                  <a:lnTo>
                    <a:pt x="165" y="489"/>
                  </a:lnTo>
                  <a:lnTo>
                    <a:pt x="165" y="487"/>
                  </a:lnTo>
                  <a:lnTo>
                    <a:pt x="166" y="487"/>
                  </a:lnTo>
                  <a:lnTo>
                    <a:pt x="166" y="486"/>
                  </a:lnTo>
                  <a:lnTo>
                    <a:pt x="165" y="486"/>
                  </a:lnTo>
                  <a:lnTo>
                    <a:pt x="163" y="486"/>
                  </a:lnTo>
                  <a:lnTo>
                    <a:pt x="162" y="486"/>
                  </a:lnTo>
                  <a:lnTo>
                    <a:pt x="162" y="484"/>
                  </a:lnTo>
                  <a:lnTo>
                    <a:pt x="161" y="484"/>
                  </a:lnTo>
                  <a:lnTo>
                    <a:pt x="159" y="486"/>
                  </a:lnTo>
                  <a:lnTo>
                    <a:pt x="159" y="484"/>
                  </a:lnTo>
                  <a:lnTo>
                    <a:pt x="158" y="484"/>
                  </a:lnTo>
                  <a:lnTo>
                    <a:pt x="157" y="484"/>
                  </a:lnTo>
                  <a:lnTo>
                    <a:pt x="155" y="484"/>
                  </a:lnTo>
                  <a:lnTo>
                    <a:pt x="157" y="481"/>
                  </a:lnTo>
                  <a:lnTo>
                    <a:pt x="158" y="479"/>
                  </a:lnTo>
                  <a:lnTo>
                    <a:pt x="157" y="479"/>
                  </a:lnTo>
                  <a:lnTo>
                    <a:pt x="157" y="477"/>
                  </a:lnTo>
                  <a:lnTo>
                    <a:pt x="155" y="477"/>
                  </a:lnTo>
                  <a:lnTo>
                    <a:pt x="155" y="476"/>
                  </a:lnTo>
                  <a:lnTo>
                    <a:pt x="154" y="476"/>
                  </a:lnTo>
                  <a:lnTo>
                    <a:pt x="154" y="477"/>
                  </a:lnTo>
                  <a:lnTo>
                    <a:pt x="153" y="477"/>
                  </a:lnTo>
                  <a:lnTo>
                    <a:pt x="151" y="477"/>
                  </a:lnTo>
                  <a:lnTo>
                    <a:pt x="151" y="479"/>
                  </a:lnTo>
                  <a:lnTo>
                    <a:pt x="150" y="479"/>
                  </a:lnTo>
                  <a:lnTo>
                    <a:pt x="148" y="481"/>
                  </a:lnTo>
                  <a:lnTo>
                    <a:pt x="147" y="481"/>
                  </a:lnTo>
                  <a:lnTo>
                    <a:pt x="146" y="481"/>
                  </a:lnTo>
                  <a:lnTo>
                    <a:pt x="144" y="481"/>
                  </a:lnTo>
                  <a:lnTo>
                    <a:pt x="143" y="481"/>
                  </a:lnTo>
                  <a:lnTo>
                    <a:pt x="143" y="479"/>
                  </a:lnTo>
                  <a:lnTo>
                    <a:pt x="143" y="477"/>
                  </a:lnTo>
                  <a:lnTo>
                    <a:pt x="142" y="477"/>
                  </a:lnTo>
                  <a:lnTo>
                    <a:pt x="140" y="477"/>
                  </a:lnTo>
                  <a:lnTo>
                    <a:pt x="140" y="479"/>
                  </a:lnTo>
                  <a:lnTo>
                    <a:pt x="140" y="480"/>
                  </a:lnTo>
                  <a:lnTo>
                    <a:pt x="139" y="480"/>
                  </a:lnTo>
                  <a:lnTo>
                    <a:pt x="139" y="481"/>
                  </a:lnTo>
                  <a:lnTo>
                    <a:pt x="137" y="481"/>
                  </a:lnTo>
                  <a:lnTo>
                    <a:pt x="137" y="483"/>
                  </a:lnTo>
                  <a:lnTo>
                    <a:pt x="136" y="483"/>
                  </a:lnTo>
                  <a:lnTo>
                    <a:pt x="135" y="483"/>
                  </a:lnTo>
                  <a:lnTo>
                    <a:pt x="133" y="483"/>
                  </a:lnTo>
                  <a:lnTo>
                    <a:pt x="133" y="484"/>
                  </a:lnTo>
                  <a:lnTo>
                    <a:pt x="132" y="484"/>
                  </a:lnTo>
                  <a:lnTo>
                    <a:pt x="131" y="484"/>
                  </a:lnTo>
                  <a:lnTo>
                    <a:pt x="131" y="483"/>
                  </a:lnTo>
                  <a:lnTo>
                    <a:pt x="131" y="481"/>
                  </a:lnTo>
                  <a:lnTo>
                    <a:pt x="129" y="481"/>
                  </a:lnTo>
                  <a:lnTo>
                    <a:pt x="129" y="480"/>
                  </a:lnTo>
                  <a:lnTo>
                    <a:pt x="128" y="480"/>
                  </a:lnTo>
                  <a:lnTo>
                    <a:pt x="126" y="480"/>
                  </a:lnTo>
                  <a:lnTo>
                    <a:pt x="126" y="479"/>
                  </a:lnTo>
                  <a:lnTo>
                    <a:pt x="126" y="477"/>
                  </a:lnTo>
                  <a:lnTo>
                    <a:pt x="128" y="474"/>
                  </a:lnTo>
                  <a:lnTo>
                    <a:pt x="126" y="474"/>
                  </a:lnTo>
                  <a:lnTo>
                    <a:pt x="125" y="474"/>
                  </a:lnTo>
                  <a:lnTo>
                    <a:pt x="124" y="474"/>
                  </a:lnTo>
                  <a:lnTo>
                    <a:pt x="122" y="474"/>
                  </a:lnTo>
                  <a:lnTo>
                    <a:pt x="122" y="473"/>
                  </a:lnTo>
                  <a:lnTo>
                    <a:pt x="122" y="471"/>
                  </a:lnTo>
                  <a:lnTo>
                    <a:pt x="121" y="471"/>
                  </a:lnTo>
                  <a:lnTo>
                    <a:pt x="121" y="470"/>
                  </a:lnTo>
                  <a:lnTo>
                    <a:pt x="121" y="468"/>
                  </a:lnTo>
                  <a:lnTo>
                    <a:pt x="120" y="468"/>
                  </a:lnTo>
                  <a:lnTo>
                    <a:pt x="118" y="468"/>
                  </a:lnTo>
                  <a:lnTo>
                    <a:pt x="118" y="467"/>
                  </a:lnTo>
                  <a:lnTo>
                    <a:pt x="117" y="467"/>
                  </a:lnTo>
                  <a:lnTo>
                    <a:pt x="116" y="467"/>
                  </a:lnTo>
                  <a:lnTo>
                    <a:pt x="114" y="467"/>
                  </a:lnTo>
                  <a:lnTo>
                    <a:pt x="113" y="467"/>
                  </a:lnTo>
                  <a:lnTo>
                    <a:pt x="113" y="466"/>
                  </a:lnTo>
                  <a:lnTo>
                    <a:pt x="111" y="466"/>
                  </a:lnTo>
                  <a:lnTo>
                    <a:pt x="110" y="466"/>
                  </a:lnTo>
                  <a:lnTo>
                    <a:pt x="110" y="464"/>
                  </a:lnTo>
                  <a:lnTo>
                    <a:pt x="110" y="463"/>
                  </a:lnTo>
                  <a:lnTo>
                    <a:pt x="110" y="461"/>
                  </a:lnTo>
                  <a:lnTo>
                    <a:pt x="110" y="460"/>
                  </a:lnTo>
                  <a:lnTo>
                    <a:pt x="110" y="458"/>
                  </a:lnTo>
                  <a:lnTo>
                    <a:pt x="109" y="458"/>
                  </a:lnTo>
                  <a:lnTo>
                    <a:pt x="109" y="457"/>
                  </a:lnTo>
                  <a:lnTo>
                    <a:pt x="107" y="457"/>
                  </a:lnTo>
                  <a:lnTo>
                    <a:pt x="107" y="455"/>
                  </a:lnTo>
                  <a:lnTo>
                    <a:pt x="107" y="454"/>
                  </a:lnTo>
                  <a:lnTo>
                    <a:pt x="106" y="454"/>
                  </a:lnTo>
                  <a:lnTo>
                    <a:pt x="106" y="453"/>
                  </a:lnTo>
                  <a:lnTo>
                    <a:pt x="99" y="445"/>
                  </a:lnTo>
                  <a:lnTo>
                    <a:pt x="98" y="445"/>
                  </a:lnTo>
                  <a:lnTo>
                    <a:pt x="98" y="444"/>
                  </a:lnTo>
                  <a:lnTo>
                    <a:pt x="96" y="444"/>
                  </a:lnTo>
                  <a:lnTo>
                    <a:pt x="95" y="444"/>
                  </a:lnTo>
                  <a:lnTo>
                    <a:pt x="95" y="443"/>
                  </a:lnTo>
                  <a:lnTo>
                    <a:pt x="94" y="443"/>
                  </a:lnTo>
                  <a:lnTo>
                    <a:pt x="94" y="444"/>
                  </a:lnTo>
                  <a:lnTo>
                    <a:pt x="92" y="444"/>
                  </a:lnTo>
                  <a:lnTo>
                    <a:pt x="92" y="445"/>
                  </a:lnTo>
                  <a:lnTo>
                    <a:pt x="91" y="445"/>
                  </a:lnTo>
                  <a:lnTo>
                    <a:pt x="89" y="445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87" y="445"/>
                  </a:lnTo>
                  <a:lnTo>
                    <a:pt x="85" y="445"/>
                  </a:lnTo>
                  <a:lnTo>
                    <a:pt x="84" y="445"/>
                  </a:lnTo>
                  <a:lnTo>
                    <a:pt x="84" y="447"/>
                  </a:lnTo>
                  <a:lnTo>
                    <a:pt x="83" y="447"/>
                  </a:lnTo>
                  <a:lnTo>
                    <a:pt x="83" y="445"/>
                  </a:lnTo>
                  <a:lnTo>
                    <a:pt x="81" y="445"/>
                  </a:lnTo>
                  <a:lnTo>
                    <a:pt x="80" y="445"/>
                  </a:lnTo>
                  <a:lnTo>
                    <a:pt x="80" y="444"/>
                  </a:lnTo>
                  <a:lnTo>
                    <a:pt x="79" y="444"/>
                  </a:lnTo>
                  <a:lnTo>
                    <a:pt x="81" y="440"/>
                  </a:lnTo>
                  <a:lnTo>
                    <a:pt x="80" y="440"/>
                  </a:lnTo>
                  <a:lnTo>
                    <a:pt x="81" y="438"/>
                  </a:lnTo>
                  <a:lnTo>
                    <a:pt x="80" y="438"/>
                  </a:lnTo>
                  <a:lnTo>
                    <a:pt x="80" y="437"/>
                  </a:lnTo>
                  <a:lnTo>
                    <a:pt x="81" y="437"/>
                  </a:lnTo>
                  <a:lnTo>
                    <a:pt x="81" y="435"/>
                  </a:lnTo>
                  <a:lnTo>
                    <a:pt x="83" y="434"/>
                  </a:lnTo>
                  <a:lnTo>
                    <a:pt x="83" y="432"/>
                  </a:lnTo>
                  <a:lnTo>
                    <a:pt x="83" y="431"/>
                  </a:lnTo>
                  <a:lnTo>
                    <a:pt x="84" y="431"/>
                  </a:lnTo>
                  <a:lnTo>
                    <a:pt x="84" y="430"/>
                  </a:lnTo>
                  <a:lnTo>
                    <a:pt x="84" y="428"/>
                  </a:lnTo>
                  <a:lnTo>
                    <a:pt x="84" y="427"/>
                  </a:lnTo>
                  <a:lnTo>
                    <a:pt x="84" y="425"/>
                  </a:lnTo>
                  <a:lnTo>
                    <a:pt x="84" y="424"/>
                  </a:lnTo>
                  <a:lnTo>
                    <a:pt x="85" y="424"/>
                  </a:lnTo>
                  <a:lnTo>
                    <a:pt x="85" y="422"/>
                  </a:lnTo>
                  <a:lnTo>
                    <a:pt x="85" y="421"/>
                  </a:lnTo>
                  <a:lnTo>
                    <a:pt x="85" y="419"/>
                  </a:lnTo>
                  <a:lnTo>
                    <a:pt x="85" y="418"/>
                  </a:lnTo>
                  <a:lnTo>
                    <a:pt x="85" y="417"/>
                  </a:lnTo>
                  <a:lnTo>
                    <a:pt x="85" y="415"/>
                  </a:lnTo>
                  <a:lnTo>
                    <a:pt x="85" y="414"/>
                  </a:lnTo>
                  <a:lnTo>
                    <a:pt x="85" y="412"/>
                  </a:lnTo>
                  <a:lnTo>
                    <a:pt x="87" y="412"/>
                  </a:lnTo>
                  <a:lnTo>
                    <a:pt x="87" y="411"/>
                  </a:lnTo>
                  <a:lnTo>
                    <a:pt x="87" y="409"/>
                  </a:lnTo>
                  <a:lnTo>
                    <a:pt x="87" y="408"/>
                  </a:lnTo>
                  <a:lnTo>
                    <a:pt x="87" y="406"/>
                  </a:lnTo>
                  <a:lnTo>
                    <a:pt x="88" y="406"/>
                  </a:lnTo>
                  <a:lnTo>
                    <a:pt x="89" y="406"/>
                  </a:lnTo>
                  <a:lnTo>
                    <a:pt x="91" y="406"/>
                  </a:lnTo>
                  <a:lnTo>
                    <a:pt x="91" y="408"/>
                  </a:lnTo>
                  <a:lnTo>
                    <a:pt x="92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5" y="406"/>
                  </a:lnTo>
                  <a:lnTo>
                    <a:pt x="95" y="405"/>
                  </a:lnTo>
                  <a:lnTo>
                    <a:pt x="96" y="405"/>
                  </a:lnTo>
                  <a:lnTo>
                    <a:pt x="96" y="404"/>
                  </a:lnTo>
                  <a:lnTo>
                    <a:pt x="96" y="402"/>
                  </a:lnTo>
                  <a:lnTo>
                    <a:pt x="96" y="401"/>
                  </a:lnTo>
                  <a:lnTo>
                    <a:pt x="96" y="399"/>
                  </a:lnTo>
                  <a:lnTo>
                    <a:pt x="96" y="398"/>
                  </a:lnTo>
                  <a:lnTo>
                    <a:pt x="96" y="396"/>
                  </a:lnTo>
                  <a:lnTo>
                    <a:pt x="96" y="395"/>
                  </a:lnTo>
                  <a:lnTo>
                    <a:pt x="96" y="394"/>
                  </a:lnTo>
                  <a:lnTo>
                    <a:pt x="96" y="392"/>
                  </a:lnTo>
                  <a:lnTo>
                    <a:pt x="95" y="392"/>
                  </a:lnTo>
                  <a:lnTo>
                    <a:pt x="94" y="392"/>
                  </a:lnTo>
                  <a:lnTo>
                    <a:pt x="94" y="394"/>
                  </a:lnTo>
                  <a:lnTo>
                    <a:pt x="92" y="394"/>
                  </a:lnTo>
                  <a:lnTo>
                    <a:pt x="91" y="395"/>
                  </a:lnTo>
                  <a:lnTo>
                    <a:pt x="91" y="394"/>
                  </a:lnTo>
                  <a:lnTo>
                    <a:pt x="89" y="394"/>
                  </a:lnTo>
                  <a:lnTo>
                    <a:pt x="88" y="394"/>
                  </a:lnTo>
                  <a:lnTo>
                    <a:pt x="88" y="392"/>
                  </a:lnTo>
                  <a:lnTo>
                    <a:pt x="88" y="391"/>
                  </a:lnTo>
                  <a:lnTo>
                    <a:pt x="89" y="391"/>
                  </a:lnTo>
                  <a:lnTo>
                    <a:pt x="89" y="389"/>
                  </a:lnTo>
                  <a:lnTo>
                    <a:pt x="87" y="389"/>
                  </a:lnTo>
                  <a:lnTo>
                    <a:pt x="85" y="389"/>
                  </a:lnTo>
                  <a:lnTo>
                    <a:pt x="84" y="389"/>
                  </a:lnTo>
                  <a:lnTo>
                    <a:pt x="84" y="391"/>
                  </a:lnTo>
                  <a:lnTo>
                    <a:pt x="83" y="391"/>
                  </a:lnTo>
                  <a:lnTo>
                    <a:pt x="81" y="391"/>
                  </a:lnTo>
                  <a:lnTo>
                    <a:pt x="80" y="391"/>
                  </a:lnTo>
                  <a:lnTo>
                    <a:pt x="79" y="391"/>
                  </a:lnTo>
                  <a:lnTo>
                    <a:pt x="79" y="392"/>
                  </a:lnTo>
                  <a:lnTo>
                    <a:pt x="77" y="392"/>
                  </a:lnTo>
                  <a:lnTo>
                    <a:pt x="76" y="392"/>
                  </a:lnTo>
                  <a:lnTo>
                    <a:pt x="74" y="392"/>
                  </a:lnTo>
                  <a:lnTo>
                    <a:pt x="73" y="392"/>
                  </a:lnTo>
                  <a:lnTo>
                    <a:pt x="72" y="392"/>
                  </a:lnTo>
                  <a:lnTo>
                    <a:pt x="70" y="392"/>
                  </a:lnTo>
                  <a:lnTo>
                    <a:pt x="69" y="392"/>
                  </a:lnTo>
                  <a:lnTo>
                    <a:pt x="68" y="392"/>
                  </a:lnTo>
                  <a:lnTo>
                    <a:pt x="66" y="394"/>
                  </a:lnTo>
                  <a:lnTo>
                    <a:pt x="62" y="388"/>
                  </a:lnTo>
                  <a:lnTo>
                    <a:pt x="62" y="386"/>
                  </a:lnTo>
                  <a:lnTo>
                    <a:pt x="62" y="385"/>
                  </a:lnTo>
                  <a:lnTo>
                    <a:pt x="61" y="385"/>
                  </a:lnTo>
                  <a:lnTo>
                    <a:pt x="61" y="383"/>
                  </a:lnTo>
                  <a:lnTo>
                    <a:pt x="59" y="383"/>
                  </a:lnTo>
                  <a:lnTo>
                    <a:pt x="59" y="382"/>
                  </a:lnTo>
                  <a:lnTo>
                    <a:pt x="59" y="383"/>
                  </a:lnTo>
                  <a:lnTo>
                    <a:pt x="58" y="383"/>
                  </a:lnTo>
                  <a:lnTo>
                    <a:pt x="57" y="383"/>
                  </a:lnTo>
                  <a:lnTo>
                    <a:pt x="57" y="385"/>
                  </a:lnTo>
                  <a:lnTo>
                    <a:pt x="55" y="385"/>
                  </a:lnTo>
                  <a:lnTo>
                    <a:pt x="55" y="386"/>
                  </a:lnTo>
                  <a:lnTo>
                    <a:pt x="54" y="386"/>
                  </a:lnTo>
                  <a:lnTo>
                    <a:pt x="54" y="388"/>
                  </a:lnTo>
                  <a:lnTo>
                    <a:pt x="52" y="388"/>
                  </a:lnTo>
                  <a:lnTo>
                    <a:pt x="51" y="388"/>
                  </a:lnTo>
                  <a:lnTo>
                    <a:pt x="51" y="386"/>
                  </a:lnTo>
                  <a:lnTo>
                    <a:pt x="50" y="386"/>
                  </a:lnTo>
                  <a:lnTo>
                    <a:pt x="50" y="385"/>
                  </a:lnTo>
                  <a:lnTo>
                    <a:pt x="50" y="383"/>
                  </a:lnTo>
                  <a:lnTo>
                    <a:pt x="50" y="382"/>
                  </a:lnTo>
                  <a:lnTo>
                    <a:pt x="50" y="381"/>
                  </a:lnTo>
                  <a:lnTo>
                    <a:pt x="50" y="379"/>
                  </a:lnTo>
                  <a:lnTo>
                    <a:pt x="48" y="379"/>
                  </a:lnTo>
                  <a:lnTo>
                    <a:pt x="48" y="381"/>
                  </a:lnTo>
                  <a:lnTo>
                    <a:pt x="47" y="381"/>
                  </a:lnTo>
                  <a:lnTo>
                    <a:pt x="46" y="381"/>
                  </a:lnTo>
                  <a:lnTo>
                    <a:pt x="46" y="379"/>
                  </a:lnTo>
                  <a:lnTo>
                    <a:pt x="44" y="379"/>
                  </a:lnTo>
                  <a:lnTo>
                    <a:pt x="44" y="378"/>
                  </a:lnTo>
                  <a:lnTo>
                    <a:pt x="43" y="378"/>
                  </a:lnTo>
                  <a:lnTo>
                    <a:pt x="43" y="376"/>
                  </a:lnTo>
                  <a:lnTo>
                    <a:pt x="43" y="375"/>
                  </a:lnTo>
                  <a:lnTo>
                    <a:pt x="42" y="373"/>
                  </a:lnTo>
                  <a:lnTo>
                    <a:pt x="40" y="373"/>
                  </a:lnTo>
                  <a:lnTo>
                    <a:pt x="39" y="372"/>
                  </a:lnTo>
                  <a:lnTo>
                    <a:pt x="39" y="370"/>
                  </a:lnTo>
                  <a:lnTo>
                    <a:pt x="37" y="370"/>
                  </a:lnTo>
                  <a:lnTo>
                    <a:pt x="36" y="370"/>
                  </a:lnTo>
                  <a:lnTo>
                    <a:pt x="36" y="369"/>
                  </a:lnTo>
                  <a:lnTo>
                    <a:pt x="36" y="368"/>
                  </a:lnTo>
                  <a:lnTo>
                    <a:pt x="35" y="368"/>
                  </a:lnTo>
                  <a:lnTo>
                    <a:pt x="35" y="366"/>
                  </a:lnTo>
                  <a:lnTo>
                    <a:pt x="35" y="365"/>
                  </a:lnTo>
                  <a:lnTo>
                    <a:pt x="35" y="363"/>
                  </a:lnTo>
                  <a:lnTo>
                    <a:pt x="35" y="362"/>
                  </a:lnTo>
                  <a:lnTo>
                    <a:pt x="36" y="362"/>
                  </a:lnTo>
                  <a:lnTo>
                    <a:pt x="36" y="360"/>
                  </a:lnTo>
                  <a:lnTo>
                    <a:pt x="36" y="359"/>
                  </a:lnTo>
                  <a:lnTo>
                    <a:pt x="37" y="359"/>
                  </a:lnTo>
                  <a:lnTo>
                    <a:pt x="37" y="357"/>
                  </a:lnTo>
                  <a:lnTo>
                    <a:pt x="36" y="357"/>
                  </a:lnTo>
                  <a:lnTo>
                    <a:pt x="35" y="355"/>
                  </a:lnTo>
                  <a:lnTo>
                    <a:pt x="33" y="355"/>
                  </a:lnTo>
                  <a:lnTo>
                    <a:pt x="32" y="355"/>
                  </a:lnTo>
                  <a:lnTo>
                    <a:pt x="31" y="355"/>
                  </a:lnTo>
                  <a:lnTo>
                    <a:pt x="29" y="355"/>
                  </a:lnTo>
                  <a:lnTo>
                    <a:pt x="28" y="355"/>
                  </a:lnTo>
                  <a:lnTo>
                    <a:pt x="26" y="355"/>
                  </a:lnTo>
                  <a:lnTo>
                    <a:pt x="26" y="353"/>
                  </a:lnTo>
                  <a:lnTo>
                    <a:pt x="25" y="353"/>
                  </a:lnTo>
                  <a:lnTo>
                    <a:pt x="24" y="353"/>
                  </a:lnTo>
                  <a:lnTo>
                    <a:pt x="24" y="352"/>
                  </a:lnTo>
                  <a:lnTo>
                    <a:pt x="24" y="350"/>
                  </a:lnTo>
                  <a:lnTo>
                    <a:pt x="22" y="350"/>
                  </a:lnTo>
                  <a:lnTo>
                    <a:pt x="22" y="349"/>
                  </a:lnTo>
                  <a:lnTo>
                    <a:pt x="21" y="349"/>
                  </a:lnTo>
                  <a:lnTo>
                    <a:pt x="21" y="347"/>
                  </a:lnTo>
                  <a:lnTo>
                    <a:pt x="20" y="347"/>
                  </a:lnTo>
                  <a:lnTo>
                    <a:pt x="20" y="346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7" y="345"/>
                  </a:lnTo>
                  <a:lnTo>
                    <a:pt x="17" y="343"/>
                  </a:lnTo>
                  <a:lnTo>
                    <a:pt x="17" y="342"/>
                  </a:lnTo>
                  <a:lnTo>
                    <a:pt x="15" y="342"/>
                  </a:lnTo>
                  <a:lnTo>
                    <a:pt x="14" y="342"/>
                  </a:lnTo>
                  <a:lnTo>
                    <a:pt x="10" y="342"/>
                  </a:lnTo>
                  <a:lnTo>
                    <a:pt x="10" y="340"/>
                  </a:lnTo>
                  <a:lnTo>
                    <a:pt x="10" y="339"/>
                  </a:lnTo>
                  <a:lnTo>
                    <a:pt x="9" y="339"/>
                  </a:lnTo>
                  <a:lnTo>
                    <a:pt x="9" y="337"/>
                  </a:lnTo>
                  <a:lnTo>
                    <a:pt x="9" y="336"/>
                  </a:lnTo>
                  <a:lnTo>
                    <a:pt x="9" y="337"/>
                  </a:lnTo>
                  <a:lnTo>
                    <a:pt x="7" y="337"/>
                  </a:lnTo>
                  <a:lnTo>
                    <a:pt x="6" y="337"/>
                  </a:lnTo>
                  <a:lnTo>
                    <a:pt x="5" y="334"/>
                  </a:lnTo>
                  <a:lnTo>
                    <a:pt x="0" y="336"/>
                  </a:lnTo>
                  <a:lnTo>
                    <a:pt x="0" y="334"/>
                  </a:lnTo>
                  <a:lnTo>
                    <a:pt x="0" y="333"/>
                  </a:lnTo>
                  <a:lnTo>
                    <a:pt x="0" y="332"/>
                  </a:lnTo>
                  <a:lnTo>
                    <a:pt x="0" y="330"/>
                  </a:lnTo>
                  <a:lnTo>
                    <a:pt x="0" y="329"/>
                  </a:lnTo>
                  <a:lnTo>
                    <a:pt x="0" y="327"/>
                  </a:lnTo>
                  <a:lnTo>
                    <a:pt x="2" y="326"/>
                  </a:lnTo>
                  <a:lnTo>
                    <a:pt x="2" y="324"/>
                  </a:lnTo>
                  <a:lnTo>
                    <a:pt x="2" y="323"/>
                  </a:lnTo>
                  <a:lnTo>
                    <a:pt x="2" y="321"/>
                  </a:lnTo>
                  <a:lnTo>
                    <a:pt x="2" y="320"/>
                  </a:lnTo>
                  <a:lnTo>
                    <a:pt x="3" y="320"/>
                  </a:lnTo>
                  <a:lnTo>
                    <a:pt x="5" y="320"/>
                  </a:lnTo>
                  <a:lnTo>
                    <a:pt x="5" y="319"/>
                  </a:lnTo>
                  <a:lnTo>
                    <a:pt x="6" y="319"/>
                  </a:lnTo>
                  <a:lnTo>
                    <a:pt x="7" y="319"/>
                  </a:lnTo>
                  <a:lnTo>
                    <a:pt x="9" y="319"/>
                  </a:lnTo>
                  <a:lnTo>
                    <a:pt x="10" y="319"/>
                  </a:lnTo>
                  <a:lnTo>
                    <a:pt x="11" y="319"/>
                  </a:lnTo>
                  <a:lnTo>
                    <a:pt x="11" y="317"/>
                  </a:lnTo>
                  <a:lnTo>
                    <a:pt x="13" y="317"/>
                  </a:lnTo>
                  <a:lnTo>
                    <a:pt x="13" y="316"/>
                  </a:lnTo>
                  <a:lnTo>
                    <a:pt x="14" y="316"/>
                  </a:lnTo>
                  <a:lnTo>
                    <a:pt x="15" y="316"/>
                  </a:lnTo>
                  <a:lnTo>
                    <a:pt x="17" y="316"/>
                  </a:lnTo>
                  <a:lnTo>
                    <a:pt x="18" y="316"/>
                  </a:lnTo>
                  <a:lnTo>
                    <a:pt x="18" y="314"/>
                  </a:lnTo>
                  <a:lnTo>
                    <a:pt x="18" y="313"/>
                  </a:lnTo>
                  <a:lnTo>
                    <a:pt x="18" y="311"/>
                  </a:lnTo>
                  <a:lnTo>
                    <a:pt x="20" y="311"/>
                  </a:lnTo>
                  <a:lnTo>
                    <a:pt x="20" y="310"/>
                  </a:lnTo>
                  <a:lnTo>
                    <a:pt x="21" y="310"/>
                  </a:lnTo>
                  <a:lnTo>
                    <a:pt x="21" y="309"/>
                  </a:lnTo>
                  <a:lnTo>
                    <a:pt x="17" y="303"/>
                  </a:lnTo>
                  <a:lnTo>
                    <a:pt x="17" y="301"/>
                  </a:lnTo>
                  <a:lnTo>
                    <a:pt x="10" y="298"/>
                  </a:lnTo>
                  <a:lnTo>
                    <a:pt x="9" y="298"/>
                  </a:lnTo>
                  <a:lnTo>
                    <a:pt x="5" y="300"/>
                  </a:lnTo>
                  <a:lnTo>
                    <a:pt x="5" y="298"/>
                  </a:lnTo>
                  <a:lnTo>
                    <a:pt x="5" y="297"/>
                  </a:lnTo>
                  <a:lnTo>
                    <a:pt x="5" y="296"/>
                  </a:lnTo>
                  <a:lnTo>
                    <a:pt x="6" y="296"/>
                  </a:lnTo>
                  <a:lnTo>
                    <a:pt x="6" y="294"/>
                  </a:lnTo>
                  <a:lnTo>
                    <a:pt x="6" y="293"/>
                  </a:lnTo>
                  <a:lnTo>
                    <a:pt x="6" y="291"/>
                  </a:lnTo>
                  <a:lnTo>
                    <a:pt x="5" y="291"/>
                  </a:lnTo>
                  <a:lnTo>
                    <a:pt x="3" y="290"/>
                  </a:lnTo>
                  <a:lnTo>
                    <a:pt x="3" y="288"/>
                  </a:lnTo>
                  <a:lnTo>
                    <a:pt x="5" y="288"/>
                  </a:lnTo>
                  <a:lnTo>
                    <a:pt x="5" y="287"/>
                  </a:lnTo>
                  <a:lnTo>
                    <a:pt x="6" y="287"/>
                  </a:lnTo>
                  <a:lnTo>
                    <a:pt x="6" y="285"/>
                  </a:lnTo>
                  <a:lnTo>
                    <a:pt x="7" y="285"/>
                  </a:lnTo>
                  <a:lnTo>
                    <a:pt x="9" y="285"/>
                  </a:lnTo>
                  <a:lnTo>
                    <a:pt x="9" y="284"/>
                  </a:lnTo>
                  <a:lnTo>
                    <a:pt x="7" y="284"/>
                  </a:lnTo>
                  <a:lnTo>
                    <a:pt x="7" y="283"/>
                  </a:lnTo>
                  <a:lnTo>
                    <a:pt x="7" y="281"/>
                  </a:lnTo>
                  <a:lnTo>
                    <a:pt x="7" y="280"/>
                  </a:lnTo>
                  <a:lnTo>
                    <a:pt x="6" y="280"/>
                  </a:lnTo>
                  <a:lnTo>
                    <a:pt x="6" y="278"/>
                  </a:lnTo>
                  <a:lnTo>
                    <a:pt x="7" y="278"/>
                  </a:lnTo>
                  <a:lnTo>
                    <a:pt x="7" y="277"/>
                  </a:lnTo>
                  <a:lnTo>
                    <a:pt x="7" y="275"/>
                  </a:lnTo>
                  <a:lnTo>
                    <a:pt x="7" y="274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6" y="271"/>
                  </a:lnTo>
                  <a:lnTo>
                    <a:pt x="7" y="271"/>
                  </a:lnTo>
                  <a:lnTo>
                    <a:pt x="14" y="271"/>
                  </a:lnTo>
                  <a:lnTo>
                    <a:pt x="13" y="268"/>
                  </a:lnTo>
                  <a:lnTo>
                    <a:pt x="13" y="267"/>
                  </a:lnTo>
                  <a:lnTo>
                    <a:pt x="14" y="267"/>
                  </a:lnTo>
                  <a:lnTo>
                    <a:pt x="14" y="265"/>
                  </a:lnTo>
                  <a:lnTo>
                    <a:pt x="14" y="264"/>
                  </a:lnTo>
                  <a:lnTo>
                    <a:pt x="15" y="264"/>
                  </a:lnTo>
                  <a:lnTo>
                    <a:pt x="15" y="262"/>
                  </a:lnTo>
                  <a:lnTo>
                    <a:pt x="14" y="262"/>
                  </a:lnTo>
                  <a:lnTo>
                    <a:pt x="14" y="261"/>
                  </a:lnTo>
                  <a:lnTo>
                    <a:pt x="14" y="260"/>
                  </a:lnTo>
                  <a:lnTo>
                    <a:pt x="14" y="258"/>
                  </a:lnTo>
                  <a:lnTo>
                    <a:pt x="13" y="258"/>
                  </a:lnTo>
                  <a:lnTo>
                    <a:pt x="13" y="257"/>
                  </a:lnTo>
                  <a:lnTo>
                    <a:pt x="11" y="257"/>
                  </a:lnTo>
                  <a:lnTo>
                    <a:pt x="11" y="255"/>
                  </a:lnTo>
                  <a:lnTo>
                    <a:pt x="10" y="255"/>
                  </a:lnTo>
                  <a:lnTo>
                    <a:pt x="10" y="254"/>
                  </a:lnTo>
                  <a:lnTo>
                    <a:pt x="9" y="254"/>
                  </a:lnTo>
                  <a:lnTo>
                    <a:pt x="7" y="254"/>
                  </a:lnTo>
                  <a:lnTo>
                    <a:pt x="7" y="252"/>
                  </a:lnTo>
                  <a:lnTo>
                    <a:pt x="7" y="251"/>
                  </a:lnTo>
                  <a:lnTo>
                    <a:pt x="7" y="249"/>
                  </a:lnTo>
                  <a:lnTo>
                    <a:pt x="7" y="248"/>
                  </a:lnTo>
                  <a:lnTo>
                    <a:pt x="6" y="248"/>
                  </a:lnTo>
                  <a:lnTo>
                    <a:pt x="6" y="247"/>
                  </a:lnTo>
                  <a:lnTo>
                    <a:pt x="6" y="245"/>
                  </a:lnTo>
                  <a:lnTo>
                    <a:pt x="5" y="245"/>
                  </a:lnTo>
                  <a:lnTo>
                    <a:pt x="5" y="244"/>
                  </a:lnTo>
                  <a:lnTo>
                    <a:pt x="3" y="244"/>
                  </a:lnTo>
                  <a:lnTo>
                    <a:pt x="3" y="242"/>
                  </a:lnTo>
                  <a:lnTo>
                    <a:pt x="3" y="241"/>
                  </a:lnTo>
                  <a:lnTo>
                    <a:pt x="2" y="241"/>
                  </a:lnTo>
                  <a:lnTo>
                    <a:pt x="2" y="239"/>
                  </a:lnTo>
                  <a:lnTo>
                    <a:pt x="6" y="238"/>
                  </a:lnTo>
                  <a:lnTo>
                    <a:pt x="9" y="236"/>
                  </a:lnTo>
                  <a:lnTo>
                    <a:pt x="10" y="235"/>
                  </a:lnTo>
                  <a:lnTo>
                    <a:pt x="11" y="235"/>
                  </a:lnTo>
                  <a:lnTo>
                    <a:pt x="10" y="234"/>
                  </a:lnTo>
                  <a:lnTo>
                    <a:pt x="11" y="232"/>
                  </a:lnTo>
                  <a:lnTo>
                    <a:pt x="11" y="231"/>
                  </a:lnTo>
                  <a:lnTo>
                    <a:pt x="10" y="229"/>
                  </a:lnTo>
                  <a:lnTo>
                    <a:pt x="10" y="228"/>
                  </a:lnTo>
                  <a:lnTo>
                    <a:pt x="11" y="228"/>
                  </a:lnTo>
                  <a:lnTo>
                    <a:pt x="13" y="229"/>
                  </a:lnTo>
                  <a:lnTo>
                    <a:pt x="14" y="231"/>
                  </a:lnTo>
                  <a:lnTo>
                    <a:pt x="14" y="232"/>
                  </a:lnTo>
                  <a:lnTo>
                    <a:pt x="15" y="232"/>
                  </a:lnTo>
                  <a:lnTo>
                    <a:pt x="15" y="234"/>
                  </a:lnTo>
                  <a:lnTo>
                    <a:pt x="15" y="235"/>
                  </a:lnTo>
                  <a:lnTo>
                    <a:pt x="15" y="236"/>
                  </a:lnTo>
                  <a:lnTo>
                    <a:pt x="17" y="236"/>
                  </a:lnTo>
                  <a:lnTo>
                    <a:pt x="18" y="238"/>
                  </a:lnTo>
                  <a:lnTo>
                    <a:pt x="20" y="238"/>
                  </a:lnTo>
                  <a:lnTo>
                    <a:pt x="20" y="239"/>
                  </a:lnTo>
                  <a:lnTo>
                    <a:pt x="20" y="241"/>
                  </a:lnTo>
                  <a:lnTo>
                    <a:pt x="20" y="242"/>
                  </a:lnTo>
                  <a:lnTo>
                    <a:pt x="21" y="242"/>
                  </a:lnTo>
                  <a:lnTo>
                    <a:pt x="22" y="244"/>
                  </a:lnTo>
                  <a:lnTo>
                    <a:pt x="24" y="244"/>
                  </a:lnTo>
                  <a:lnTo>
                    <a:pt x="24" y="242"/>
                  </a:lnTo>
                  <a:lnTo>
                    <a:pt x="24" y="241"/>
                  </a:lnTo>
                  <a:lnTo>
                    <a:pt x="22" y="239"/>
                  </a:lnTo>
                  <a:lnTo>
                    <a:pt x="22" y="238"/>
                  </a:lnTo>
                  <a:lnTo>
                    <a:pt x="22" y="236"/>
                  </a:lnTo>
                  <a:lnTo>
                    <a:pt x="21" y="236"/>
                  </a:lnTo>
                  <a:lnTo>
                    <a:pt x="21" y="235"/>
                  </a:lnTo>
                  <a:lnTo>
                    <a:pt x="21" y="234"/>
                  </a:lnTo>
                  <a:lnTo>
                    <a:pt x="20" y="234"/>
                  </a:lnTo>
                  <a:lnTo>
                    <a:pt x="21" y="232"/>
                  </a:lnTo>
                  <a:lnTo>
                    <a:pt x="22" y="232"/>
                  </a:lnTo>
                  <a:lnTo>
                    <a:pt x="24" y="232"/>
                  </a:lnTo>
                  <a:lnTo>
                    <a:pt x="24" y="231"/>
                  </a:lnTo>
                  <a:lnTo>
                    <a:pt x="25" y="231"/>
                  </a:lnTo>
                  <a:lnTo>
                    <a:pt x="25" y="232"/>
                  </a:lnTo>
                  <a:lnTo>
                    <a:pt x="26" y="232"/>
                  </a:lnTo>
                  <a:lnTo>
                    <a:pt x="26" y="234"/>
                  </a:lnTo>
                  <a:lnTo>
                    <a:pt x="28" y="235"/>
                  </a:lnTo>
                  <a:lnTo>
                    <a:pt x="28" y="238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2"/>
                  </a:lnTo>
                  <a:lnTo>
                    <a:pt x="28" y="244"/>
                  </a:lnTo>
                  <a:lnTo>
                    <a:pt x="28" y="245"/>
                  </a:lnTo>
                  <a:lnTo>
                    <a:pt x="28" y="247"/>
                  </a:lnTo>
                  <a:lnTo>
                    <a:pt x="29" y="247"/>
                  </a:lnTo>
                  <a:lnTo>
                    <a:pt x="29" y="248"/>
                  </a:lnTo>
                  <a:lnTo>
                    <a:pt x="31" y="248"/>
                  </a:lnTo>
                  <a:lnTo>
                    <a:pt x="31" y="249"/>
                  </a:lnTo>
                  <a:lnTo>
                    <a:pt x="31" y="251"/>
                  </a:lnTo>
                  <a:lnTo>
                    <a:pt x="32" y="252"/>
                  </a:lnTo>
                  <a:lnTo>
                    <a:pt x="32" y="254"/>
                  </a:lnTo>
                  <a:lnTo>
                    <a:pt x="33" y="254"/>
                  </a:lnTo>
                  <a:lnTo>
                    <a:pt x="43" y="247"/>
                  </a:lnTo>
                  <a:lnTo>
                    <a:pt x="43" y="245"/>
                  </a:lnTo>
                  <a:lnTo>
                    <a:pt x="44" y="244"/>
                  </a:lnTo>
                  <a:lnTo>
                    <a:pt x="46" y="244"/>
                  </a:lnTo>
                  <a:lnTo>
                    <a:pt x="46" y="241"/>
                  </a:lnTo>
                  <a:lnTo>
                    <a:pt x="48" y="238"/>
                  </a:lnTo>
                  <a:lnTo>
                    <a:pt x="50" y="238"/>
                  </a:lnTo>
                  <a:lnTo>
                    <a:pt x="50" y="236"/>
                  </a:lnTo>
                  <a:lnTo>
                    <a:pt x="51" y="236"/>
                  </a:lnTo>
                  <a:lnTo>
                    <a:pt x="52" y="235"/>
                  </a:lnTo>
                  <a:lnTo>
                    <a:pt x="54" y="235"/>
                  </a:lnTo>
                  <a:lnTo>
                    <a:pt x="54" y="234"/>
                  </a:lnTo>
                  <a:lnTo>
                    <a:pt x="51" y="232"/>
                  </a:lnTo>
                  <a:lnTo>
                    <a:pt x="50" y="232"/>
                  </a:lnTo>
                  <a:lnTo>
                    <a:pt x="47" y="232"/>
                  </a:lnTo>
                  <a:lnTo>
                    <a:pt x="44" y="232"/>
                  </a:lnTo>
                  <a:lnTo>
                    <a:pt x="43" y="231"/>
                  </a:lnTo>
                  <a:lnTo>
                    <a:pt x="40" y="229"/>
                  </a:lnTo>
                  <a:lnTo>
                    <a:pt x="39" y="229"/>
                  </a:lnTo>
                  <a:lnTo>
                    <a:pt x="37" y="229"/>
                  </a:lnTo>
                  <a:lnTo>
                    <a:pt x="35" y="228"/>
                  </a:lnTo>
                  <a:lnTo>
                    <a:pt x="33" y="226"/>
                  </a:lnTo>
                  <a:lnTo>
                    <a:pt x="32" y="225"/>
                  </a:lnTo>
                  <a:lnTo>
                    <a:pt x="31" y="223"/>
                  </a:lnTo>
                  <a:lnTo>
                    <a:pt x="31" y="222"/>
                  </a:lnTo>
                  <a:lnTo>
                    <a:pt x="29" y="222"/>
                  </a:lnTo>
                  <a:lnTo>
                    <a:pt x="29" y="221"/>
                  </a:lnTo>
                  <a:lnTo>
                    <a:pt x="29" y="219"/>
                  </a:lnTo>
                  <a:lnTo>
                    <a:pt x="31" y="218"/>
                  </a:lnTo>
                  <a:lnTo>
                    <a:pt x="32" y="218"/>
                  </a:lnTo>
                  <a:lnTo>
                    <a:pt x="35" y="218"/>
                  </a:lnTo>
                  <a:lnTo>
                    <a:pt x="36" y="219"/>
                  </a:lnTo>
                  <a:lnTo>
                    <a:pt x="37" y="219"/>
                  </a:lnTo>
                  <a:lnTo>
                    <a:pt x="39" y="219"/>
                  </a:lnTo>
                  <a:lnTo>
                    <a:pt x="40" y="219"/>
                  </a:lnTo>
                  <a:lnTo>
                    <a:pt x="42" y="219"/>
                  </a:lnTo>
                  <a:lnTo>
                    <a:pt x="46" y="215"/>
                  </a:lnTo>
                  <a:lnTo>
                    <a:pt x="59" y="198"/>
                  </a:lnTo>
                  <a:lnTo>
                    <a:pt x="59" y="196"/>
                  </a:lnTo>
                  <a:lnTo>
                    <a:pt x="52" y="199"/>
                  </a:lnTo>
                  <a:lnTo>
                    <a:pt x="51" y="198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7" y="196"/>
                  </a:lnTo>
                  <a:lnTo>
                    <a:pt x="46" y="196"/>
                  </a:lnTo>
                  <a:lnTo>
                    <a:pt x="46" y="195"/>
                  </a:lnTo>
                  <a:lnTo>
                    <a:pt x="44" y="195"/>
                  </a:lnTo>
                  <a:lnTo>
                    <a:pt x="44" y="193"/>
                  </a:lnTo>
                  <a:lnTo>
                    <a:pt x="46" y="193"/>
                  </a:lnTo>
                  <a:lnTo>
                    <a:pt x="46" y="192"/>
                  </a:lnTo>
                  <a:lnTo>
                    <a:pt x="47" y="192"/>
                  </a:lnTo>
                  <a:lnTo>
                    <a:pt x="47" y="190"/>
                  </a:lnTo>
                  <a:lnTo>
                    <a:pt x="47" y="189"/>
                  </a:lnTo>
                  <a:lnTo>
                    <a:pt x="48" y="189"/>
                  </a:lnTo>
                  <a:lnTo>
                    <a:pt x="48" y="187"/>
                  </a:lnTo>
                  <a:lnTo>
                    <a:pt x="48" y="186"/>
                  </a:lnTo>
                  <a:lnTo>
                    <a:pt x="47" y="186"/>
                  </a:lnTo>
                  <a:lnTo>
                    <a:pt x="47" y="185"/>
                  </a:lnTo>
                  <a:lnTo>
                    <a:pt x="46" y="183"/>
                  </a:lnTo>
                  <a:lnTo>
                    <a:pt x="44" y="182"/>
                  </a:lnTo>
                  <a:lnTo>
                    <a:pt x="43" y="183"/>
                  </a:lnTo>
                  <a:lnTo>
                    <a:pt x="42" y="183"/>
                  </a:lnTo>
                  <a:lnTo>
                    <a:pt x="42" y="169"/>
                  </a:lnTo>
                  <a:lnTo>
                    <a:pt x="43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7" y="167"/>
                  </a:lnTo>
                  <a:lnTo>
                    <a:pt x="47" y="166"/>
                  </a:lnTo>
                  <a:lnTo>
                    <a:pt x="48" y="164"/>
                  </a:lnTo>
                  <a:lnTo>
                    <a:pt x="48" y="163"/>
                  </a:lnTo>
                  <a:lnTo>
                    <a:pt x="50" y="163"/>
                  </a:lnTo>
                  <a:lnTo>
                    <a:pt x="50" y="162"/>
                  </a:lnTo>
                  <a:lnTo>
                    <a:pt x="51" y="162"/>
                  </a:lnTo>
                  <a:lnTo>
                    <a:pt x="51" y="160"/>
                  </a:lnTo>
                  <a:lnTo>
                    <a:pt x="52" y="160"/>
                  </a:lnTo>
                  <a:lnTo>
                    <a:pt x="52" y="159"/>
                  </a:lnTo>
                  <a:lnTo>
                    <a:pt x="54" y="159"/>
                  </a:lnTo>
                  <a:lnTo>
                    <a:pt x="54" y="157"/>
                  </a:lnTo>
                  <a:lnTo>
                    <a:pt x="55" y="157"/>
                  </a:lnTo>
                  <a:lnTo>
                    <a:pt x="55" y="156"/>
                  </a:lnTo>
                  <a:lnTo>
                    <a:pt x="54" y="156"/>
                  </a:lnTo>
                  <a:lnTo>
                    <a:pt x="54" y="154"/>
                  </a:lnTo>
                  <a:lnTo>
                    <a:pt x="52" y="153"/>
                  </a:lnTo>
                  <a:lnTo>
                    <a:pt x="52" y="151"/>
                  </a:lnTo>
                  <a:lnTo>
                    <a:pt x="51" y="150"/>
                  </a:lnTo>
                  <a:lnTo>
                    <a:pt x="51" y="149"/>
                  </a:lnTo>
                  <a:lnTo>
                    <a:pt x="52" y="149"/>
                  </a:lnTo>
                  <a:lnTo>
                    <a:pt x="54" y="149"/>
                  </a:lnTo>
                  <a:lnTo>
                    <a:pt x="55" y="149"/>
                  </a:lnTo>
                  <a:lnTo>
                    <a:pt x="54" y="149"/>
                  </a:lnTo>
                  <a:lnTo>
                    <a:pt x="54" y="147"/>
                  </a:lnTo>
                  <a:lnTo>
                    <a:pt x="54" y="146"/>
                  </a:lnTo>
                  <a:lnTo>
                    <a:pt x="52" y="146"/>
                  </a:lnTo>
                  <a:lnTo>
                    <a:pt x="51" y="144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8" y="143"/>
                  </a:lnTo>
                  <a:lnTo>
                    <a:pt x="47" y="143"/>
                  </a:lnTo>
                  <a:lnTo>
                    <a:pt x="46" y="143"/>
                  </a:lnTo>
                  <a:lnTo>
                    <a:pt x="44" y="143"/>
                  </a:lnTo>
                  <a:lnTo>
                    <a:pt x="44" y="141"/>
                  </a:lnTo>
                  <a:lnTo>
                    <a:pt x="43" y="141"/>
                  </a:lnTo>
                  <a:lnTo>
                    <a:pt x="42" y="141"/>
                  </a:lnTo>
                  <a:lnTo>
                    <a:pt x="39" y="140"/>
                  </a:lnTo>
                  <a:lnTo>
                    <a:pt x="39" y="138"/>
                  </a:lnTo>
                  <a:lnTo>
                    <a:pt x="39" y="137"/>
                  </a:lnTo>
                  <a:lnTo>
                    <a:pt x="37" y="137"/>
                  </a:lnTo>
                  <a:lnTo>
                    <a:pt x="37" y="136"/>
                  </a:lnTo>
                  <a:lnTo>
                    <a:pt x="36" y="136"/>
                  </a:lnTo>
                  <a:lnTo>
                    <a:pt x="35" y="134"/>
                  </a:lnTo>
                  <a:lnTo>
                    <a:pt x="33" y="134"/>
                  </a:lnTo>
                  <a:lnTo>
                    <a:pt x="33" y="133"/>
                  </a:lnTo>
                  <a:lnTo>
                    <a:pt x="33" y="131"/>
                  </a:lnTo>
                  <a:lnTo>
                    <a:pt x="33" y="130"/>
                  </a:lnTo>
                  <a:lnTo>
                    <a:pt x="33" y="128"/>
                  </a:lnTo>
                  <a:lnTo>
                    <a:pt x="35" y="128"/>
                  </a:lnTo>
                  <a:lnTo>
                    <a:pt x="35" y="127"/>
                  </a:lnTo>
                  <a:lnTo>
                    <a:pt x="36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7" y="123"/>
                  </a:lnTo>
                  <a:lnTo>
                    <a:pt x="37" y="121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9" y="118"/>
                  </a:lnTo>
                  <a:lnTo>
                    <a:pt x="40" y="118"/>
                  </a:lnTo>
                  <a:lnTo>
                    <a:pt x="42" y="118"/>
                  </a:lnTo>
                  <a:lnTo>
                    <a:pt x="43" y="118"/>
                  </a:lnTo>
                  <a:lnTo>
                    <a:pt x="43" y="117"/>
                  </a:lnTo>
                  <a:lnTo>
                    <a:pt x="44" y="117"/>
                  </a:lnTo>
                  <a:lnTo>
                    <a:pt x="44" y="115"/>
                  </a:lnTo>
                  <a:lnTo>
                    <a:pt x="46" y="115"/>
                  </a:lnTo>
                  <a:lnTo>
                    <a:pt x="46" y="114"/>
                  </a:lnTo>
                  <a:lnTo>
                    <a:pt x="47" y="113"/>
                  </a:lnTo>
                  <a:lnTo>
                    <a:pt x="47" y="111"/>
                  </a:lnTo>
                  <a:lnTo>
                    <a:pt x="46" y="111"/>
                  </a:lnTo>
                  <a:lnTo>
                    <a:pt x="44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7"/>
                  </a:lnTo>
                  <a:lnTo>
                    <a:pt x="40" y="107"/>
                  </a:lnTo>
                  <a:lnTo>
                    <a:pt x="40" y="105"/>
                  </a:lnTo>
                  <a:lnTo>
                    <a:pt x="40" y="104"/>
                  </a:lnTo>
                  <a:lnTo>
                    <a:pt x="39" y="102"/>
                  </a:lnTo>
                  <a:lnTo>
                    <a:pt x="39" y="101"/>
                  </a:lnTo>
                  <a:lnTo>
                    <a:pt x="37" y="101"/>
                  </a:lnTo>
                  <a:lnTo>
                    <a:pt x="37" y="100"/>
                  </a:lnTo>
                  <a:lnTo>
                    <a:pt x="35" y="68"/>
                  </a:lnTo>
                  <a:lnTo>
                    <a:pt x="35" y="66"/>
                  </a:lnTo>
                  <a:lnTo>
                    <a:pt x="35" y="65"/>
                  </a:lnTo>
                  <a:lnTo>
                    <a:pt x="36" y="65"/>
                  </a:lnTo>
                  <a:lnTo>
                    <a:pt x="36" y="64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62"/>
                  </a:lnTo>
                  <a:lnTo>
                    <a:pt x="39" y="61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0" y="58"/>
                  </a:lnTo>
                  <a:lnTo>
                    <a:pt x="40" y="56"/>
                  </a:lnTo>
                  <a:lnTo>
                    <a:pt x="42" y="55"/>
                  </a:lnTo>
                  <a:lnTo>
                    <a:pt x="42" y="53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3" y="51"/>
                  </a:lnTo>
                  <a:lnTo>
                    <a:pt x="44" y="49"/>
                  </a:lnTo>
                  <a:lnTo>
                    <a:pt x="46" y="49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50" y="45"/>
                  </a:lnTo>
                  <a:lnTo>
                    <a:pt x="50" y="43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2" y="40"/>
                  </a:lnTo>
                  <a:lnTo>
                    <a:pt x="51" y="40"/>
                  </a:lnTo>
                  <a:lnTo>
                    <a:pt x="51" y="39"/>
                  </a:lnTo>
                  <a:lnTo>
                    <a:pt x="52" y="39"/>
                  </a:lnTo>
                  <a:lnTo>
                    <a:pt x="51" y="38"/>
                  </a:lnTo>
                  <a:lnTo>
                    <a:pt x="52" y="36"/>
                  </a:lnTo>
                  <a:lnTo>
                    <a:pt x="51" y="36"/>
                  </a:lnTo>
                  <a:lnTo>
                    <a:pt x="51" y="35"/>
                  </a:lnTo>
                  <a:lnTo>
                    <a:pt x="51" y="33"/>
                  </a:lnTo>
                  <a:lnTo>
                    <a:pt x="51" y="32"/>
                  </a:lnTo>
                  <a:lnTo>
                    <a:pt x="51" y="30"/>
                  </a:lnTo>
                  <a:lnTo>
                    <a:pt x="51" y="29"/>
                  </a:lnTo>
                  <a:lnTo>
                    <a:pt x="51" y="28"/>
                  </a:lnTo>
                  <a:lnTo>
                    <a:pt x="51" y="26"/>
                  </a:lnTo>
                  <a:lnTo>
                    <a:pt x="51" y="25"/>
                  </a:lnTo>
                  <a:lnTo>
                    <a:pt x="51" y="23"/>
                  </a:lnTo>
                  <a:lnTo>
                    <a:pt x="51" y="22"/>
                  </a:lnTo>
                  <a:lnTo>
                    <a:pt x="51" y="20"/>
                  </a:lnTo>
                  <a:lnTo>
                    <a:pt x="51" y="19"/>
                  </a:lnTo>
                  <a:lnTo>
                    <a:pt x="52" y="17"/>
                  </a:lnTo>
                  <a:lnTo>
                    <a:pt x="52" y="16"/>
                  </a:lnTo>
                  <a:lnTo>
                    <a:pt x="54" y="15"/>
                  </a:lnTo>
                  <a:lnTo>
                    <a:pt x="55" y="13"/>
                  </a:lnTo>
                  <a:lnTo>
                    <a:pt x="57" y="13"/>
                  </a:lnTo>
                  <a:lnTo>
                    <a:pt x="57" y="12"/>
                  </a:lnTo>
                  <a:lnTo>
                    <a:pt x="58" y="12"/>
                  </a:lnTo>
                  <a:lnTo>
                    <a:pt x="58" y="10"/>
                  </a:lnTo>
                  <a:lnTo>
                    <a:pt x="59" y="10"/>
                  </a:lnTo>
                  <a:lnTo>
                    <a:pt x="61" y="9"/>
                  </a:lnTo>
                  <a:lnTo>
                    <a:pt x="62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3" y="4"/>
                  </a:lnTo>
                  <a:lnTo>
                    <a:pt x="63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5" y="2"/>
                  </a:lnTo>
                  <a:lnTo>
                    <a:pt x="65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62" y="0"/>
                  </a:lnTo>
                  <a:lnTo>
                    <a:pt x="183" y="0"/>
                  </a:lnTo>
                  <a:lnTo>
                    <a:pt x="185" y="0"/>
                  </a:lnTo>
                  <a:lnTo>
                    <a:pt x="188" y="0"/>
                  </a:lnTo>
                  <a:lnTo>
                    <a:pt x="213" y="0"/>
                  </a:lnTo>
                  <a:lnTo>
                    <a:pt x="268" y="0"/>
                  </a:lnTo>
                  <a:lnTo>
                    <a:pt x="270" y="0"/>
                  </a:lnTo>
                  <a:lnTo>
                    <a:pt x="295" y="0"/>
                  </a:lnTo>
                  <a:lnTo>
                    <a:pt x="316" y="0"/>
                  </a:lnTo>
                  <a:lnTo>
                    <a:pt x="411" y="0"/>
                  </a:lnTo>
                  <a:lnTo>
                    <a:pt x="476" y="2"/>
                  </a:lnTo>
                  <a:lnTo>
                    <a:pt x="517" y="2"/>
                  </a:lnTo>
                  <a:lnTo>
                    <a:pt x="518" y="2"/>
                  </a:lnTo>
                  <a:lnTo>
                    <a:pt x="536" y="2"/>
                  </a:lnTo>
                  <a:lnTo>
                    <a:pt x="548" y="2"/>
                  </a:lnTo>
                  <a:lnTo>
                    <a:pt x="562" y="0"/>
                  </a:lnTo>
                  <a:lnTo>
                    <a:pt x="625" y="0"/>
                  </a:lnTo>
                  <a:lnTo>
                    <a:pt x="627" y="7"/>
                  </a:lnTo>
                  <a:lnTo>
                    <a:pt x="628" y="12"/>
                  </a:lnTo>
                  <a:lnTo>
                    <a:pt x="631" y="28"/>
                  </a:lnTo>
                  <a:lnTo>
                    <a:pt x="639" y="51"/>
                  </a:lnTo>
                  <a:lnTo>
                    <a:pt x="646" y="72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8" name="Freeform 90"/>
            <p:cNvSpPr>
              <a:spLocks/>
            </p:cNvSpPr>
            <p:nvPr/>
          </p:nvSpPr>
          <p:spPr bwMode="auto">
            <a:xfrm>
              <a:off x="5169" y="2640"/>
              <a:ext cx="233" cy="574"/>
            </a:xfrm>
            <a:custGeom>
              <a:avLst/>
              <a:gdLst>
                <a:gd name="T0" fmla="*/ 14 w 233"/>
                <a:gd name="T1" fmla="*/ 30 h 574"/>
                <a:gd name="T2" fmla="*/ 21 w 233"/>
                <a:gd name="T3" fmla="*/ 59 h 574"/>
                <a:gd name="T4" fmla="*/ 21 w 233"/>
                <a:gd name="T5" fmla="*/ 74 h 574"/>
                <a:gd name="T6" fmla="*/ 11 w 233"/>
                <a:gd name="T7" fmla="*/ 95 h 574"/>
                <a:gd name="T8" fmla="*/ 0 w 233"/>
                <a:gd name="T9" fmla="*/ 121 h 574"/>
                <a:gd name="T10" fmla="*/ 2 w 233"/>
                <a:gd name="T11" fmla="*/ 131 h 574"/>
                <a:gd name="T12" fmla="*/ 2 w 233"/>
                <a:gd name="T13" fmla="*/ 139 h 574"/>
                <a:gd name="T14" fmla="*/ 20 w 233"/>
                <a:gd name="T15" fmla="*/ 189 h 574"/>
                <a:gd name="T16" fmla="*/ 22 w 233"/>
                <a:gd name="T17" fmla="*/ 196 h 574"/>
                <a:gd name="T18" fmla="*/ 26 w 233"/>
                <a:gd name="T19" fmla="*/ 203 h 574"/>
                <a:gd name="T20" fmla="*/ 43 w 233"/>
                <a:gd name="T21" fmla="*/ 229 h 574"/>
                <a:gd name="T22" fmla="*/ 28 w 233"/>
                <a:gd name="T23" fmla="*/ 239 h 574"/>
                <a:gd name="T24" fmla="*/ 43 w 233"/>
                <a:gd name="T25" fmla="*/ 229 h 574"/>
                <a:gd name="T26" fmla="*/ 65 w 233"/>
                <a:gd name="T27" fmla="*/ 249 h 574"/>
                <a:gd name="T28" fmla="*/ 96 w 233"/>
                <a:gd name="T29" fmla="*/ 271 h 574"/>
                <a:gd name="T30" fmla="*/ 117 w 233"/>
                <a:gd name="T31" fmla="*/ 284 h 574"/>
                <a:gd name="T32" fmla="*/ 132 w 233"/>
                <a:gd name="T33" fmla="*/ 307 h 574"/>
                <a:gd name="T34" fmla="*/ 144 w 233"/>
                <a:gd name="T35" fmla="*/ 334 h 574"/>
                <a:gd name="T36" fmla="*/ 155 w 233"/>
                <a:gd name="T37" fmla="*/ 363 h 574"/>
                <a:gd name="T38" fmla="*/ 162 w 233"/>
                <a:gd name="T39" fmla="*/ 383 h 574"/>
                <a:gd name="T40" fmla="*/ 165 w 233"/>
                <a:gd name="T41" fmla="*/ 415 h 574"/>
                <a:gd name="T42" fmla="*/ 177 w 233"/>
                <a:gd name="T43" fmla="*/ 441 h 574"/>
                <a:gd name="T44" fmla="*/ 207 w 233"/>
                <a:gd name="T45" fmla="*/ 486 h 574"/>
                <a:gd name="T46" fmla="*/ 221 w 233"/>
                <a:gd name="T47" fmla="*/ 510 h 574"/>
                <a:gd name="T48" fmla="*/ 233 w 233"/>
                <a:gd name="T49" fmla="*/ 546 h 574"/>
                <a:gd name="T50" fmla="*/ 128 w 233"/>
                <a:gd name="T51" fmla="*/ 558 h 574"/>
                <a:gd name="T52" fmla="*/ 88 w 233"/>
                <a:gd name="T53" fmla="*/ 565 h 574"/>
                <a:gd name="T54" fmla="*/ 79 w 233"/>
                <a:gd name="T55" fmla="*/ 566 h 574"/>
                <a:gd name="T56" fmla="*/ 70 w 233"/>
                <a:gd name="T57" fmla="*/ 566 h 574"/>
                <a:gd name="T58" fmla="*/ 61 w 233"/>
                <a:gd name="T59" fmla="*/ 568 h 574"/>
                <a:gd name="T60" fmla="*/ 51 w 233"/>
                <a:gd name="T61" fmla="*/ 568 h 574"/>
                <a:gd name="T62" fmla="*/ 42 w 233"/>
                <a:gd name="T63" fmla="*/ 569 h 574"/>
                <a:gd name="T64" fmla="*/ 28 w 233"/>
                <a:gd name="T65" fmla="*/ 571 h 574"/>
                <a:gd name="T66" fmla="*/ 21 w 233"/>
                <a:gd name="T67" fmla="*/ 572 h 574"/>
                <a:gd name="T68" fmla="*/ 14 w 233"/>
                <a:gd name="T6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574">
                  <a:moveTo>
                    <a:pt x="2" y="0"/>
                  </a:moveTo>
                  <a:lnTo>
                    <a:pt x="14" y="30"/>
                  </a:lnTo>
                  <a:lnTo>
                    <a:pt x="20" y="48"/>
                  </a:lnTo>
                  <a:lnTo>
                    <a:pt x="21" y="59"/>
                  </a:lnTo>
                  <a:lnTo>
                    <a:pt x="22" y="66"/>
                  </a:lnTo>
                  <a:lnTo>
                    <a:pt x="21" y="74"/>
                  </a:lnTo>
                  <a:lnTo>
                    <a:pt x="18" y="82"/>
                  </a:lnTo>
                  <a:lnTo>
                    <a:pt x="11" y="95"/>
                  </a:lnTo>
                  <a:lnTo>
                    <a:pt x="3" y="117"/>
                  </a:lnTo>
                  <a:lnTo>
                    <a:pt x="0" y="121"/>
                  </a:lnTo>
                  <a:lnTo>
                    <a:pt x="2" y="130"/>
                  </a:lnTo>
                  <a:lnTo>
                    <a:pt x="2" y="131"/>
                  </a:lnTo>
                  <a:lnTo>
                    <a:pt x="2" y="134"/>
                  </a:lnTo>
                  <a:lnTo>
                    <a:pt x="2" y="139"/>
                  </a:lnTo>
                  <a:lnTo>
                    <a:pt x="7" y="151"/>
                  </a:lnTo>
                  <a:lnTo>
                    <a:pt x="20" y="189"/>
                  </a:lnTo>
                  <a:lnTo>
                    <a:pt x="22" y="195"/>
                  </a:lnTo>
                  <a:lnTo>
                    <a:pt x="22" y="196"/>
                  </a:lnTo>
                  <a:lnTo>
                    <a:pt x="26" y="202"/>
                  </a:lnTo>
                  <a:lnTo>
                    <a:pt x="26" y="203"/>
                  </a:lnTo>
                  <a:lnTo>
                    <a:pt x="35" y="216"/>
                  </a:lnTo>
                  <a:lnTo>
                    <a:pt x="43" y="229"/>
                  </a:lnTo>
                  <a:lnTo>
                    <a:pt x="37" y="234"/>
                  </a:lnTo>
                  <a:lnTo>
                    <a:pt x="28" y="239"/>
                  </a:lnTo>
                  <a:lnTo>
                    <a:pt x="37" y="234"/>
                  </a:lnTo>
                  <a:lnTo>
                    <a:pt x="43" y="229"/>
                  </a:lnTo>
                  <a:lnTo>
                    <a:pt x="52" y="239"/>
                  </a:lnTo>
                  <a:lnTo>
                    <a:pt x="65" y="249"/>
                  </a:lnTo>
                  <a:lnTo>
                    <a:pt x="74" y="258"/>
                  </a:lnTo>
                  <a:lnTo>
                    <a:pt x="96" y="271"/>
                  </a:lnTo>
                  <a:lnTo>
                    <a:pt x="109" y="278"/>
                  </a:lnTo>
                  <a:lnTo>
                    <a:pt x="117" y="284"/>
                  </a:lnTo>
                  <a:lnTo>
                    <a:pt x="125" y="294"/>
                  </a:lnTo>
                  <a:lnTo>
                    <a:pt x="132" y="307"/>
                  </a:lnTo>
                  <a:lnTo>
                    <a:pt x="139" y="320"/>
                  </a:lnTo>
                  <a:lnTo>
                    <a:pt x="144" y="334"/>
                  </a:lnTo>
                  <a:lnTo>
                    <a:pt x="150" y="349"/>
                  </a:lnTo>
                  <a:lnTo>
                    <a:pt x="155" y="363"/>
                  </a:lnTo>
                  <a:lnTo>
                    <a:pt x="161" y="378"/>
                  </a:lnTo>
                  <a:lnTo>
                    <a:pt x="162" y="383"/>
                  </a:lnTo>
                  <a:lnTo>
                    <a:pt x="163" y="394"/>
                  </a:lnTo>
                  <a:lnTo>
                    <a:pt x="165" y="415"/>
                  </a:lnTo>
                  <a:lnTo>
                    <a:pt x="168" y="424"/>
                  </a:lnTo>
                  <a:lnTo>
                    <a:pt x="177" y="441"/>
                  </a:lnTo>
                  <a:lnTo>
                    <a:pt x="187" y="457"/>
                  </a:lnTo>
                  <a:lnTo>
                    <a:pt x="207" y="486"/>
                  </a:lnTo>
                  <a:lnTo>
                    <a:pt x="214" y="499"/>
                  </a:lnTo>
                  <a:lnTo>
                    <a:pt x="221" y="510"/>
                  </a:lnTo>
                  <a:lnTo>
                    <a:pt x="228" y="526"/>
                  </a:lnTo>
                  <a:lnTo>
                    <a:pt x="233" y="546"/>
                  </a:lnTo>
                  <a:lnTo>
                    <a:pt x="181" y="551"/>
                  </a:lnTo>
                  <a:lnTo>
                    <a:pt x="128" y="558"/>
                  </a:lnTo>
                  <a:lnTo>
                    <a:pt x="98" y="562"/>
                  </a:lnTo>
                  <a:lnTo>
                    <a:pt x="88" y="565"/>
                  </a:lnTo>
                  <a:lnTo>
                    <a:pt x="84" y="565"/>
                  </a:lnTo>
                  <a:lnTo>
                    <a:pt x="79" y="566"/>
                  </a:lnTo>
                  <a:lnTo>
                    <a:pt x="74" y="566"/>
                  </a:lnTo>
                  <a:lnTo>
                    <a:pt x="70" y="566"/>
                  </a:lnTo>
                  <a:lnTo>
                    <a:pt x="65" y="566"/>
                  </a:lnTo>
                  <a:lnTo>
                    <a:pt x="61" y="568"/>
                  </a:lnTo>
                  <a:lnTo>
                    <a:pt x="57" y="568"/>
                  </a:lnTo>
                  <a:lnTo>
                    <a:pt x="51" y="568"/>
                  </a:lnTo>
                  <a:lnTo>
                    <a:pt x="46" y="569"/>
                  </a:lnTo>
                  <a:lnTo>
                    <a:pt x="42" y="569"/>
                  </a:lnTo>
                  <a:lnTo>
                    <a:pt x="32" y="571"/>
                  </a:lnTo>
                  <a:lnTo>
                    <a:pt x="28" y="571"/>
                  </a:lnTo>
                  <a:lnTo>
                    <a:pt x="25" y="572"/>
                  </a:lnTo>
                  <a:lnTo>
                    <a:pt x="21" y="572"/>
                  </a:lnTo>
                  <a:lnTo>
                    <a:pt x="17" y="572"/>
                  </a:lnTo>
                  <a:lnTo>
                    <a:pt x="14" y="574"/>
                  </a:lnTo>
                  <a:lnTo>
                    <a:pt x="9" y="574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9" name="Freeform 91"/>
            <p:cNvSpPr>
              <a:spLocks/>
            </p:cNvSpPr>
            <p:nvPr/>
          </p:nvSpPr>
          <p:spPr bwMode="auto">
            <a:xfrm>
              <a:off x="4798" y="928"/>
              <a:ext cx="696" cy="598"/>
            </a:xfrm>
            <a:custGeom>
              <a:avLst/>
              <a:gdLst>
                <a:gd name="T0" fmla="*/ 91 w 696"/>
                <a:gd name="T1" fmla="*/ 523 h 598"/>
                <a:gd name="T2" fmla="*/ 71 w 696"/>
                <a:gd name="T3" fmla="*/ 526 h 598"/>
                <a:gd name="T4" fmla="*/ 49 w 696"/>
                <a:gd name="T5" fmla="*/ 497 h 598"/>
                <a:gd name="T6" fmla="*/ 49 w 696"/>
                <a:gd name="T7" fmla="*/ 476 h 598"/>
                <a:gd name="T8" fmla="*/ 49 w 696"/>
                <a:gd name="T9" fmla="*/ 456 h 598"/>
                <a:gd name="T10" fmla="*/ 32 w 696"/>
                <a:gd name="T11" fmla="*/ 444 h 598"/>
                <a:gd name="T12" fmla="*/ 19 w 696"/>
                <a:gd name="T13" fmla="*/ 440 h 598"/>
                <a:gd name="T14" fmla="*/ 6 w 696"/>
                <a:gd name="T15" fmla="*/ 423 h 598"/>
                <a:gd name="T16" fmla="*/ 19 w 696"/>
                <a:gd name="T17" fmla="*/ 401 h 598"/>
                <a:gd name="T18" fmla="*/ 26 w 696"/>
                <a:gd name="T19" fmla="*/ 361 h 598"/>
                <a:gd name="T20" fmla="*/ 158 w 696"/>
                <a:gd name="T21" fmla="*/ 340 h 598"/>
                <a:gd name="T22" fmla="*/ 159 w 696"/>
                <a:gd name="T23" fmla="*/ 299 h 598"/>
                <a:gd name="T24" fmla="*/ 166 w 696"/>
                <a:gd name="T25" fmla="*/ 258 h 598"/>
                <a:gd name="T26" fmla="*/ 211 w 696"/>
                <a:gd name="T27" fmla="*/ 257 h 598"/>
                <a:gd name="T28" fmla="*/ 312 w 696"/>
                <a:gd name="T29" fmla="*/ 234 h 598"/>
                <a:gd name="T30" fmla="*/ 495 w 696"/>
                <a:gd name="T31" fmla="*/ 201 h 598"/>
                <a:gd name="T32" fmla="*/ 539 w 696"/>
                <a:gd name="T33" fmla="*/ 45 h 598"/>
                <a:gd name="T34" fmla="*/ 577 w 696"/>
                <a:gd name="T35" fmla="*/ 10 h 598"/>
                <a:gd name="T36" fmla="*/ 608 w 696"/>
                <a:gd name="T37" fmla="*/ 19 h 598"/>
                <a:gd name="T38" fmla="*/ 619 w 696"/>
                <a:gd name="T39" fmla="*/ 35 h 598"/>
                <a:gd name="T40" fmla="*/ 628 w 696"/>
                <a:gd name="T41" fmla="*/ 44 h 598"/>
                <a:gd name="T42" fmla="*/ 622 w 696"/>
                <a:gd name="T43" fmla="*/ 64 h 598"/>
                <a:gd name="T44" fmla="*/ 608 w 696"/>
                <a:gd name="T45" fmla="*/ 88 h 598"/>
                <a:gd name="T46" fmla="*/ 600 w 696"/>
                <a:gd name="T47" fmla="*/ 120 h 598"/>
                <a:gd name="T48" fmla="*/ 615 w 696"/>
                <a:gd name="T49" fmla="*/ 142 h 598"/>
                <a:gd name="T50" fmla="*/ 611 w 696"/>
                <a:gd name="T51" fmla="*/ 175 h 598"/>
                <a:gd name="T52" fmla="*/ 600 w 696"/>
                <a:gd name="T53" fmla="*/ 202 h 598"/>
                <a:gd name="T54" fmla="*/ 597 w 696"/>
                <a:gd name="T55" fmla="*/ 224 h 598"/>
                <a:gd name="T56" fmla="*/ 600 w 696"/>
                <a:gd name="T57" fmla="*/ 235 h 598"/>
                <a:gd name="T58" fmla="*/ 615 w 696"/>
                <a:gd name="T59" fmla="*/ 244 h 598"/>
                <a:gd name="T60" fmla="*/ 630 w 696"/>
                <a:gd name="T61" fmla="*/ 251 h 598"/>
                <a:gd name="T62" fmla="*/ 643 w 696"/>
                <a:gd name="T63" fmla="*/ 244 h 598"/>
                <a:gd name="T64" fmla="*/ 655 w 696"/>
                <a:gd name="T65" fmla="*/ 260 h 598"/>
                <a:gd name="T66" fmla="*/ 670 w 696"/>
                <a:gd name="T67" fmla="*/ 265 h 598"/>
                <a:gd name="T68" fmla="*/ 682 w 696"/>
                <a:gd name="T69" fmla="*/ 280 h 598"/>
                <a:gd name="T70" fmla="*/ 688 w 696"/>
                <a:gd name="T71" fmla="*/ 314 h 598"/>
                <a:gd name="T72" fmla="*/ 544 w 696"/>
                <a:gd name="T73" fmla="*/ 469 h 598"/>
                <a:gd name="T74" fmla="*/ 526 w 696"/>
                <a:gd name="T75" fmla="*/ 469 h 598"/>
                <a:gd name="T76" fmla="*/ 500 w 696"/>
                <a:gd name="T77" fmla="*/ 509 h 598"/>
                <a:gd name="T78" fmla="*/ 492 w 696"/>
                <a:gd name="T79" fmla="*/ 519 h 598"/>
                <a:gd name="T80" fmla="*/ 477 w 696"/>
                <a:gd name="T81" fmla="*/ 531 h 598"/>
                <a:gd name="T82" fmla="*/ 458 w 696"/>
                <a:gd name="T83" fmla="*/ 535 h 598"/>
                <a:gd name="T84" fmla="*/ 443 w 696"/>
                <a:gd name="T85" fmla="*/ 538 h 598"/>
                <a:gd name="T86" fmla="*/ 436 w 696"/>
                <a:gd name="T87" fmla="*/ 518 h 598"/>
                <a:gd name="T88" fmla="*/ 415 w 696"/>
                <a:gd name="T89" fmla="*/ 529 h 598"/>
                <a:gd name="T90" fmla="*/ 392 w 696"/>
                <a:gd name="T91" fmla="*/ 535 h 598"/>
                <a:gd name="T92" fmla="*/ 374 w 696"/>
                <a:gd name="T93" fmla="*/ 544 h 598"/>
                <a:gd name="T94" fmla="*/ 365 w 696"/>
                <a:gd name="T95" fmla="*/ 532 h 598"/>
                <a:gd name="T96" fmla="*/ 349 w 696"/>
                <a:gd name="T97" fmla="*/ 541 h 598"/>
                <a:gd name="T98" fmla="*/ 340 w 696"/>
                <a:gd name="T99" fmla="*/ 557 h 598"/>
                <a:gd name="T100" fmla="*/ 323 w 696"/>
                <a:gd name="T101" fmla="*/ 567 h 598"/>
                <a:gd name="T102" fmla="*/ 307 w 696"/>
                <a:gd name="T103" fmla="*/ 568 h 598"/>
                <a:gd name="T104" fmla="*/ 292 w 696"/>
                <a:gd name="T105" fmla="*/ 580 h 598"/>
                <a:gd name="T106" fmla="*/ 271 w 696"/>
                <a:gd name="T107" fmla="*/ 584 h 598"/>
                <a:gd name="T108" fmla="*/ 251 w 696"/>
                <a:gd name="T109" fmla="*/ 588 h 598"/>
                <a:gd name="T110" fmla="*/ 228 w 696"/>
                <a:gd name="T111" fmla="*/ 584 h 598"/>
                <a:gd name="T112" fmla="*/ 207 w 696"/>
                <a:gd name="T113" fmla="*/ 594 h 598"/>
                <a:gd name="T114" fmla="*/ 196 w 696"/>
                <a:gd name="T115" fmla="*/ 597 h 598"/>
                <a:gd name="T116" fmla="*/ 191 w 696"/>
                <a:gd name="T117" fmla="*/ 587 h 598"/>
                <a:gd name="T118" fmla="*/ 180 w 696"/>
                <a:gd name="T119" fmla="*/ 57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6" h="598">
                  <a:moveTo>
                    <a:pt x="100" y="580"/>
                  </a:moveTo>
                  <a:lnTo>
                    <a:pt x="97" y="567"/>
                  </a:lnTo>
                  <a:lnTo>
                    <a:pt x="92" y="548"/>
                  </a:lnTo>
                  <a:lnTo>
                    <a:pt x="91" y="544"/>
                  </a:lnTo>
                  <a:lnTo>
                    <a:pt x="91" y="542"/>
                  </a:lnTo>
                  <a:lnTo>
                    <a:pt x="92" y="542"/>
                  </a:lnTo>
                  <a:lnTo>
                    <a:pt x="92" y="541"/>
                  </a:lnTo>
                  <a:lnTo>
                    <a:pt x="93" y="539"/>
                  </a:lnTo>
                  <a:lnTo>
                    <a:pt x="95" y="538"/>
                  </a:lnTo>
                  <a:lnTo>
                    <a:pt x="95" y="536"/>
                  </a:lnTo>
                  <a:lnTo>
                    <a:pt x="96" y="536"/>
                  </a:lnTo>
                  <a:lnTo>
                    <a:pt x="96" y="535"/>
                  </a:lnTo>
                  <a:lnTo>
                    <a:pt x="96" y="531"/>
                  </a:lnTo>
                  <a:lnTo>
                    <a:pt x="95" y="528"/>
                  </a:lnTo>
                  <a:lnTo>
                    <a:pt x="93" y="526"/>
                  </a:lnTo>
                  <a:lnTo>
                    <a:pt x="92" y="525"/>
                  </a:lnTo>
                  <a:lnTo>
                    <a:pt x="91" y="523"/>
                  </a:lnTo>
                  <a:lnTo>
                    <a:pt x="89" y="525"/>
                  </a:lnTo>
                  <a:lnTo>
                    <a:pt x="86" y="526"/>
                  </a:lnTo>
                  <a:lnTo>
                    <a:pt x="85" y="526"/>
                  </a:lnTo>
                  <a:lnTo>
                    <a:pt x="84" y="526"/>
                  </a:lnTo>
                  <a:lnTo>
                    <a:pt x="82" y="526"/>
                  </a:lnTo>
                  <a:lnTo>
                    <a:pt x="82" y="528"/>
                  </a:lnTo>
                  <a:lnTo>
                    <a:pt x="81" y="528"/>
                  </a:lnTo>
                  <a:lnTo>
                    <a:pt x="81" y="529"/>
                  </a:lnTo>
                  <a:lnTo>
                    <a:pt x="80" y="529"/>
                  </a:lnTo>
                  <a:lnTo>
                    <a:pt x="78" y="529"/>
                  </a:lnTo>
                  <a:lnTo>
                    <a:pt x="77" y="529"/>
                  </a:lnTo>
                  <a:lnTo>
                    <a:pt x="75" y="529"/>
                  </a:lnTo>
                  <a:lnTo>
                    <a:pt x="74" y="529"/>
                  </a:lnTo>
                  <a:lnTo>
                    <a:pt x="73" y="529"/>
                  </a:lnTo>
                  <a:lnTo>
                    <a:pt x="73" y="528"/>
                  </a:lnTo>
                  <a:lnTo>
                    <a:pt x="71" y="528"/>
                  </a:lnTo>
                  <a:lnTo>
                    <a:pt x="71" y="526"/>
                  </a:lnTo>
                  <a:lnTo>
                    <a:pt x="69" y="522"/>
                  </a:lnTo>
                  <a:lnTo>
                    <a:pt x="66" y="519"/>
                  </a:lnTo>
                  <a:lnTo>
                    <a:pt x="63" y="515"/>
                  </a:lnTo>
                  <a:lnTo>
                    <a:pt x="62" y="512"/>
                  </a:lnTo>
                  <a:lnTo>
                    <a:pt x="60" y="510"/>
                  </a:lnTo>
                  <a:lnTo>
                    <a:pt x="60" y="509"/>
                  </a:lnTo>
                  <a:lnTo>
                    <a:pt x="60" y="508"/>
                  </a:lnTo>
                  <a:lnTo>
                    <a:pt x="60" y="503"/>
                  </a:lnTo>
                  <a:lnTo>
                    <a:pt x="58" y="502"/>
                  </a:lnTo>
                  <a:lnTo>
                    <a:pt x="56" y="500"/>
                  </a:lnTo>
                  <a:lnTo>
                    <a:pt x="55" y="500"/>
                  </a:lnTo>
                  <a:lnTo>
                    <a:pt x="55" y="499"/>
                  </a:lnTo>
                  <a:lnTo>
                    <a:pt x="54" y="499"/>
                  </a:lnTo>
                  <a:lnTo>
                    <a:pt x="52" y="499"/>
                  </a:lnTo>
                  <a:lnTo>
                    <a:pt x="51" y="499"/>
                  </a:lnTo>
                  <a:lnTo>
                    <a:pt x="51" y="497"/>
                  </a:lnTo>
                  <a:lnTo>
                    <a:pt x="49" y="497"/>
                  </a:lnTo>
                  <a:lnTo>
                    <a:pt x="48" y="497"/>
                  </a:lnTo>
                  <a:lnTo>
                    <a:pt x="48" y="496"/>
                  </a:lnTo>
                  <a:lnTo>
                    <a:pt x="47" y="496"/>
                  </a:lnTo>
                  <a:lnTo>
                    <a:pt x="45" y="496"/>
                  </a:lnTo>
                  <a:lnTo>
                    <a:pt x="45" y="495"/>
                  </a:lnTo>
                  <a:lnTo>
                    <a:pt x="47" y="493"/>
                  </a:lnTo>
                  <a:lnTo>
                    <a:pt x="47" y="492"/>
                  </a:lnTo>
                  <a:lnTo>
                    <a:pt x="47" y="490"/>
                  </a:lnTo>
                  <a:lnTo>
                    <a:pt x="47" y="489"/>
                  </a:lnTo>
                  <a:lnTo>
                    <a:pt x="47" y="487"/>
                  </a:lnTo>
                  <a:lnTo>
                    <a:pt x="47" y="486"/>
                  </a:lnTo>
                  <a:lnTo>
                    <a:pt x="48" y="484"/>
                  </a:lnTo>
                  <a:lnTo>
                    <a:pt x="48" y="483"/>
                  </a:lnTo>
                  <a:lnTo>
                    <a:pt x="48" y="482"/>
                  </a:lnTo>
                  <a:lnTo>
                    <a:pt x="49" y="480"/>
                  </a:lnTo>
                  <a:lnTo>
                    <a:pt x="49" y="477"/>
                  </a:lnTo>
                  <a:lnTo>
                    <a:pt x="49" y="476"/>
                  </a:lnTo>
                  <a:lnTo>
                    <a:pt x="51" y="476"/>
                  </a:lnTo>
                  <a:lnTo>
                    <a:pt x="51" y="474"/>
                  </a:lnTo>
                  <a:lnTo>
                    <a:pt x="52" y="474"/>
                  </a:lnTo>
                  <a:lnTo>
                    <a:pt x="52" y="473"/>
                  </a:lnTo>
                  <a:lnTo>
                    <a:pt x="54" y="473"/>
                  </a:lnTo>
                  <a:lnTo>
                    <a:pt x="52" y="470"/>
                  </a:lnTo>
                  <a:lnTo>
                    <a:pt x="49" y="467"/>
                  </a:lnTo>
                  <a:lnTo>
                    <a:pt x="48" y="464"/>
                  </a:lnTo>
                  <a:lnTo>
                    <a:pt x="47" y="464"/>
                  </a:lnTo>
                  <a:lnTo>
                    <a:pt x="45" y="464"/>
                  </a:lnTo>
                  <a:lnTo>
                    <a:pt x="45" y="463"/>
                  </a:lnTo>
                  <a:lnTo>
                    <a:pt x="47" y="461"/>
                  </a:lnTo>
                  <a:lnTo>
                    <a:pt x="47" y="460"/>
                  </a:lnTo>
                  <a:lnTo>
                    <a:pt x="47" y="459"/>
                  </a:lnTo>
                  <a:lnTo>
                    <a:pt x="47" y="457"/>
                  </a:lnTo>
                  <a:lnTo>
                    <a:pt x="48" y="456"/>
                  </a:lnTo>
                  <a:lnTo>
                    <a:pt x="49" y="456"/>
                  </a:lnTo>
                  <a:lnTo>
                    <a:pt x="49" y="454"/>
                  </a:lnTo>
                  <a:lnTo>
                    <a:pt x="49" y="453"/>
                  </a:lnTo>
                  <a:lnTo>
                    <a:pt x="49" y="451"/>
                  </a:lnTo>
                  <a:lnTo>
                    <a:pt x="44" y="447"/>
                  </a:lnTo>
                  <a:lnTo>
                    <a:pt x="44" y="446"/>
                  </a:lnTo>
                  <a:lnTo>
                    <a:pt x="43" y="446"/>
                  </a:lnTo>
                  <a:lnTo>
                    <a:pt x="41" y="446"/>
                  </a:lnTo>
                  <a:lnTo>
                    <a:pt x="41" y="444"/>
                  </a:lnTo>
                  <a:lnTo>
                    <a:pt x="41" y="443"/>
                  </a:lnTo>
                  <a:lnTo>
                    <a:pt x="40" y="443"/>
                  </a:lnTo>
                  <a:lnTo>
                    <a:pt x="38" y="443"/>
                  </a:lnTo>
                  <a:lnTo>
                    <a:pt x="37" y="443"/>
                  </a:lnTo>
                  <a:lnTo>
                    <a:pt x="36" y="443"/>
                  </a:lnTo>
                  <a:lnTo>
                    <a:pt x="34" y="443"/>
                  </a:lnTo>
                  <a:lnTo>
                    <a:pt x="34" y="444"/>
                  </a:lnTo>
                  <a:lnTo>
                    <a:pt x="33" y="444"/>
                  </a:lnTo>
                  <a:lnTo>
                    <a:pt x="32" y="444"/>
                  </a:lnTo>
                  <a:lnTo>
                    <a:pt x="30" y="444"/>
                  </a:lnTo>
                  <a:lnTo>
                    <a:pt x="29" y="444"/>
                  </a:lnTo>
                  <a:lnTo>
                    <a:pt x="29" y="443"/>
                  </a:lnTo>
                  <a:lnTo>
                    <a:pt x="27" y="443"/>
                  </a:lnTo>
                  <a:lnTo>
                    <a:pt x="27" y="441"/>
                  </a:lnTo>
                  <a:lnTo>
                    <a:pt x="27" y="440"/>
                  </a:lnTo>
                  <a:lnTo>
                    <a:pt x="26" y="440"/>
                  </a:lnTo>
                  <a:lnTo>
                    <a:pt x="25" y="441"/>
                  </a:lnTo>
                  <a:lnTo>
                    <a:pt x="25" y="443"/>
                  </a:lnTo>
                  <a:lnTo>
                    <a:pt x="23" y="443"/>
                  </a:lnTo>
                  <a:lnTo>
                    <a:pt x="23" y="444"/>
                  </a:lnTo>
                  <a:lnTo>
                    <a:pt x="22" y="444"/>
                  </a:lnTo>
                  <a:lnTo>
                    <a:pt x="21" y="444"/>
                  </a:lnTo>
                  <a:lnTo>
                    <a:pt x="19" y="444"/>
                  </a:lnTo>
                  <a:lnTo>
                    <a:pt x="19" y="443"/>
                  </a:lnTo>
                  <a:lnTo>
                    <a:pt x="19" y="441"/>
                  </a:lnTo>
                  <a:lnTo>
                    <a:pt x="19" y="440"/>
                  </a:lnTo>
                  <a:lnTo>
                    <a:pt x="18" y="438"/>
                  </a:lnTo>
                  <a:lnTo>
                    <a:pt x="17" y="438"/>
                  </a:lnTo>
                  <a:lnTo>
                    <a:pt x="15" y="437"/>
                  </a:lnTo>
                  <a:lnTo>
                    <a:pt x="14" y="435"/>
                  </a:lnTo>
                  <a:lnTo>
                    <a:pt x="14" y="434"/>
                  </a:lnTo>
                  <a:lnTo>
                    <a:pt x="12" y="433"/>
                  </a:lnTo>
                  <a:lnTo>
                    <a:pt x="12" y="431"/>
                  </a:lnTo>
                  <a:lnTo>
                    <a:pt x="11" y="431"/>
                  </a:lnTo>
                  <a:lnTo>
                    <a:pt x="10" y="431"/>
                  </a:lnTo>
                  <a:lnTo>
                    <a:pt x="8" y="431"/>
                  </a:lnTo>
                  <a:lnTo>
                    <a:pt x="8" y="430"/>
                  </a:lnTo>
                  <a:lnTo>
                    <a:pt x="7" y="428"/>
                  </a:lnTo>
                  <a:lnTo>
                    <a:pt x="7" y="427"/>
                  </a:lnTo>
                  <a:lnTo>
                    <a:pt x="7" y="425"/>
                  </a:lnTo>
                  <a:lnTo>
                    <a:pt x="6" y="425"/>
                  </a:lnTo>
                  <a:lnTo>
                    <a:pt x="6" y="424"/>
                  </a:lnTo>
                  <a:lnTo>
                    <a:pt x="6" y="423"/>
                  </a:lnTo>
                  <a:lnTo>
                    <a:pt x="6" y="421"/>
                  </a:lnTo>
                  <a:lnTo>
                    <a:pt x="6" y="420"/>
                  </a:lnTo>
                  <a:lnTo>
                    <a:pt x="6" y="418"/>
                  </a:lnTo>
                  <a:lnTo>
                    <a:pt x="4" y="418"/>
                  </a:lnTo>
                  <a:lnTo>
                    <a:pt x="3" y="417"/>
                  </a:lnTo>
                  <a:lnTo>
                    <a:pt x="3" y="415"/>
                  </a:lnTo>
                  <a:lnTo>
                    <a:pt x="1" y="414"/>
                  </a:lnTo>
                  <a:lnTo>
                    <a:pt x="1" y="412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0" y="410"/>
                  </a:lnTo>
                  <a:lnTo>
                    <a:pt x="0" y="408"/>
                  </a:lnTo>
                  <a:lnTo>
                    <a:pt x="0" y="407"/>
                  </a:lnTo>
                  <a:lnTo>
                    <a:pt x="1" y="405"/>
                  </a:lnTo>
                  <a:lnTo>
                    <a:pt x="1" y="407"/>
                  </a:lnTo>
                  <a:lnTo>
                    <a:pt x="12" y="404"/>
                  </a:lnTo>
                  <a:lnTo>
                    <a:pt x="19" y="401"/>
                  </a:lnTo>
                  <a:lnTo>
                    <a:pt x="29" y="405"/>
                  </a:lnTo>
                  <a:lnTo>
                    <a:pt x="29" y="415"/>
                  </a:lnTo>
                  <a:lnTo>
                    <a:pt x="36" y="423"/>
                  </a:lnTo>
                  <a:lnTo>
                    <a:pt x="45" y="425"/>
                  </a:lnTo>
                  <a:lnTo>
                    <a:pt x="56" y="424"/>
                  </a:lnTo>
                  <a:lnTo>
                    <a:pt x="62" y="424"/>
                  </a:lnTo>
                  <a:lnTo>
                    <a:pt x="62" y="415"/>
                  </a:lnTo>
                  <a:lnTo>
                    <a:pt x="70" y="414"/>
                  </a:lnTo>
                  <a:lnTo>
                    <a:pt x="69" y="404"/>
                  </a:lnTo>
                  <a:lnTo>
                    <a:pt x="63" y="395"/>
                  </a:lnTo>
                  <a:lnTo>
                    <a:pt x="56" y="394"/>
                  </a:lnTo>
                  <a:lnTo>
                    <a:pt x="47" y="391"/>
                  </a:lnTo>
                  <a:lnTo>
                    <a:pt x="44" y="382"/>
                  </a:lnTo>
                  <a:lnTo>
                    <a:pt x="43" y="375"/>
                  </a:lnTo>
                  <a:lnTo>
                    <a:pt x="34" y="369"/>
                  </a:lnTo>
                  <a:lnTo>
                    <a:pt x="22" y="362"/>
                  </a:lnTo>
                  <a:lnTo>
                    <a:pt x="26" y="361"/>
                  </a:lnTo>
                  <a:lnTo>
                    <a:pt x="26" y="352"/>
                  </a:lnTo>
                  <a:lnTo>
                    <a:pt x="36" y="352"/>
                  </a:lnTo>
                  <a:lnTo>
                    <a:pt x="49" y="356"/>
                  </a:lnTo>
                  <a:lnTo>
                    <a:pt x="60" y="350"/>
                  </a:lnTo>
                  <a:lnTo>
                    <a:pt x="69" y="346"/>
                  </a:lnTo>
                  <a:lnTo>
                    <a:pt x="78" y="356"/>
                  </a:lnTo>
                  <a:lnTo>
                    <a:pt x="85" y="362"/>
                  </a:lnTo>
                  <a:lnTo>
                    <a:pt x="89" y="366"/>
                  </a:lnTo>
                  <a:lnTo>
                    <a:pt x="101" y="369"/>
                  </a:lnTo>
                  <a:lnTo>
                    <a:pt x="110" y="371"/>
                  </a:lnTo>
                  <a:lnTo>
                    <a:pt x="132" y="375"/>
                  </a:lnTo>
                  <a:lnTo>
                    <a:pt x="147" y="378"/>
                  </a:lnTo>
                  <a:lnTo>
                    <a:pt x="143" y="375"/>
                  </a:lnTo>
                  <a:lnTo>
                    <a:pt x="141" y="359"/>
                  </a:lnTo>
                  <a:lnTo>
                    <a:pt x="151" y="349"/>
                  </a:lnTo>
                  <a:lnTo>
                    <a:pt x="156" y="342"/>
                  </a:lnTo>
                  <a:lnTo>
                    <a:pt x="158" y="340"/>
                  </a:lnTo>
                  <a:lnTo>
                    <a:pt x="158" y="339"/>
                  </a:lnTo>
                  <a:lnTo>
                    <a:pt x="158" y="338"/>
                  </a:lnTo>
                  <a:lnTo>
                    <a:pt x="156" y="336"/>
                  </a:lnTo>
                  <a:lnTo>
                    <a:pt x="156" y="335"/>
                  </a:lnTo>
                  <a:lnTo>
                    <a:pt x="156" y="333"/>
                  </a:lnTo>
                  <a:lnTo>
                    <a:pt x="156" y="332"/>
                  </a:lnTo>
                  <a:lnTo>
                    <a:pt x="158" y="330"/>
                  </a:lnTo>
                  <a:lnTo>
                    <a:pt x="158" y="329"/>
                  </a:lnTo>
                  <a:lnTo>
                    <a:pt x="158" y="327"/>
                  </a:lnTo>
                  <a:lnTo>
                    <a:pt x="159" y="327"/>
                  </a:lnTo>
                  <a:lnTo>
                    <a:pt x="160" y="326"/>
                  </a:lnTo>
                  <a:lnTo>
                    <a:pt x="160" y="325"/>
                  </a:lnTo>
                  <a:lnTo>
                    <a:pt x="160" y="323"/>
                  </a:lnTo>
                  <a:lnTo>
                    <a:pt x="159" y="319"/>
                  </a:lnTo>
                  <a:lnTo>
                    <a:pt x="159" y="317"/>
                  </a:lnTo>
                  <a:lnTo>
                    <a:pt x="159" y="312"/>
                  </a:lnTo>
                  <a:lnTo>
                    <a:pt x="159" y="299"/>
                  </a:lnTo>
                  <a:lnTo>
                    <a:pt x="159" y="286"/>
                  </a:lnTo>
                  <a:lnTo>
                    <a:pt x="158" y="274"/>
                  </a:lnTo>
                  <a:lnTo>
                    <a:pt x="159" y="268"/>
                  </a:lnTo>
                  <a:lnTo>
                    <a:pt x="159" y="261"/>
                  </a:lnTo>
                  <a:lnTo>
                    <a:pt x="159" y="254"/>
                  </a:lnTo>
                  <a:lnTo>
                    <a:pt x="159" y="252"/>
                  </a:lnTo>
                  <a:lnTo>
                    <a:pt x="158" y="251"/>
                  </a:lnTo>
                  <a:lnTo>
                    <a:pt x="159" y="251"/>
                  </a:lnTo>
                  <a:lnTo>
                    <a:pt x="160" y="251"/>
                  </a:lnTo>
                  <a:lnTo>
                    <a:pt x="162" y="252"/>
                  </a:lnTo>
                  <a:lnTo>
                    <a:pt x="163" y="252"/>
                  </a:lnTo>
                  <a:lnTo>
                    <a:pt x="163" y="254"/>
                  </a:lnTo>
                  <a:lnTo>
                    <a:pt x="165" y="254"/>
                  </a:lnTo>
                  <a:lnTo>
                    <a:pt x="165" y="255"/>
                  </a:lnTo>
                  <a:lnTo>
                    <a:pt x="165" y="257"/>
                  </a:lnTo>
                  <a:lnTo>
                    <a:pt x="166" y="257"/>
                  </a:lnTo>
                  <a:lnTo>
                    <a:pt x="166" y="258"/>
                  </a:lnTo>
                  <a:lnTo>
                    <a:pt x="167" y="258"/>
                  </a:lnTo>
                  <a:lnTo>
                    <a:pt x="169" y="258"/>
                  </a:lnTo>
                  <a:lnTo>
                    <a:pt x="170" y="260"/>
                  </a:lnTo>
                  <a:lnTo>
                    <a:pt x="171" y="260"/>
                  </a:lnTo>
                  <a:lnTo>
                    <a:pt x="173" y="261"/>
                  </a:lnTo>
                  <a:lnTo>
                    <a:pt x="182" y="258"/>
                  </a:lnTo>
                  <a:lnTo>
                    <a:pt x="191" y="257"/>
                  </a:lnTo>
                  <a:lnTo>
                    <a:pt x="199" y="257"/>
                  </a:lnTo>
                  <a:lnTo>
                    <a:pt x="201" y="255"/>
                  </a:lnTo>
                  <a:lnTo>
                    <a:pt x="203" y="255"/>
                  </a:lnTo>
                  <a:lnTo>
                    <a:pt x="204" y="255"/>
                  </a:lnTo>
                  <a:lnTo>
                    <a:pt x="206" y="255"/>
                  </a:lnTo>
                  <a:lnTo>
                    <a:pt x="207" y="255"/>
                  </a:lnTo>
                  <a:lnTo>
                    <a:pt x="208" y="254"/>
                  </a:lnTo>
                  <a:lnTo>
                    <a:pt x="210" y="254"/>
                  </a:lnTo>
                  <a:lnTo>
                    <a:pt x="210" y="255"/>
                  </a:lnTo>
                  <a:lnTo>
                    <a:pt x="211" y="257"/>
                  </a:lnTo>
                  <a:lnTo>
                    <a:pt x="211" y="258"/>
                  </a:lnTo>
                  <a:lnTo>
                    <a:pt x="212" y="258"/>
                  </a:lnTo>
                  <a:lnTo>
                    <a:pt x="212" y="260"/>
                  </a:lnTo>
                  <a:lnTo>
                    <a:pt x="214" y="260"/>
                  </a:lnTo>
                  <a:lnTo>
                    <a:pt x="215" y="261"/>
                  </a:lnTo>
                  <a:lnTo>
                    <a:pt x="221" y="271"/>
                  </a:lnTo>
                  <a:lnTo>
                    <a:pt x="233" y="277"/>
                  </a:lnTo>
                  <a:lnTo>
                    <a:pt x="238" y="278"/>
                  </a:lnTo>
                  <a:lnTo>
                    <a:pt x="243" y="267"/>
                  </a:lnTo>
                  <a:lnTo>
                    <a:pt x="245" y="261"/>
                  </a:lnTo>
                  <a:lnTo>
                    <a:pt x="263" y="263"/>
                  </a:lnTo>
                  <a:lnTo>
                    <a:pt x="270" y="263"/>
                  </a:lnTo>
                  <a:lnTo>
                    <a:pt x="281" y="264"/>
                  </a:lnTo>
                  <a:lnTo>
                    <a:pt x="288" y="251"/>
                  </a:lnTo>
                  <a:lnTo>
                    <a:pt x="284" y="237"/>
                  </a:lnTo>
                  <a:lnTo>
                    <a:pt x="306" y="235"/>
                  </a:lnTo>
                  <a:lnTo>
                    <a:pt x="312" y="234"/>
                  </a:lnTo>
                  <a:lnTo>
                    <a:pt x="328" y="215"/>
                  </a:lnTo>
                  <a:lnTo>
                    <a:pt x="345" y="241"/>
                  </a:lnTo>
                  <a:lnTo>
                    <a:pt x="363" y="234"/>
                  </a:lnTo>
                  <a:lnTo>
                    <a:pt x="384" y="225"/>
                  </a:lnTo>
                  <a:lnTo>
                    <a:pt x="395" y="227"/>
                  </a:lnTo>
                  <a:lnTo>
                    <a:pt x="400" y="221"/>
                  </a:lnTo>
                  <a:lnTo>
                    <a:pt x="406" y="215"/>
                  </a:lnTo>
                  <a:lnTo>
                    <a:pt x="413" y="208"/>
                  </a:lnTo>
                  <a:lnTo>
                    <a:pt x="417" y="192"/>
                  </a:lnTo>
                  <a:lnTo>
                    <a:pt x="422" y="192"/>
                  </a:lnTo>
                  <a:lnTo>
                    <a:pt x="436" y="189"/>
                  </a:lnTo>
                  <a:lnTo>
                    <a:pt x="448" y="191"/>
                  </a:lnTo>
                  <a:lnTo>
                    <a:pt x="455" y="192"/>
                  </a:lnTo>
                  <a:lnTo>
                    <a:pt x="465" y="189"/>
                  </a:lnTo>
                  <a:lnTo>
                    <a:pt x="477" y="186"/>
                  </a:lnTo>
                  <a:lnTo>
                    <a:pt x="481" y="195"/>
                  </a:lnTo>
                  <a:lnTo>
                    <a:pt x="495" y="201"/>
                  </a:lnTo>
                  <a:lnTo>
                    <a:pt x="500" y="208"/>
                  </a:lnTo>
                  <a:lnTo>
                    <a:pt x="507" y="202"/>
                  </a:lnTo>
                  <a:lnTo>
                    <a:pt x="507" y="191"/>
                  </a:lnTo>
                  <a:lnTo>
                    <a:pt x="499" y="167"/>
                  </a:lnTo>
                  <a:lnTo>
                    <a:pt x="511" y="160"/>
                  </a:lnTo>
                  <a:lnTo>
                    <a:pt x="504" y="155"/>
                  </a:lnTo>
                  <a:lnTo>
                    <a:pt x="495" y="146"/>
                  </a:lnTo>
                  <a:lnTo>
                    <a:pt x="508" y="143"/>
                  </a:lnTo>
                  <a:lnTo>
                    <a:pt x="502" y="137"/>
                  </a:lnTo>
                  <a:lnTo>
                    <a:pt x="496" y="130"/>
                  </a:lnTo>
                  <a:lnTo>
                    <a:pt x="504" y="121"/>
                  </a:lnTo>
                  <a:lnTo>
                    <a:pt x="523" y="101"/>
                  </a:lnTo>
                  <a:lnTo>
                    <a:pt x="532" y="77"/>
                  </a:lnTo>
                  <a:lnTo>
                    <a:pt x="536" y="64"/>
                  </a:lnTo>
                  <a:lnTo>
                    <a:pt x="536" y="62"/>
                  </a:lnTo>
                  <a:lnTo>
                    <a:pt x="532" y="46"/>
                  </a:lnTo>
                  <a:lnTo>
                    <a:pt x="539" y="45"/>
                  </a:lnTo>
                  <a:lnTo>
                    <a:pt x="540" y="45"/>
                  </a:lnTo>
                  <a:lnTo>
                    <a:pt x="540" y="42"/>
                  </a:lnTo>
                  <a:lnTo>
                    <a:pt x="539" y="33"/>
                  </a:lnTo>
                  <a:lnTo>
                    <a:pt x="539" y="31"/>
                  </a:lnTo>
                  <a:lnTo>
                    <a:pt x="539" y="26"/>
                  </a:lnTo>
                  <a:lnTo>
                    <a:pt x="541" y="26"/>
                  </a:lnTo>
                  <a:lnTo>
                    <a:pt x="554" y="25"/>
                  </a:lnTo>
                  <a:lnTo>
                    <a:pt x="559" y="18"/>
                  </a:lnTo>
                  <a:lnTo>
                    <a:pt x="562" y="16"/>
                  </a:lnTo>
                  <a:lnTo>
                    <a:pt x="565" y="16"/>
                  </a:lnTo>
                  <a:lnTo>
                    <a:pt x="567" y="16"/>
                  </a:lnTo>
                  <a:lnTo>
                    <a:pt x="569" y="16"/>
                  </a:lnTo>
                  <a:lnTo>
                    <a:pt x="573" y="13"/>
                  </a:lnTo>
                  <a:lnTo>
                    <a:pt x="574" y="13"/>
                  </a:lnTo>
                  <a:lnTo>
                    <a:pt x="576" y="13"/>
                  </a:lnTo>
                  <a:lnTo>
                    <a:pt x="576" y="12"/>
                  </a:lnTo>
                  <a:lnTo>
                    <a:pt x="577" y="10"/>
                  </a:lnTo>
                  <a:lnTo>
                    <a:pt x="581" y="9"/>
                  </a:lnTo>
                  <a:lnTo>
                    <a:pt x="582" y="9"/>
                  </a:lnTo>
                  <a:lnTo>
                    <a:pt x="584" y="9"/>
                  </a:lnTo>
                  <a:lnTo>
                    <a:pt x="585" y="9"/>
                  </a:lnTo>
                  <a:lnTo>
                    <a:pt x="591" y="10"/>
                  </a:lnTo>
                  <a:lnTo>
                    <a:pt x="593" y="10"/>
                  </a:lnTo>
                  <a:lnTo>
                    <a:pt x="595" y="8"/>
                  </a:lnTo>
                  <a:lnTo>
                    <a:pt x="597" y="2"/>
                  </a:lnTo>
                  <a:lnTo>
                    <a:pt x="600" y="0"/>
                  </a:lnTo>
                  <a:lnTo>
                    <a:pt x="602" y="2"/>
                  </a:lnTo>
                  <a:lnTo>
                    <a:pt x="602" y="5"/>
                  </a:lnTo>
                  <a:lnTo>
                    <a:pt x="603" y="6"/>
                  </a:lnTo>
                  <a:lnTo>
                    <a:pt x="603" y="10"/>
                  </a:lnTo>
                  <a:lnTo>
                    <a:pt x="603" y="15"/>
                  </a:lnTo>
                  <a:lnTo>
                    <a:pt x="604" y="16"/>
                  </a:lnTo>
                  <a:lnTo>
                    <a:pt x="606" y="18"/>
                  </a:lnTo>
                  <a:lnTo>
                    <a:pt x="608" y="19"/>
                  </a:lnTo>
                  <a:lnTo>
                    <a:pt x="615" y="21"/>
                  </a:lnTo>
                  <a:lnTo>
                    <a:pt x="615" y="22"/>
                  </a:lnTo>
                  <a:lnTo>
                    <a:pt x="615" y="23"/>
                  </a:lnTo>
                  <a:lnTo>
                    <a:pt x="615" y="25"/>
                  </a:lnTo>
                  <a:lnTo>
                    <a:pt x="615" y="26"/>
                  </a:lnTo>
                  <a:lnTo>
                    <a:pt x="615" y="28"/>
                  </a:lnTo>
                  <a:lnTo>
                    <a:pt x="614" y="28"/>
                  </a:lnTo>
                  <a:lnTo>
                    <a:pt x="614" y="29"/>
                  </a:lnTo>
                  <a:lnTo>
                    <a:pt x="613" y="35"/>
                  </a:lnTo>
                  <a:lnTo>
                    <a:pt x="613" y="36"/>
                  </a:lnTo>
                  <a:lnTo>
                    <a:pt x="613" y="39"/>
                  </a:lnTo>
                  <a:lnTo>
                    <a:pt x="614" y="41"/>
                  </a:lnTo>
                  <a:lnTo>
                    <a:pt x="615" y="41"/>
                  </a:lnTo>
                  <a:lnTo>
                    <a:pt x="617" y="39"/>
                  </a:lnTo>
                  <a:lnTo>
                    <a:pt x="618" y="38"/>
                  </a:lnTo>
                  <a:lnTo>
                    <a:pt x="618" y="36"/>
                  </a:lnTo>
                  <a:lnTo>
                    <a:pt x="619" y="35"/>
                  </a:lnTo>
                  <a:lnTo>
                    <a:pt x="621" y="33"/>
                  </a:lnTo>
                  <a:lnTo>
                    <a:pt x="622" y="32"/>
                  </a:lnTo>
                  <a:lnTo>
                    <a:pt x="624" y="32"/>
                  </a:lnTo>
                  <a:lnTo>
                    <a:pt x="625" y="32"/>
                  </a:lnTo>
                  <a:lnTo>
                    <a:pt x="626" y="32"/>
                  </a:lnTo>
                  <a:lnTo>
                    <a:pt x="628" y="32"/>
                  </a:lnTo>
                  <a:lnTo>
                    <a:pt x="629" y="32"/>
                  </a:lnTo>
                  <a:lnTo>
                    <a:pt x="630" y="32"/>
                  </a:lnTo>
                  <a:lnTo>
                    <a:pt x="630" y="33"/>
                  </a:lnTo>
                  <a:lnTo>
                    <a:pt x="630" y="35"/>
                  </a:lnTo>
                  <a:lnTo>
                    <a:pt x="630" y="36"/>
                  </a:lnTo>
                  <a:lnTo>
                    <a:pt x="629" y="38"/>
                  </a:lnTo>
                  <a:lnTo>
                    <a:pt x="629" y="39"/>
                  </a:lnTo>
                  <a:lnTo>
                    <a:pt x="628" y="39"/>
                  </a:lnTo>
                  <a:lnTo>
                    <a:pt x="628" y="41"/>
                  </a:lnTo>
                  <a:lnTo>
                    <a:pt x="628" y="42"/>
                  </a:lnTo>
                  <a:lnTo>
                    <a:pt x="628" y="44"/>
                  </a:lnTo>
                  <a:lnTo>
                    <a:pt x="629" y="44"/>
                  </a:lnTo>
                  <a:lnTo>
                    <a:pt x="629" y="45"/>
                  </a:lnTo>
                  <a:lnTo>
                    <a:pt x="629" y="46"/>
                  </a:lnTo>
                  <a:lnTo>
                    <a:pt x="629" y="48"/>
                  </a:lnTo>
                  <a:lnTo>
                    <a:pt x="629" y="49"/>
                  </a:lnTo>
                  <a:lnTo>
                    <a:pt x="629" y="51"/>
                  </a:lnTo>
                  <a:lnTo>
                    <a:pt x="629" y="52"/>
                  </a:lnTo>
                  <a:lnTo>
                    <a:pt x="629" y="54"/>
                  </a:lnTo>
                  <a:lnTo>
                    <a:pt x="630" y="54"/>
                  </a:lnTo>
                  <a:lnTo>
                    <a:pt x="630" y="55"/>
                  </a:lnTo>
                  <a:lnTo>
                    <a:pt x="630" y="57"/>
                  </a:lnTo>
                  <a:lnTo>
                    <a:pt x="629" y="58"/>
                  </a:lnTo>
                  <a:lnTo>
                    <a:pt x="628" y="58"/>
                  </a:lnTo>
                  <a:lnTo>
                    <a:pt x="626" y="59"/>
                  </a:lnTo>
                  <a:lnTo>
                    <a:pt x="625" y="61"/>
                  </a:lnTo>
                  <a:lnTo>
                    <a:pt x="624" y="62"/>
                  </a:lnTo>
                  <a:lnTo>
                    <a:pt x="622" y="64"/>
                  </a:lnTo>
                  <a:lnTo>
                    <a:pt x="621" y="65"/>
                  </a:lnTo>
                  <a:lnTo>
                    <a:pt x="621" y="67"/>
                  </a:lnTo>
                  <a:lnTo>
                    <a:pt x="621" y="68"/>
                  </a:lnTo>
                  <a:lnTo>
                    <a:pt x="619" y="71"/>
                  </a:lnTo>
                  <a:lnTo>
                    <a:pt x="619" y="72"/>
                  </a:lnTo>
                  <a:lnTo>
                    <a:pt x="618" y="74"/>
                  </a:lnTo>
                  <a:lnTo>
                    <a:pt x="618" y="77"/>
                  </a:lnTo>
                  <a:lnTo>
                    <a:pt x="617" y="78"/>
                  </a:lnTo>
                  <a:lnTo>
                    <a:pt x="617" y="80"/>
                  </a:lnTo>
                  <a:lnTo>
                    <a:pt x="617" y="81"/>
                  </a:lnTo>
                  <a:lnTo>
                    <a:pt x="615" y="81"/>
                  </a:lnTo>
                  <a:lnTo>
                    <a:pt x="615" y="82"/>
                  </a:lnTo>
                  <a:lnTo>
                    <a:pt x="614" y="84"/>
                  </a:lnTo>
                  <a:lnTo>
                    <a:pt x="613" y="84"/>
                  </a:lnTo>
                  <a:lnTo>
                    <a:pt x="611" y="85"/>
                  </a:lnTo>
                  <a:lnTo>
                    <a:pt x="610" y="87"/>
                  </a:lnTo>
                  <a:lnTo>
                    <a:pt x="608" y="88"/>
                  </a:lnTo>
                  <a:lnTo>
                    <a:pt x="607" y="91"/>
                  </a:lnTo>
                  <a:lnTo>
                    <a:pt x="607" y="93"/>
                  </a:lnTo>
                  <a:lnTo>
                    <a:pt x="607" y="94"/>
                  </a:lnTo>
                  <a:lnTo>
                    <a:pt x="606" y="95"/>
                  </a:lnTo>
                  <a:lnTo>
                    <a:pt x="606" y="97"/>
                  </a:lnTo>
                  <a:lnTo>
                    <a:pt x="606" y="98"/>
                  </a:lnTo>
                  <a:lnTo>
                    <a:pt x="606" y="100"/>
                  </a:lnTo>
                  <a:lnTo>
                    <a:pt x="607" y="103"/>
                  </a:lnTo>
                  <a:lnTo>
                    <a:pt x="607" y="104"/>
                  </a:lnTo>
                  <a:lnTo>
                    <a:pt x="607" y="106"/>
                  </a:lnTo>
                  <a:lnTo>
                    <a:pt x="606" y="107"/>
                  </a:lnTo>
                  <a:lnTo>
                    <a:pt x="606" y="110"/>
                  </a:lnTo>
                  <a:lnTo>
                    <a:pt x="604" y="113"/>
                  </a:lnTo>
                  <a:lnTo>
                    <a:pt x="603" y="114"/>
                  </a:lnTo>
                  <a:lnTo>
                    <a:pt x="602" y="117"/>
                  </a:lnTo>
                  <a:lnTo>
                    <a:pt x="600" y="118"/>
                  </a:lnTo>
                  <a:lnTo>
                    <a:pt x="600" y="120"/>
                  </a:lnTo>
                  <a:lnTo>
                    <a:pt x="602" y="121"/>
                  </a:lnTo>
                  <a:lnTo>
                    <a:pt x="602" y="123"/>
                  </a:lnTo>
                  <a:lnTo>
                    <a:pt x="603" y="123"/>
                  </a:lnTo>
                  <a:lnTo>
                    <a:pt x="604" y="124"/>
                  </a:lnTo>
                  <a:lnTo>
                    <a:pt x="606" y="126"/>
                  </a:lnTo>
                  <a:lnTo>
                    <a:pt x="607" y="126"/>
                  </a:lnTo>
                  <a:lnTo>
                    <a:pt x="608" y="126"/>
                  </a:lnTo>
                  <a:lnTo>
                    <a:pt x="608" y="127"/>
                  </a:lnTo>
                  <a:lnTo>
                    <a:pt x="610" y="129"/>
                  </a:lnTo>
                  <a:lnTo>
                    <a:pt x="610" y="130"/>
                  </a:lnTo>
                  <a:lnTo>
                    <a:pt x="610" y="131"/>
                  </a:lnTo>
                  <a:lnTo>
                    <a:pt x="611" y="133"/>
                  </a:lnTo>
                  <a:lnTo>
                    <a:pt x="611" y="134"/>
                  </a:lnTo>
                  <a:lnTo>
                    <a:pt x="613" y="134"/>
                  </a:lnTo>
                  <a:lnTo>
                    <a:pt x="613" y="136"/>
                  </a:lnTo>
                  <a:lnTo>
                    <a:pt x="614" y="139"/>
                  </a:lnTo>
                  <a:lnTo>
                    <a:pt x="615" y="142"/>
                  </a:lnTo>
                  <a:lnTo>
                    <a:pt x="617" y="146"/>
                  </a:lnTo>
                  <a:lnTo>
                    <a:pt x="618" y="149"/>
                  </a:lnTo>
                  <a:lnTo>
                    <a:pt x="618" y="150"/>
                  </a:lnTo>
                  <a:lnTo>
                    <a:pt x="619" y="152"/>
                  </a:lnTo>
                  <a:lnTo>
                    <a:pt x="619" y="153"/>
                  </a:lnTo>
                  <a:lnTo>
                    <a:pt x="619" y="155"/>
                  </a:lnTo>
                  <a:lnTo>
                    <a:pt x="619" y="156"/>
                  </a:lnTo>
                  <a:lnTo>
                    <a:pt x="618" y="157"/>
                  </a:lnTo>
                  <a:lnTo>
                    <a:pt x="618" y="159"/>
                  </a:lnTo>
                  <a:lnTo>
                    <a:pt x="617" y="162"/>
                  </a:lnTo>
                  <a:lnTo>
                    <a:pt x="617" y="163"/>
                  </a:lnTo>
                  <a:lnTo>
                    <a:pt x="615" y="166"/>
                  </a:lnTo>
                  <a:lnTo>
                    <a:pt x="615" y="170"/>
                  </a:lnTo>
                  <a:lnTo>
                    <a:pt x="614" y="172"/>
                  </a:lnTo>
                  <a:lnTo>
                    <a:pt x="614" y="173"/>
                  </a:lnTo>
                  <a:lnTo>
                    <a:pt x="613" y="173"/>
                  </a:lnTo>
                  <a:lnTo>
                    <a:pt x="611" y="175"/>
                  </a:lnTo>
                  <a:lnTo>
                    <a:pt x="610" y="176"/>
                  </a:lnTo>
                  <a:lnTo>
                    <a:pt x="608" y="179"/>
                  </a:lnTo>
                  <a:lnTo>
                    <a:pt x="608" y="180"/>
                  </a:lnTo>
                  <a:lnTo>
                    <a:pt x="608" y="182"/>
                  </a:lnTo>
                  <a:lnTo>
                    <a:pt x="607" y="183"/>
                  </a:lnTo>
                  <a:lnTo>
                    <a:pt x="607" y="185"/>
                  </a:lnTo>
                  <a:lnTo>
                    <a:pt x="607" y="186"/>
                  </a:lnTo>
                  <a:lnTo>
                    <a:pt x="607" y="188"/>
                  </a:lnTo>
                  <a:lnTo>
                    <a:pt x="606" y="189"/>
                  </a:lnTo>
                  <a:lnTo>
                    <a:pt x="606" y="191"/>
                  </a:lnTo>
                  <a:lnTo>
                    <a:pt x="606" y="192"/>
                  </a:lnTo>
                  <a:lnTo>
                    <a:pt x="604" y="193"/>
                  </a:lnTo>
                  <a:lnTo>
                    <a:pt x="603" y="195"/>
                  </a:lnTo>
                  <a:lnTo>
                    <a:pt x="603" y="198"/>
                  </a:lnTo>
                  <a:lnTo>
                    <a:pt x="602" y="199"/>
                  </a:lnTo>
                  <a:lnTo>
                    <a:pt x="602" y="201"/>
                  </a:lnTo>
                  <a:lnTo>
                    <a:pt x="600" y="202"/>
                  </a:lnTo>
                  <a:lnTo>
                    <a:pt x="599" y="204"/>
                  </a:lnTo>
                  <a:lnTo>
                    <a:pt x="597" y="205"/>
                  </a:lnTo>
                  <a:lnTo>
                    <a:pt x="596" y="206"/>
                  </a:lnTo>
                  <a:lnTo>
                    <a:pt x="596" y="208"/>
                  </a:lnTo>
                  <a:lnTo>
                    <a:pt x="595" y="208"/>
                  </a:lnTo>
                  <a:lnTo>
                    <a:pt x="595" y="211"/>
                  </a:lnTo>
                  <a:lnTo>
                    <a:pt x="595" y="212"/>
                  </a:lnTo>
                  <a:lnTo>
                    <a:pt x="596" y="212"/>
                  </a:lnTo>
                  <a:lnTo>
                    <a:pt x="596" y="214"/>
                  </a:lnTo>
                  <a:lnTo>
                    <a:pt x="596" y="215"/>
                  </a:lnTo>
                  <a:lnTo>
                    <a:pt x="596" y="216"/>
                  </a:lnTo>
                  <a:lnTo>
                    <a:pt x="597" y="218"/>
                  </a:lnTo>
                  <a:lnTo>
                    <a:pt x="597" y="221"/>
                  </a:lnTo>
                  <a:lnTo>
                    <a:pt x="599" y="221"/>
                  </a:lnTo>
                  <a:lnTo>
                    <a:pt x="599" y="222"/>
                  </a:lnTo>
                  <a:lnTo>
                    <a:pt x="599" y="224"/>
                  </a:lnTo>
                  <a:lnTo>
                    <a:pt x="597" y="224"/>
                  </a:lnTo>
                  <a:lnTo>
                    <a:pt x="596" y="225"/>
                  </a:lnTo>
                  <a:lnTo>
                    <a:pt x="596" y="227"/>
                  </a:lnTo>
                  <a:lnTo>
                    <a:pt x="596" y="228"/>
                  </a:lnTo>
                  <a:lnTo>
                    <a:pt x="595" y="228"/>
                  </a:lnTo>
                  <a:lnTo>
                    <a:pt x="595" y="229"/>
                  </a:lnTo>
                  <a:lnTo>
                    <a:pt x="593" y="228"/>
                  </a:lnTo>
                  <a:lnTo>
                    <a:pt x="595" y="229"/>
                  </a:lnTo>
                  <a:lnTo>
                    <a:pt x="595" y="231"/>
                  </a:lnTo>
                  <a:lnTo>
                    <a:pt x="595" y="232"/>
                  </a:lnTo>
                  <a:lnTo>
                    <a:pt x="595" y="234"/>
                  </a:lnTo>
                  <a:lnTo>
                    <a:pt x="595" y="235"/>
                  </a:lnTo>
                  <a:lnTo>
                    <a:pt x="596" y="235"/>
                  </a:lnTo>
                  <a:lnTo>
                    <a:pt x="596" y="237"/>
                  </a:lnTo>
                  <a:lnTo>
                    <a:pt x="597" y="237"/>
                  </a:lnTo>
                  <a:lnTo>
                    <a:pt x="599" y="237"/>
                  </a:lnTo>
                  <a:lnTo>
                    <a:pt x="599" y="235"/>
                  </a:lnTo>
                  <a:lnTo>
                    <a:pt x="600" y="235"/>
                  </a:lnTo>
                  <a:lnTo>
                    <a:pt x="602" y="235"/>
                  </a:lnTo>
                  <a:lnTo>
                    <a:pt x="603" y="234"/>
                  </a:lnTo>
                  <a:lnTo>
                    <a:pt x="603" y="235"/>
                  </a:lnTo>
                  <a:lnTo>
                    <a:pt x="604" y="235"/>
                  </a:lnTo>
                  <a:lnTo>
                    <a:pt x="604" y="237"/>
                  </a:lnTo>
                  <a:lnTo>
                    <a:pt x="606" y="237"/>
                  </a:lnTo>
                  <a:lnTo>
                    <a:pt x="607" y="237"/>
                  </a:lnTo>
                  <a:lnTo>
                    <a:pt x="608" y="237"/>
                  </a:lnTo>
                  <a:lnTo>
                    <a:pt x="610" y="237"/>
                  </a:lnTo>
                  <a:lnTo>
                    <a:pt x="611" y="237"/>
                  </a:lnTo>
                  <a:lnTo>
                    <a:pt x="613" y="237"/>
                  </a:lnTo>
                  <a:lnTo>
                    <a:pt x="613" y="238"/>
                  </a:lnTo>
                  <a:lnTo>
                    <a:pt x="614" y="238"/>
                  </a:lnTo>
                  <a:lnTo>
                    <a:pt x="614" y="240"/>
                  </a:lnTo>
                  <a:lnTo>
                    <a:pt x="614" y="241"/>
                  </a:lnTo>
                  <a:lnTo>
                    <a:pt x="615" y="242"/>
                  </a:lnTo>
                  <a:lnTo>
                    <a:pt x="615" y="244"/>
                  </a:lnTo>
                  <a:lnTo>
                    <a:pt x="617" y="245"/>
                  </a:lnTo>
                  <a:lnTo>
                    <a:pt x="617" y="247"/>
                  </a:lnTo>
                  <a:lnTo>
                    <a:pt x="618" y="247"/>
                  </a:lnTo>
                  <a:lnTo>
                    <a:pt x="618" y="248"/>
                  </a:lnTo>
                  <a:lnTo>
                    <a:pt x="619" y="250"/>
                  </a:lnTo>
                  <a:lnTo>
                    <a:pt x="619" y="251"/>
                  </a:lnTo>
                  <a:lnTo>
                    <a:pt x="619" y="252"/>
                  </a:lnTo>
                  <a:lnTo>
                    <a:pt x="621" y="252"/>
                  </a:lnTo>
                  <a:lnTo>
                    <a:pt x="624" y="254"/>
                  </a:lnTo>
                  <a:lnTo>
                    <a:pt x="625" y="254"/>
                  </a:lnTo>
                  <a:lnTo>
                    <a:pt x="626" y="252"/>
                  </a:lnTo>
                  <a:lnTo>
                    <a:pt x="626" y="254"/>
                  </a:lnTo>
                  <a:lnTo>
                    <a:pt x="628" y="254"/>
                  </a:lnTo>
                  <a:lnTo>
                    <a:pt x="629" y="254"/>
                  </a:lnTo>
                  <a:lnTo>
                    <a:pt x="630" y="254"/>
                  </a:lnTo>
                  <a:lnTo>
                    <a:pt x="630" y="252"/>
                  </a:lnTo>
                  <a:lnTo>
                    <a:pt x="630" y="251"/>
                  </a:lnTo>
                  <a:lnTo>
                    <a:pt x="630" y="250"/>
                  </a:lnTo>
                  <a:lnTo>
                    <a:pt x="630" y="248"/>
                  </a:lnTo>
                  <a:lnTo>
                    <a:pt x="630" y="247"/>
                  </a:lnTo>
                  <a:lnTo>
                    <a:pt x="632" y="245"/>
                  </a:lnTo>
                  <a:lnTo>
                    <a:pt x="632" y="244"/>
                  </a:lnTo>
                  <a:lnTo>
                    <a:pt x="632" y="242"/>
                  </a:lnTo>
                  <a:lnTo>
                    <a:pt x="633" y="241"/>
                  </a:lnTo>
                  <a:lnTo>
                    <a:pt x="633" y="242"/>
                  </a:lnTo>
                  <a:lnTo>
                    <a:pt x="634" y="242"/>
                  </a:lnTo>
                  <a:lnTo>
                    <a:pt x="636" y="242"/>
                  </a:lnTo>
                  <a:lnTo>
                    <a:pt x="637" y="241"/>
                  </a:lnTo>
                  <a:lnTo>
                    <a:pt x="639" y="241"/>
                  </a:lnTo>
                  <a:lnTo>
                    <a:pt x="640" y="241"/>
                  </a:lnTo>
                  <a:lnTo>
                    <a:pt x="641" y="241"/>
                  </a:lnTo>
                  <a:lnTo>
                    <a:pt x="641" y="242"/>
                  </a:lnTo>
                  <a:lnTo>
                    <a:pt x="643" y="242"/>
                  </a:lnTo>
                  <a:lnTo>
                    <a:pt x="643" y="244"/>
                  </a:lnTo>
                  <a:lnTo>
                    <a:pt x="644" y="244"/>
                  </a:lnTo>
                  <a:lnTo>
                    <a:pt x="644" y="245"/>
                  </a:lnTo>
                  <a:lnTo>
                    <a:pt x="645" y="245"/>
                  </a:lnTo>
                  <a:lnTo>
                    <a:pt x="647" y="245"/>
                  </a:lnTo>
                  <a:lnTo>
                    <a:pt x="647" y="247"/>
                  </a:lnTo>
                  <a:lnTo>
                    <a:pt x="648" y="247"/>
                  </a:lnTo>
                  <a:lnTo>
                    <a:pt x="650" y="248"/>
                  </a:lnTo>
                  <a:lnTo>
                    <a:pt x="651" y="250"/>
                  </a:lnTo>
                  <a:lnTo>
                    <a:pt x="652" y="251"/>
                  </a:lnTo>
                  <a:lnTo>
                    <a:pt x="654" y="251"/>
                  </a:lnTo>
                  <a:lnTo>
                    <a:pt x="654" y="252"/>
                  </a:lnTo>
                  <a:lnTo>
                    <a:pt x="654" y="254"/>
                  </a:lnTo>
                  <a:lnTo>
                    <a:pt x="654" y="255"/>
                  </a:lnTo>
                  <a:lnTo>
                    <a:pt x="654" y="257"/>
                  </a:lnTo>
                  <a:lnTo>
                    <a:pt x="655" y="257"/>
                  </a:lnTo>
                  <a:lnTo>
                    <a:pt x="655" y="258"/>
                  </a:lnTo>
                  <a:lnTo>
                    <a:pt x="655" y="260"/>
                  </a:lnTo>
                  <a:lnTo>
                    <a:pt x="654" y="260"/>
                  </a:lnTo>
                  <a:lnTo>
                    <a:pt x="654" y="261"/>
                  </a:lnTo>
                  <a:lnTo>
                    <a:pt x="655" y="263"/>
                  </a:lnTo>
                  <a:lnTo>
                    <a:pt x="656" y="263"/>
                  </a:lnTo>
                  <a:lnTo>
                    <a:pt x="656" y="264"/>
                  </a:lnTo>
                  <a:lnTo>
                    <a:pt x="658" y="264"/>
                  </a:lnTo>
                  <a:lnTo>
                    <a:pt x="659" y="265"/>
                  </a:lnTo>
                  <a:lnTo>
                    <a:pt x="661" y="265"/>
                  </a:lnTo>
                  <a:lnTo>
                    <a:pt x="662" y="265"/>
                  </a:lnTo>
                  <a:lnTo>
                    <a:pt x="663" y="267"/>
                  </a:lnTo>
                  <a:lnTo>
                    <a:pt x="665" y="267"/>
                  </a:lnTo>
                  <a:lnTo>
                    <a:pt x="666" y="267"/>
                  </a:lnTo>
                  <a:lnTo>
                    <a:pt x="666" y="265"/>
                  </a:lnTo>
                  <a:lnTo>
                    <a:pt x="667" y="264"/>
                  </a:lnTo>
                  <a:lnTo>
                    <a:pt x="669" y="264"/>
                  </a:lnTo>
                  <a:lnTo>
                    <a:pt x="669" y="265"/>
                  </a:lnTo>
                  <a:lnTo>
                    <a:pt x="670" y="265"/>
                  </a:lnTo>
                  <a:lnTo>
                    <a:pt x="671" y="265"/>
                  </a:lnTo>
                  <a:lnTo>
                    <a:pt x="673" y="264"/>
                  </a:lnTo>
                  <a:lnTo>
                    <a:pt x="674" y="264"/>
                  </a:lnTo>
                  <a:lnTo>
                    <a:pt x="676" y="264"/>
                  </a:lnTo>
                  <a:lnTo>
                    <a:pt x="677" y="263"/>
                  </a:lnTo>
                  <a:lnTo>
                    <a:pt x="678" y="263"/>
                  </a:lnTo>
                  <a:lnTo>
                    <a:pt x="678" y="264"/>
                  </a:lnTo>
                  <a:lnTo>
                    <a:pt x="678" y="265"/>
                  </a:lnTo>
                  <a:lnTo>
                    <a:pt x="678" y="268"/>
                  </a:lnTo>
                  <a:lnTo>
                    <a:pt x="678" y="270"/>
                  </a:lnTo>
                  <a:lnTo>
                    <a:pt x="677" y="270"/>
                  </a:lnTo>
                  <a:lnTo>
                    <a:pt x="677" y="273"/>
                  </a:lnTo>
                  <a:lnTo>
                    <a:pt x="677" y="277"/>
                  </a:lnTo>
                  <a:lnTo>
                    <a:pt x="678" y="277"/>
                  </a:lnTo>
                  <a:lnTo>
                    <a:pt x="680" y="277"/>
                  </a:lnTo>
                  <a:lnTo>
                    <a:pt x="681" y="278"/>
                  </a:lnTo>
                  <a:lnTo>
                    <a:pt x="682" y="280"/>
                  </a:lnTo>
                  <a:lnTo>
                    <a:pt x="684" y="280"/>
                  </a:lnTo>
                  <a:lnTo>
                    <a:pt x="685" y="280"/>
                  </a:lnTo>
                  <a:lnTo>
                    <a:pt x="685" y="281"/>
                  </a:lnTo>
                  <a:lnTo>
                    <a:pt x="687" y="281"/>
                  </a:lnTo>
                  <a:lnTo>
                    <a:pt x="688" y="281"/>
                  </a:lnTo>
                  <a:lnTo>
                    <a:pt x="688" y="283"/>
                  </a:lnTo>
                  <a:lnTo>
                    <a:pt x="689" y="283"/>
                  </a:lnTo>
                  <a:lnTo>
                    <a:pt x="691" y="284"/>
                  </a:lnTo>
                  <a:lnTo>
                    <a:pt x="692" y="284"/>
                  </a:lnTo>
                  <a:lnTo>
                    <a:pt x="693" y="286"/>
                  </a:lnTo>
                  <a:lnTo>
                    <a:pt x="695" y="286"/>
                  </a:lnTo>
                  <a:lnTo>
                    <a:pt x="696" y="287"/>
                  </a:lnTo>
                  <a:lnTo>
                    <a:pt x="696" y="289"/>
                  </a:lnTo>
                  <a:lnTo>
                    <a:pt x="696" y="290"/>
                  </a:lnTo>
                  <a:lnTo>
                    <a:pt x="696" y="291"/>
                  </a:lnTo>
                  <a:lnTo>
                    <a:pt x="696" y="294"/>
                  </a:lnTo>
                  <a:lnTo>
                    <a:pt x="688" y="314"/>
                  </a:lnTo>
                  <a:lnTo>
                    <a:pt x="687" y="317"/>
                  </a:lnTo>
                  <a:lnTo>
                    <a:pt x="673" y="342"/>
                  </a:lnTo>
                  <a:lnTo>
                    <a:pt x="659" y="355"/>
                  </a:lnTo>
                  <a:lnTo>
                    <a:pt x="651" y="363"/>
                  </a:lnTo>
                  <a:lnTo>
                    <a:pt x="643" y="369"/>
                  </a:lnTo>
                  <a:lnTo>
                    <a:pt x="614" y="394"/>
                  </a:lnTo>
                  <a:lnTo>
                    <a:pt x="610" y="397"/>
                  </a:lnTo>
                  <a:lnTo>
                    <a:pt x="589" y="415"/>
                  </a:lnTo>
                  <a:lnTo>
                    <a:pt x="576" y="433"/>
                  </a:lnTo>
                  <a:lnTo>
                    <a:pt x="573" y="438"/>
                  </a:lnTo>
                  <a:lnTo>
                    <a:pt x="556" y="467"/>
                  </a:lnTo>
                  <a:lnTo>
                    <a:pt x="550" y="467"/>
                  </a:lnTo>
                  <a:lnTo>
                    <a:pt x="547" y="466"/>
                  </a:lnTo>
                  <a:lnTo>
                    <a:pt x="547" y="467"/>
                  </a:lnTo>
                  <a:lnTo>
                    <a:pt x="545" y="467"/>
                  </a:lnTo>
                  <a:lnTo>
                    <a:pt x="544" y="467"/>
                  </a:lnTo>
                  <a:lnTo>
                    <a:pt x="544" y="469"/>
                  </a:lnTo>
                  <a:lnTo>
                    <a:pt x="543" y="469"/>
                  </a:lnTo>
                  <a:lnTo>
                    <a:pt x="541" y="469"/>
                  </a:lnTo>
                  <a:lnTo>
                    <a:pt x="540" y="469"/>
                  </a:lnTo>
                  <a:lnTo>
                    <a:pt x="539" y="469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69"/>
                  </a:lnTo>
                  <a:lnTo>
                    <a:pt x="536" y="469"/>
                  </a:lnTo>
                  <a:lnTo>
                    <a:pt x="534" y="469"/>
                  </a:lnTo>
                  <a:lnTo>
                    <a:pt x="534" y="470"/>
                  </a:lnTo>
                  <a:lnTo>
                    <a:pt x="533" y="470"/>
                  </a:lnTo>
                  <a:lnTo>
                    <a:pt x="532" y="470"/>
                  </a:lnTo>
                  <a:lnTo>
                    <a:pt x="530" y="470"/>
                  </a:lnTo>
                  <a:lnTo>
                    <a:pt x="529" y="470"/>
                  </a:lnTo>
                  <a:lnTo>
                    <a:pt x="529" y="469"/>
                  </a:lnTo>
                  <a:lnTo>
                    <a:pt x="528" y="469"/>
                  </a:lnTo>
                  <a:lnTo>
                    <a:pt x="526" y="469"/>
                  </a:lnTo>
                  <a:lnTo>
                    <a:pt x="526" y="470"/>
                  </a:lnTo>
                  <a:lnTo>
                    <a:pt x="525" y="470"/>
                  </a:lnTo>
                  <a:lnTo>
                    <a:pt x="525" y="472"/>
                  </a:lnTo>
                  <a:lnTo>
                    <a:pt x="523" y="473"/>
                  </a:lnTo>
                  <a:lnTo>
                    <a:pt x="523" y="474"/>
                  </a:lnTo>
                  <a:lnTo>
                    <a:pt x="523" y="476"/>
                  </a:lnTo>
                  <a:lnTo>
                    <a:pt x="523" y="477"/>
                  </a:lnTo>
                  <a:lnTo>
                    <a:pt x="522" y="477"/>
                  </a:lnTo>
                  <a:lnTo>
                    <a:pt x="521" y="477"/>
                  </a:lnTo>
                  <a:lnTo>
                    <a:pt x="514" y="487"/>
                  </a:lnTo>
                  <a:lnTo>
                    <a:pt x="508" y="492"/>
                  </a:lnTo>
                  <a:lnTo>
                    <a:pt x="504" y="499"/>
                  </a:lnTo>
                  <a:lnTo>
                    <a:pt x="506" y="503"/>
                  </a:lnTo>
                  <a:lnTo>
                    <a:pt x="502" y="506"/>
                  </a:lnTo>
                  <a:lnTo>
                    <a:pt x="502" y="508"/>
                  </a:lnTo>
                  <a:lnTo>
                    <a:pt x="502" y="509"/>
                  </a:lnTo>
                  <a:lnTo>
                    <a:pt x="500" y="509"/>
                  </a:lnTo>
                  <a:lnTo>
                    <a:pt x="499" y="509"/>
                  </a:lnTo>
                  <a:lnTo>
                    <a:pt x="499" y="510"/>
                  </a:lnTo>
                  <a:lnTo>
                    <a:pt x="497" y="510"/>
                  </a:lnTo>
                  <a:lnTo>
                    <a:pt x="497" y="512"/>
                  </a:lnTo>
                  <a:lnTo>
                    <a:pt x="496" y="512"/>
                  </a:lnTo>
                  <a:lnTo>
                    <a:pt x="496" y="513"/>
                  </a:lnTo>
                  <a:lnTo>
                    <a:pt x="496" y="512"/>
                  </a:lnTo>
                  <a:lnTo>
                    <a:pt x="495" y="512"/>
                  </a:lnTo>
                  <a:lnTo>
                    <a:pt x="495" y="513"/>
                  </a:lnTo>
                  <a:lnTo>
                    <a:pt x="495" y="515"/>
                  </a:lnTo>
                  <a:lnTo>
                    <a:pt x="495" y="516"/>
                  </a:lnTo>
                  <a:lnTo>
                    <a:pt x="493" y="516"/>
                  </a:lnTo>
                  <a:lnTo>
                    <a:pt x="493" y="515"/>
                  </a:lnTo>
                  <a:lnTo>
                    <a:pt x="493" y="516"/>
                  </a:lnTo>
                  <a:lnTo>
                    <a:pt x="492" y="516"/>
                  </a:lnTo>
                  <a:lnTo>
                    <a:pt x="492" y="518"/>
                  </a:lnTo>
                  <a:lnTo>
                    <a:pt x="492" y="519"/>
                  </a:lnTo>
                  <a:lnTo>
                    <a:pt x="492" y="521"/>
                  </a:lnTo>
                  <a:lnTo>
                    <a:pt x="492" y="522"/>
                  </a:lnTo>
                  <a:lnTo>
                    <a:pt x="491" y="523"/>
                  </a:lnTo>
                  <a:lnTo>
                    <a:pt x="489" y="523"/>
                  </a:lnTo>
                  <a:lnTo>
                    <a:pt x="488" y="523"/>
                  </a:lnTo>
                  <a:lnTo>
                    <a:pt x="486" y="525"/>
                  </a:lnTo>
                  <a:lnTo>
                    <a:pt x="485" y="525"/>
                  </a:lnTo>
                  <a:lnTo>
                    <a:pt x="484" y="525"/>
                  </a:lnTo>
                  <a:lnTo>
                    <a:pt x="482" y="525"/>
                  </a:lnTo>
                  <a:lnTo>
                    <a:pt x="482" y="526"/>
                  </a:lnTo>
                  <a:lnTo>
                    <a:pt x="482" y="528"/>
                  </a:lnTo>
                  <a:lnTo>
                    <a:pt x="481" y="528"/>
                  </a:lnTo>
                  <a:lnTo>
                    <a:pt x="480" y="528"/>
                  </a:lnTo>
                  <a:lnTo>
                    <a:pt x="478" y="528"/>
                  </a:lnTo>
                  <a:lnTo>
                    <a:pt x="478" y="529"/>
                  </a:lnTo>
                  <a:lnTo>
                    <a:pt x="477" y="529"/>
                  </a:lnTo>
                  <a:lnTo>
                    <a:pt x="477" y="531"/>
                  </a:lnTo>
                  <a:lnTo>
                    <a:pt x="476" y="531"/>
                  </a:lnTo>
                  <a:lnTo>
                    <a:pt x="474" y="531"/>
                  </a:lnTo>
                  <a:lnTo>
                    <a:pt x="473" y="531"/>
                  </a:lnTo>
                  <a:lnTo>
                    <a:pt x="471" y="531"/>
                  </a:lnTo>
                  <a:lnTo>
                    <a:pt x="471" y="532"/>
                  </a:lnTo>
                  <a:lnTo>
                    <a:pt x="470" y="532"/>
                  </a:lnTo>
                  <a:lnTo>
                    <a:pt x="470" y="533"/>
                  </a:lnTo>
                  <a:lnTo>
                    <a:pt x="469" y="533"/>
                  </a:lnTo>
                  <a:lnTo>
                    <a:pt x="467" y="533"/>
                  </a:lnTo>
                  <a:lnTo>
                    <a:pt x="467" y="535"/>
                  </a:lnTo>
                  <a:lnTo>
                    <a:pt x="466" y="535"/>
                  </a:lnTo>
                  <a:lnTo>
                    <a:pt x="465" y="535"/>
                  </a:lnTo>
                  <a:lnTo>
                    <a:pt x="463" y="535"/>
                  </a:lnTo>
                  <a:lnTo>
                    <a:pt x="463" y="536"/>
                  </a:lnTo>
                  <a:lnTo>
                    <a:pt x="462" y="536"/>
                  </a:lnTo>
                  <a:lnTo>
                    <a:pt x="459" y="535"/>
                  </a:lnTo>
                  <a:lnTo>
                    <a:pt x="458" y="535"/>
                  </a:lnTo>
                  <a:lnTo>
                    <a:pt x="458" y="536"/>
                  </a:lnTo>
                  <a:lnTo>
                    <a:pt x="456" y="536"/>
                  </a:lnTo>
                  <a:lnTo>
                    <a:pt x="455" y="538"/>
                  </a:lnTo>
                  <a:lnTo>
                    <a:pt x="454" y="539"/>
                  </a:lnTo>
                  <a:lnTo>
                    <a:pt x="452" y="539"/>
                  </a:lnTo>
                  <a:lnTo>
                    <a:pt x="452" y="541"/>
                  </a:lnTo>
                  <a:lnTo>
                    <a:pt x="451" y="541"/>
                  </a:lnTo>
                  <a:lnTo>
                    <a:pt x="451" y="542"/>
                  </a:lnTo>
                  <a:lnTo>
                    <a:pt x="450" y="542"/>
                  </a:lnTo>
                  <a:lnTo>
                    <a:pt x="450" y="544"/>
                  </a:lnTo>
                  <a:lnTo>
                    <a:pt x="448" y="544"/>
                  </a:lnTo>
                  <a:lnTo>
                    <a:pt x="447" y="544"/>
                  </a:lnTo>
                  <a:lnTo>
                    <a:pt x="445" y="541"/>
                  </a:lnTo>
                  <a:lnTo>
                    <a:pt x="445" y="539"/>
                  </a:lnTo>
                  <a:lnTo>
                    <a:pt x="444" y="539"/>
                  </a:lnTo>
                  <a:lnTo>
                    <a:pt x="444" y="538"/>
                  </a:lnTo>
                  <a:lnTo>
                    <a:pt x="443" y="538"/>
                  </a:lnTo>
                  <a:lnTo>
                    <a:pt x="443" y="536"/>
                  </a:lnTo>
                  <a:lnTo>
                    <a:pt x="443" y="535"/>
                  </a:lnTo>
                  <a:lnTo>
                    <a:pt x="444" y="533"/>
                  </a:lnTo>
                  <a:lnTo>
                    <a:pt x="444" y="532"/>
                  </a:lnTo>
                  <a:lnTo>
                    <a:pt x="444" y="531"/>
                  </a:lnTo>
                  <a:lnTo>
                    <a:pt x="443" y="531"/>
                  </a:lnTo>
                  <a:lnTo>
                    <a:pt x="443" y="529"/>
                  </a:lnTo>
                  <a:lnTo>
                    <a:pt x="443" y="528"/>
                  </a:lnTo>
                  <a:lnTo>
                    <a:pt x="441" y="526"/>
                  </a:lnTo>
                  <a:lnTo>
                    <a:pt x="441" y="525"/>
                  </a:lnTo>
                  <a:lnTo>
                    <a:pt x="441" y="523"/>
                  </a:lnTo>
                  <a:lnTo>
                    <a:pt x="441" y="522"/>
                  </a:lnTo>
                  <a:lnTo>
                    <a:pt x="440" y="521"/>
                  </a:lnTo>
                  <a:lnTo>
                    <a:pt x="440" y="519"/>
                  </a:lnTo>
                  <a:lnTo>
                    <a:pt x="439" y="518"/>
                  </a:lnTo>
                  <a:lnTo>
                    <a:pt x="437" y="518"/>
                  </a:lnTo>
                  <a:lnTo>
                    <a:pt x="436" y="518"/>
                  </a:lnTo>
                  <a:lnTo>
                    <a:pt x="434" y="519"/>
                  </a:lnTo>
                  <a:lnTo>
                    <a:pt x="433" y="519"/>
                  </a:lnTo>
                  <a:lnTo>
                    <a:pt x="433" y="521"/>
                  </a:lnTo>
                  <a:lnTo>
                    <a:pt x="432" y="521"/>
                  </a:lnTo>
                  <a:lnTo>
                    <a:pt x="430" y="521"/>
                  </a:lnTo>
                  <a:lnTo>
                    <a:pt x="430" y="522"/>
                  </a:lnTo>
                  <a:lnTo>
                    <a:pt x="429" y="522"/>
                  </a:lnTo>
                  <a:lnTo>
                    <a:pt x="428" y="522"/>
                  </a:lnTo>
                  <a:lnTo>
                    <a:pt x="426" y="523"/>
                  </a:lnTo>
                  <a:lnTo>
                    <a:pt x="425" y="523"/>
                  </a:lnTo>
                  <a:lnTo>
                    <a:pt x="423" y="525"/>
                  </a:lnTo>
                  <a:lnTo>
                    <a:pt x="422" y="525"/>
                  </a:lnTo>
                  <a:lnTo>
                    <a:pt x="421" y="526"/>
                  </a:lnTo>
                  <a:lnTo>
                    <a:pt x="419" y="526"/>
                  </a:lnTo>
                  <a:lnTo>
                    <a:pt x="418" y="526"/>
                  </a:lnTo>
                  <a:lnTo>
                    <a:pt x="417" y="528"/>
                  </a:lnTo>
                  <a:lnTo>
                    <a:pt x="415" y="529"/>
                  </a:lnTo>
                  <a:lnTo>
                    <a:pt x="414" y="531"/>
                  </a:lnTo>
                  <a:lnTo>
                    <a:pt x="413" y="531"/>
                  </a:lnTo>
                  <a:lnTo>
                    <a:pt x="411" y="531"/>
                  </a:lnTo>
                  <a:lnTo>
                    <a:pt x="411" y="529"/>
                  </a:lnTo>
                  <a:lnTo>
                    <a:pt x="410" y="528"/>
                  </a:lnTo>
                  <a:lnTo>
                    <a:pt x="407" y="528"/>
                  </a:lnTo>
                  <a:lnTo>
                    <a:pt x="404" y="528"/>
                  </a:lnTo>
                  <a:lnTo>
                    <a:pt x="403" y="529"/>
                  </a:lnTo>
                  <a:lnTo>
                    <a:pt x="402" y="529"/>
                  </a:lnTo>
                  <a:lnTo>
                    <a:pt x="400" y="531"/>
                  </a:lnTo>
                  <a:lnTo>
                    <a:pt x="399" y="531"/>
                  </a:lnTo>
                  <a:lnTo>
                    <a:pt x="399" y="532"/>
                  </a:lnTo>
                  <a:lnTo>
                    <a:pt x="397" y="533"/>
                  </a:lnTo>
                  <a:lnTo>
                    <a:pt x="396" y="535"/>
                  </a:lnTo>
                  <a:lnTo>
                    <a:pt x="395" y="535"/>
                  </a:lnTo>
                  <a:lnTo>
                    <a:pt x="393" y="535"/>
                  </a:lnTo>
                  <a:lnTo>
                    <a:pt x="392" y="535"/>
                  </a:lnTo>
                  <a:lnTo>
                    <a:pt x="391" y="535"/>
                  </a:lnTo>
                  <a:lnTo>
                    <a:pt x="389" y="535"/>
                  </a:lnTo>
                  <a:lnTo>
                    <a:pt x="388" y="535"/>
                  </a:lnTo>
                  <a:lnTo>
                    <a:pt x="386" y="536"/>
                  </a:lnTo>
                  <a:lnTo>
                    <a:pt x="384" y="535"/>
                  </a:lnTo>
                  <a:lnTo>
                    <a:pt x="382" y="535"/>
                  </a:lnTo>
                  <a:lnTo>
                    <a:pt x="382" y="536"/>
                  </a:lnTo>
                  <a:lnTo>
                    <a:pt x="381" y="538"/>
                  </a:lnTo>
                  <a:lnTo>
                    <a:pt x="381" y="536"/>
                  </a:lnTo>
                  <a:lnTo>
                    <a:pt x="380" y="538"/>
                  </a:lnTo>
                  <a:lnTo>
                    <a:pt x="378" y="539"/>
                  </a:lnTo>
                  <a:lnTo>
                    <a:pt x="377" y="541"/>
                  </a:lnTo>
                  <a:lnTo>
                    <a:pt x="377" y="542"/>
                  </a:lnTo>
                  <a:lnTo>
                    <a:pt x="376" y="542"/>
                  </a:lnTo>
                  <a:lnTo>
                    <a:pt x="376" y="544"/>
                  </a:lnTo>
                  <a:lnTo>
                    <a:pt x="376" y="545"/>
                  </a:lnTo>
                  <a:lnTo>
                    <a:pt x="374" y="544"/>
                  </a:lnTo>
                  <a:lnTo>
                    <a:pt x="373" y="545"/>
                  </a:lnTo>
                  <a:lnTo>
                    <a:pt x="371" y="545"/>
                  </a:lnTo>
                  <a:lnTo>
                    <a:pt x="371" y="544"/>
                  </a:lnTo>
                  <a:lnTo>
                    <a:pt x="370" y="544"/>
                  </a:lnTo>
                  <a:lnTo>
                    <a:pt x="370" y="542"/>
                  </a:lnTo>
                  <a:lnTo>
                    <a:pt x="370" y="541"/>
                  </a:lnTo>
                  <a:lnTo>
                    <a:pt x="370" y="539"/>
                  </a:lnTo>
                  <a:lnTo>
                    <a:pt x="370" y="538"/>
                  </a:lnTo>
                  <a:lnTo>
                    <a:pt x="369" y="538"/>
                  </a:lnTo>
                  <a:lnTo>
                    <a:pt x="369" y="536"/>
                  </a:lnTo>
                  <a:lnTo>
                    <a:pt x="370" y="536"/>
                  </a:lnTo>
                  <a:lnTo>
                    <a:pt x="369" y="535"/>
                  </a:lnTo>
                  <a:lnTo>
                    <a:pt x="369" y="533"/>
                  </a:lnTo>
                  <a:lnTo>
                    <a:pt x="367" y="533"/>
                  </a:lnTo>
                  <a:lnTo>
                    <a:pt x="366" y="533"/>
                  </a:lnTo>
                  <a:lnTo>
                    <a:pt x="366" y="532"/>
                  </a:lnTo>
                  <a:lnTo>
                    <a:pt x="365" y="532"/>
                  </a:lnTo>
                  <a:lnTo>
                    <a:pt x="363" y="532"/>
                  </a:lnTo>
                  <a:lnTo>
                    <a:pt x="363" y="533"/>
                  </a:lnTo>
                  <a:lnTo>
                    <a:pt x="362" y="535"/>
                  </a:lnTo>
                  <a:lnTo>
                    <a:pt x="362" y="536"/>
                  </a:lnTo>
                  <a:lnTo>
                    <a:pt x="360" y="536"/>
                  </a:lnTo>
                  <a:lnTo>
                    <a:pt x="360" y="538"/>
                  </a:lnTo>
                  <a:lnTo>
                    <a:pt x="359" y="538"/>
                  </a:lnTo>
                  <a:lnTo>
                    <a:pt x="358" y="538"/>
                  </a:lnTo>
                  <a:lnTo>
                    <a:pt x="358" y="539"/>
                  </a:lnTo>
                  <a:lnTo>
                    <a:pt x="356" y="539"/>
                  </a:lnTo>
                  <a:lnTo>
                    <a:pt x="356" y="541"/>
                  </a:lnTo>
                  <a:lnTo>
                    <a:pt x="355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1" y="542"/>
                  </a:lnTo>
                  <a:lnTo>
                    <a:pt x="349" y="542"/>
                  </a:lnTo>
                  <a:lnTo>
                    <a:pt x="349" y="541"/>
                  </a:lnTo>
                  <a:lnTo>
                    <a:pt x="348" y="541"/>
                  </a:lnTo>
                  <a:lnTo>
                    <a:pt x="347" y="541"/>
                  </a:lnTo>
                  <a:lnTo>
                    <a:pt x="347" y="542"/>
                  </a:lnTo>
                  <a:lnTo>
                    <a:pt x="347" y="544"/>
                  </a:lnTo>
                  <a:lnTo>
                    <a:pt x="345" y="544"/>
                  </a:lnTo>
                  <a:lnTo>
                    <a:pt x="345" y="545"/>
                  </a:lnTo>
                  <a:lnTo>
                    <a:pt x="344" y="545"/>
                  </a:lnTo>
                  <a:lnTo>
                    <a:pt x="344" y="546"/>
                  </a:lnTo>
                  <a:lnTo>
                    <a:pt x="343" y="546"/>
                  </a:lnTo>
                  <a:lnTo>
                    <a:pt x="343" y="548"/>
                  </a:lnTo>
                  <a:lnTo>
                    <a:pt x="341" y="548"/>
                  </a:lnTo>
                  <a:lnTo>
                    <a:pt x="341" y="549"/>
                  </a:lnTo>
                  <a:lnTo>
                    <a:pt x="341" y="551"/>
                  </a:lnTo>
                  <a:lnTo>
                    <a:pt x="341" y="552"/>
                  </a:lnTo>
                  <a:lnTo>
                    <a:pt x="341" y="554"/>
                  </a:lnTo>
                  <a:lnTo>
                    <a:pt x="341" y="555"/>
                  </a:lnTo>
                  <a:lnTo>
                    <a:pt x="340" y="557"/>
                  </a:lnTo>
                  <a:lnTo>
                    <a:pt x="340" y="558"/>
                  </a:lnTo>
                  <a:lnTo>
                    <a:pt x="340" y="559"/>
                  </a:lnTo>
                  <a:lnTo>
                    <a:pt x="339" y="559"/>
                  </a:lnTo>
                  <a:lnTo>
                    <a:pt x="337" y="559"/>
                  </a:lnTo>
                  <a:lnTo>
                    <a:pt x="337" y="561"/>
                  </a:lnTo>
                  <a:lnTo>
                    <a:pt x="336" y="561"/>
                  </a:lnTo>
                  <a:lnTo>
                    <a:pt x="334" y="561"/>
                  </a:lnTo>
                  <a:lnTo>
                    <a:pt x="333" y="561"/>
                  </a:lnTo>
                  <a:lnTo>
                    <a:pt x="332" y="561"/>
                  </a:lnTo>
                  <a:lnTo>
                    <a:pt x="332" y="562"/>
                  </a:lnTo>
                  <a:lnTo>
                    <a:pt x="330" y="562"/>
                  </a:lnTo>
                  <a:lnTo>
                    <a:pt x="329" y="564"/>
                  </a:lnTo>
                  <a:lnTo>
                    <a:pt x="328" y="565"/>
                  </a:lnTo>
                  <a:lnTo>
                    <a:pt x="326" y="567"/>
                  </a:lnTo>
                  <a:lnTo>
                    <a:pt x="325" y="567"/>
                  </a:lnTo>
                  <a:lnTo>
                    <a:pt x="325" y="568"/>
                  </a:lnTo>
                  <a:lnTo>
                    <a:pt x="323" y="567"/>
                  </a:lnTo>
                  <a:lnTo>
                    <a:pt x="322" y="567"/>
                  </a:lnTo>
                  <a:lnTo>
                    <a:pt x="322" y="565"/>
                  </a:lnTo>
                  <a:lnTo>
                    <a:pt x="321" y="565"/>
                  </a:lnTo>
                  <a:lnTo>
                    <a:pt x="321" y="564"/>
                  </a:lnTo>
                  <a:lnTo>
                    <a:pt x="321" y="562"/>
                  </a:lnTo>
                  <a:lnTo>
                    <a:pt x="319" y="561"/>
                  </a:lnTo>
                  <a:lnTo>
                    <a:pt x="318" y="562"/>
                  </a:lnTo>
                  <a:lnTo>
                    <a:pt x="317" y="562"/>
                  </a:lnTo>
                  <a:lnTo>
                    <a:pt x="315" y="564"/>
                  </a:lnTo>
                  <a:lnTo>
                    <a:pt x="315" y="565"/>
                  </a:lnTo>
                  <a:lnTo>
                    <a:pt x="314" y="565"/>
                  </a:lnTo>
                  <a:lnTo>
                    <a:pt x="312" y="567"/>
                  </a:lnTo>
                  <a:lnTo>
                    <a:pt x="311" y="565"/>
                  </a:lnTo>
                  <a:lnTo>
                    <a:pt x="311" y="567"/>
                  </a:lnTo>
                  <a:lnTo>
                    <a:pt x="310" y="567"/>
                  </a:lnTo>
                  <a:lnTo>
                    <a:pt x="308" y="567"/>
                  </a:lnTo>
                  <a:lnTo>
                    <a:pt x="307" y="568"/>
                  </a:lnTo>
                  <a:lnTo>
                    <a:pt x="307" y="570"/>
                  </a:lnTo>
                  <a:lnTo>
                    <a:pt x="306" y="570"/>
                  </a:lnTo>
                  <a:lnTo>
                    <a:pt x="304" y="570"/>
                  </a:lnTo>
                  <a:lnTo>
                    <a:pt x="304" y="571"/>
                  </a:lnTo>
                  <a:lnTo>
                    <a:pt x="303" y="571"/>
                  </a:lnTo>
                  <a:lnTo>
                    <a:pt x="302" y="571"/>
                  </a:lnTo>
                  <a:lnTo>
                    <a:pt x="300" y="571"/>
                  </a:lnTo>
                  <a:lnTo>
                    <a:pt x="300" y="572"/>
                  </a:lnTo>
                  <a:lnTo>
                    <a:pt x="299" y="572"/>
                  </a:lnTo>
                  <a:lnTo>
                    <a:pt x="299" y="574"/>
                  </a:lnTo>
                  <a:lnTo>
                    <a:pt x="297" y="574"/>
                  </a:lnTo>
                  <a:lnTo>
                    <a:pt x="296" y="575"/>
                  </a:lnTo>
                  <a:lnTo>
                    <a:pt x="295" y="575"/>
                  </a:lnTo>
                  <a:lnTo>
                    <a:pt x="295" y="577"/>
                  </a:lnTo>
                  <a:lnTo>
                    <a:pt x="293" y="577"/>
                  </a:lnTo>
                  <a:lnTo>
                    <a:pt x="292" y="578"/>
                  </a:lnTo>
                  <a:lnTo>
                    <a:pt x="292" y="580"/>
                  </a:lnTo>
                  <a:lnTo>
                    <a:pt x="291" y="580"/>
                  </a:lnTo>
                  <a:lnTo>
                    <a:pt x="289" y="581"/>
                  </a:lnTo>
                  <a:lnTo>
                    <a:pt x="288" y="582"/>
                  </a:lnTo>
                  <a:lnTo>
                    <a:pt x="286" y="584"/>
                  </a:lnTo>
                  <a:lnTo>
                    <a:pt x="285" y="584"/>
                  </a:lnTo>
                  <a:lnTo>
                    <a:pt x="284" y="585"/>
                  </a:lnTo>
                  <a:lnTo>
                    <a:pt x="282" y="585"/>
                  </a:lnTo>
                  <a:lnTo>
                    <a:pt x="282" y="587"/>
                  </a:lnTo>
                  <a:lnTo>
                    <a:pt x="281" y="587"/>
                  </a:lnTo>
                  <a:lnTo>
                    <a:pt x="280" y="588"/>
                  </a:lnTo>
                  <a:lnTo>
                    <a:pt x="278" y="588"/>
                  </a:lnTo>
                  <a:lnTo>
                    <a:pt x="277" y="588"/>
                  </a:lnTo>
                  <a:lnTo>
                    <a:pt x="275" y="588"/>
                  </a:lnTo>
                  <a:lnTo>
                    <a:pt x="274" y="588"/>
                  </a:lnTo>
                  <a:lnTo>
                    <a:pt x="273" y="587"/>
                  </a:lnTo>
                  <a:lnTo>
                    <a:pt x="271" y="585"/>
                  </a:lnTo>
                  <a:lnTo>
                    <a:pt x="271" y="584"/>
                  </a:lnTo>
                  <a:lnTo>
                    <a:pt x="270" y="584"/>
                  </a:lnTo>
                  <a:lnTo>
                    <a:pt x="269" y="585"/>
                  </a:lnTo>
                  <a:lnTo>
                    <a:pt x="267" y="585"/>
                  </a:lnTo>
                  <a:lnTo>
                    <a:pt x="266" y="585"/>
                  </a:lnTo>
                  <a:lnTo>
                    <a:pt x="265" y="585"/>
                  </a:lnTo>
                  <a:lnTo>
                    <a:pt x="263" y="585"/>
                  </a:lnTo>
                  <a:lnTo>
                    <a:pt x="262" y="585"/>
                  </a:lnTo>
                  <a:lnTo>
                    <a:pt x="260" y="585"/>
                  </a:lnTo>
                  <a:lnTo>
                    <a:pt x="259" y="585"/>
                  </a:lnTo>
                  <a:lnTo>
                    <a:pt x="258" y="585"/>
                  </a:lnTo>
                  <a:lnTo>
                    <a:pt x="256" y="585"/>
                  </a:lnTo>
                  <a:lnTo>
                    <a:pt x="255" y="585"/>
                  </a:lnTo>
                  <a:lnTo>
                    <a:pt x="255" y="587"/>
                  </a:lnTo>
                  <a:lnTo>
                    <a:pt x="254" y="587"/>
                  </a:lnTo>
                  <a:lnTo>
                    <a:pt x="252" y="587"/>
                  </a:lnTo>
                  <a:lnTo>
                    <a:pt x="252" y="588"/>
                  </a:lnTo>
                  <a:lnTo>
                    <a:pt x="251" y="588"/>
                  </a:lnTo>
                  <a:lnTo>
                    <a:pt x="249" y="588"/>
                  </a:lnTo>
                  <a:lnTo>
                    <a:pt x="248" y="587"/>
                  </a:lnTo>
                  <a:lnTo>
                    <a:pt x="247" y="587"/>
                  </a:lnTo>
                  <a:lnTo>
                    <a:pt x="245" y="587"/>
                  </a:lnTo>
                  <a:lnTo>
                    <a:pt x="244" y="585"/>
                  </a:lnTo>
                  <a:lnTo>
                    <a:pt x="243" y="585"/>
                  </a:lnTo>
                  <a:lnTo>
                    <a:pt x="241" y="585"/>
                  </a:lnTo>
                  <a:lnTo>
                    <a:pt x="240" y="584"/>
                  </a:lnTo>
                  <a:lnTo>
                    <a:pt x="238" y="584"/>
                  </a:lnTo>
                  <a:lnTo>
                    <a:pt x="237" y="584"/>
                  </a:lnTo>
                  <a:lnTo>
                    <a:pt x="236" y="584"/>
                  </a:lnTo>
                  <a:lnTo>
                    <a:pt x="234" y="584"/>
                  </a:lnTo>
                  <a:lnTo>
                    <a:pt x="233" y="582"/>
                  </a:lnTo>
                  <a:lnTo>
                    <a:pt x="232" y="582"/>
                  </a:lnTo>
                  <a:lnTo>
                    <a:pt x="230" y="582"/>
                  </a:lnTo>
                  <a:lnTo>
                    <a:pt x="229" y="582"/>
                  </a:lnTo>
                  <a:lnTo>
                    <a:pt x="228" y="584"/>
                  </a:lnTo>
                  <a:lnTo>
                    <a:pt x="226" y="585"/>
                  </a:lnTo>
                  <a:lnTo>
                    <a:pt x="225" y="585"/>
                  </a:lnTo>
                  <a:lnTo>
                    <a:pt x="223" y="585"/>
                  </a:lnTo>
                  <a:lnTo>
                    <a:pt x="223" y="587"/>
                  </a:lnTo>
                  <a:lnTo>
                    <a:pt x="222" y="587"/>
                  </a:lnTo>
                  <a:lnTo>
                    <a:pt x="221" y="587"/>
                  </a:lnTo>
                  <a:lnTo>
                    <a:pt x="219" y="587"/>
                  </a:lnTo>
                  <a:lnTo>
                    <a:pt x="219" y="588"/>
                  </a:lnTo>
                  <a:lnTo>
                    <a:pt x="218" y="588"/>
                  </a:lnTo>
                  <a:lnTo>
                    <a:pt x="217" y="588"/>
                  </a:lnTo>
                  <a:lnTo>
                    <a:pt x="215" y="590"/>
                  </a:lnTo>
                  <a:lnTo>
                    <a:pt x="214" y="591"/>
                  </a:lnTo>
                  <a:lnTo>
                    <a:pt x="212" y="593"/>
                  </a:lnTo>
                  <a:lnTo>
                    <a:pt x="211" y="593"/>
                  </a:lnTo>
                  <a:lnTo>
                    <a:pt x="210" y="593"/>
                  </a:lnTo>
                  <a:lnTo>
                    <a:pt x="208" y="594"/>
                  </a:lnTo>
                  <a:lnTo>
                    <a:pt x="207" y="594"/>
                  </a:lnTo>
                  <a:lnTo>
                    <a:pt x="207" y="595"/>
                  </a:lnTo>
                  <a:lnTo>
                    <a:pt x="207" y="594"/>
                  </a:lnTo>
                  <a:lnTo>
                    <a:pt x="206" y="595"/>
                  </a:lnTo>
                  <a:lnTo>
                    <a:pt x="204" y="595"/>
                  </a:lnTo>
                  <a:lnTo>
                    <a:pt x="203" y="595"/>
                  </a:lnTo>
                  <a:lnTo>
                    <a:pt x="203" y="597"/>
                  </a:lnTo>
                  <a:lnTo>
                    <a:pt x="203" y="595"/>
                  </a:lnTo>
                  <a:lnTo>
                    <a:pt x="201" y="595"/>
                  </a:lnTo>
                  <a:lnTo>
                    <a:pt x="201" y="597"/>
                  </a:lnTo>
                  <a:lnTo>
                    <a:pt x="200" y="597"/>
                  </a:lnTo>
                  <a:lnTo>
                    <a:pt x="199" y="597"/>
                  </a:lnTo>
                  <a:lnTo>
                    <a:pt x="197" y="597"/>
                  </a:lnTo>
                  <a:lnTo>
                    <a:pt x="196" y="597"/>
                  </a:lnTo>
                  <a:lnTo>
                    <a:pt x="196" y="598"/>
                  </a:lnTo>
                  <a:lnTo>
                    <a:pt x="196" y="597"/>
                  </a:lnTo>
                  <a:lnTo>
                    <a:pt x="196" y="598"/>
                  </a:lnTo>
                  <a:lnTo>
                    <a:pt x="196" y="597"/>
                  </a:lnTo>
                  <a:lnTo>
                    <a:pt x="195" y="597"/>
                  </a:lnTo>
                  <a:lnTo>
                    <a:pt x="193" y="597"/>
                  </a:lnTo>
                  <a:lnTo>
                    <a:pt x="193" y="595"/>
                  </a:lnTo>
                  <a:lnTo>
                    <a:pt x="193" y="594"/>
                  </a:lnTo>
                  <a:lnTo>
                    <a:pt x="192" y="594"/>
                  </a:lnTo>
                  <a:lnTo>
                    <a:pt x="192" y="593"/>
                  </a:lnTo>
                  <a:lnTo>
                    <a:pt x="191" y="593"/>
                  </a:lnTo>
                  <a:lnTo>
                    <a:pt x="192" y="593"/>
                  </a:lnTo>
                  <a:lnTo>
                    <a:pt x="191" y="593"/>
                  </a:lnTo>
                  <a:lnTo>
                    <a:pt x="191" y="591"/>
                  </a:lnTo>
                  <a:lnTo>
                    <a:pt x="191" y="590"/>
                  </a:lnTo>
                  <a:lnTo>
                    <a:pt x="192" y="590"/>
                  </a:lnTo>
                  <a:lnTo>
                    <a:pt x="192" y="588"/>
                  </a:lnTo>
                  <a:lnTo>
                    <a:pt x="192" y="587"/>
                  </a:lnTo>
                  <a:lnTo>
                    <a:pt x="193" y="587"/>
                  </a:lnTo>
                  <a:lnTo>
                    <a:pt x="192" y="587"/>
                  </a:lnTo>
                  <a:lnTo>
                    <a:pt x="191" y="587"/>
                  </a:lnTo>
                  <a:lnTo>
                    <a:pt x="191" y="585"/>
                  </a:lnTo>
                  <a:lnTo>
                    <a:pt x="189" y="585"/>
                  </a:lnTo>
                  <a:lnTo>
                    <a:pt x="189" y="584"/>
                  </a:lnTo>
                  <a:lnTo>
                    <a:pt x="188" y="584"/>
                  </a:lnTo>
                  <a:lnTo>
                    <a:pt x="186" y="584"/>
                  </a:lnTo>
                  <a:lnTo>
                    <a:pt x="188" y="582"/>
                  </a:lnTo>
                  <a:lnTo>
                    <a:pt x="186" y="582"/>
                  </a:lnTo>
                  <a:lnTo>
                    <a:pt x="186" y="581"/>
                  </a:lnTo>
                  <a:lnTo>
                    <a:pt x="185" y="581"/>
                  </a:lnTo>
                  <a:lnTo>
                    <a:pt x="185" y="580"/>
                  </a:lnTo>
                  <a:lnTo>
                    <a:pt x="184" y="580"/>
                  </a:lnTo>
                  <a:lnTo>
                    <a:pt x="182" y="580"/>
                  </a:lnTo>
                  <a:lnTo>
                    <a:pt x="182" y="578"/>
                  </a:lnTo>
                  <a:lnTo>
                    <a:pt x="182" y="577"/>
                  </a:lnTo>
                  <a:lnTo>
                    <a:pt x="181" y="577"/>
                  </a:lnTo>
                  <a:lnTo>
                    <a:pt x="181" y="575"/>
                  </a:lnTo>
                  <a:lnTo>
                    <a:pt x="180" y="575"/>
                  </a:lnTo>
                  <a:lnTo>
                    <a:pt x="178" y="575"/>
                  </a:lnTo>
                  <a:lnTo>
                    <a:pt x="178" y="574"/>
                  </a:lnTo>
                  <a:lnTo>
                    <a:pt x="178" y="575"/>
                  </a:lnTo>
                  <a:lnTo>
                    <a:pt x="177" y="575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0" name="Freeform 92"/>
            <p:cNvSpPr>
              <a:spLocks/>
            </p:cNvSpPr>
            <p:nvPr/>
          </p:nvSpPr>
          <p:spPr bwMode="auto">
            <a:xfrm>
              <a:off x="4898" y="1493"/>
              <a:ext cx="77" cy="15"/>
            </a:xfrm>
            <a:custGeom>
              <a:avLst/>
              <a:gdLst>
                <a:gd name="T0" fmla="*/ 77 w 77"/>
                <a:gd name="T1" fmla="*/ 10 h 15"/>
                <a:gd name="T2" fmla="*/ 77 w 77"/>
                <a:gd name="T3" fmla="*/ 9 h 15"/>
                <a:gd name="T4" fmla="*/ 77 w 77"/>
                <a:gd name="T5" fmla="*/ 10 h 15"/>
                <a:gd name="T6" fmla="*/ 77 w 77"/>
                <a:gd name="T7" fmla="*/ 9 h 15"/>
                <a:gd name="T8" fmla="*/ 77 w 77"/>
                <a:gd name="T9" fmla="*/ 10 h 15"/>
                <a:gd name="T10" fmla="*/ 75 w 77"/>
                <a:gd name="T11" fmla="*/ 10 h 15"/>
                <a:gd name="T12" fmla="*/ 75 w 77"/>
                <a:gd name="T13" fmla="*/ 9 h 15"/>
                <a:gd name="T14" fmla="*/ 75 w 77"/>
                <a:gd name="T15" fmla="*/ 7 h 15"/>
                <a:gd name="T16" fmla="*/ 74 w 77"/>
                <a:gd name="T17" fmla="*/ 7 h 15"/>
                <a:gd name="T18" fmla="*/ 74 w 77"/>
                <a:gd name="T19" fmla="*/ 6 h 15"/>
                <a:gd name="T20" fmla="*/ 73 w 77"/>
                <a:gd name="T21" fmla="*/ 6 h 15"/>
                <a:gd name="T22" fmla="*/ 71 w 77"/>
                <a:gd name="T23" fmla="*/ 6 h 15"/>
                <a:gd name="T24" fmla="*/ 70 w 77"/>
                <a:gd name="T25" fmla="*/ 6 h 15"/>
                <a:gd name="T26" fmla="*/ 70 w 77"/>
                <a:gd name="T27" fmla="*/ 5 h 15"/>
                <a:gd name="T28" fmla="*/ 69 w 77"/>
                <a:gd name="T29" fmla="*/ 5 h 15"/>
                <a:gd name="T30" fmla="*/ 67 w 77"/>
                <a:gd name="T31" fmla="*/ 5 h 15"/>
                <a:gd name="T32" fmla="*/ 67 w 77"/>
                <a:gd name="T33" fmla="*/ 3 h 15"/>
                <a:gd name="T34" fmla="*/ 67 w 77"/>
                <a:gd name="T35" fmla="*/ 2 h 15"/>
                <a:gd name="T36" fmla="*/ 66 w 77"/>
                <a:gd name="T37" fmla="*/ 2 h 15"/>
                <a:gd name="T38" fmla="*/ 67 w 77"/>
                <a:gd name="T39" fmla="*/ 2 h 15"/>
                <a:gd name="T40" fmla="*/ 66 w 77"/>
                <a:gd name="T41" fmla="*/ 2 h 15"/>
                <a:gd name="T42" fmla="*/ 66 w 77"/>
                <a:gd name="T43" fmla="*/ 0 h 15"/>
                <a:gd name="T44" fmla="*/ 65 w 77"/>
                <a:gd name="T45" fmla="*/ 2 h 15"/>
                <a:gd name="T46" fmla="*/ 65 w 77"/>
                <a:gd name="T47" fmla="*/ 0 h 15"/>
                <a:gd name="T48" fmla="*/ 63 w 77"/>
                <a:gd name="T49" fmla="*/ 0 h 15"/>
                <a:gd name="T50" fmla="*/ 34 w 77"/>
                <a:gd name="T51" fmla="*/ 6 h 15"/>
                <a:gd name="T52" fmla="*/ 32 w 77"/>
                <a:gd name="T53" fmla="*/ 7 h 15"/>
                <a:gd name="T54" fmla="*/ 30 w 77"/>
                <a:gd name="T55" fmla="*/ 7 h 15"/>
                <a:gd name="T56" fmla="*/ 29 w 77"/>
                <a:gd name="T57" fmla="*/ 7 h 15"/>
                <a:gd name="T58" fmla="*/ 28 w 77"/>
                <a:gd name="T59" fmla="*/ 7 h 15"/>
                <a:gd name="T60" fmla="*/ 26 w 77"/>
                <a:gd name="T61" fmla="*/ 7 h 15"/>
                <a:gd name="T62" fmla="*/ 25 w 77"/>
                <a:gd name="T63" fmla="*/ 7 h 15"/>
                <a:gd name="T64" fmla="*/ 23 w 77"/>
                <a:gd name="T65" fmla="*/ 7 h 15"/>
                <a:gd name="T66" fmla="*/ 22 w 77"/>
                <a:gd name="T67" fmla="*/ 7 h 15"/>
                <a:gd name="T68" fmla="*/ 22 w 77"/>
                <a:gd name="T69" fmla="*/ 9 h 15"/>
                <a:gd name="T70" fmla="*/ 21 w 77"/>
                <a:gd name="T71" fmla="*/ 9 h 15"/>
                <a:gd name="T72" fmla="*/ 21 w 77"/>
                <a:gd name="T73" fmla="*/ 10 h 15"/>
                <a:gd name="T74" fmla="*/ 19 w 77"/>
                <a:gd name="T75" fmla="*/ 10 h 15"/>
                <a:gd name="T76" fmla="*/ 19 w 77"/>
                <a:gd name="T77" fmla="*/ 12 h 15"/>
                <a:gd name="T78" fmla="*/ 18 w 77"/>
                <a:gd name="T79" fmla="*/ 10 h 15"/>
                <a:gd name="T80" fmla="*/ 18 w 77"/>
                <a:gd name="T81" fmla="*/ 12 h 15"/>
                <a:gd name="T82" fmla="*/ 18 w 77"/>
                <a:gd name="T83" fmla="*/ 13 h 15"/>
                <a:gd name="T84" fmla="*/ 17 w 77"/>
                <a:gd name="T85" fmla="*/ 13 h 15"/>
                <a:gd name="T86" fmla="*/ 15 w 77"/>
                <a:gd name="T87" fmla="*/ 15 h 15"/>
                <a:gd name="T88" fmla="*/ 15 w 77"/>
                <a:gd name="T89" fmla="*/ 13 h 15"/>
                <a:gd name="T90" fmla="*/ 14 w 77"/>
                <a:gd name="T91" fmla="*/ 13 h 15"/>
                <a:gd name="T92" fmla="*/ 14 w 77"/>
                <a:gd name="T93" fmla="*/ 12 h 15"/>
                <a:gd name="T94" fmla="*/ 14 w 77"/>
                <a:gd name="T95" fmla="*/ 13 h 15"/>
                <a:gd name="T96" fmla="*/ 12 w 77"/>
                <a:gd name="T97" fmla="*/ 12 h 15"/>
                <a:gd name="T98" fmla="*/ 12 w 77"/>
                <a:gd name="T99" fmla="*/ 13 h 15"/>
                <a:gd name="T100" fmla="*/ 12 w 77"/>
                <a:gd name="T101" fmla="*/ 12 h 15"/>
                <a:gd name="T102" fmla="*/ 12 w 77"/>
                <a:gd name="T103" fmla="*/ 13 h 15"/>
                <a:gd name="T104" fmla="*/ 11 w 77"/>
                <a:gd name="T105" fmla="*/ 13 h 15"/>
                <a:gd name="T106" fmla="*/ 10 w 77"/>
                <a:gd name="T107" fmla="*/ 13 h 15"/>
                <a:gd name="T108" fmla="*/ 8 w 77"/>
                <a:gd name="T109" fmla="*/ 13 h 15"/>
                <a:gd name="T110" fmla="*/ 7 w 77"/>
                <a:gd name="T111" fmla="*/ 15 h 15"/>
                <a:gd name="T112" fmla="*/ 6 w 77"/>
                <a:gd name="T113" fmla="*/ 13 h 15"/>
                <a:gd name="T114" fmla="*/ 4 w 77"/>
                <a:gd name="T115" fmla="*/ 13 h 15"/>
                <a:gd name="T116" fmla="*/ 3 w 77"/>
                <a:gd name="T117" fmla="*/ 12 h 15"/>
                <a:gd name="T118" fmla="*/ 3 w 77"/>
                <a:gd name="T119" fmla="*/ 13 h 15"/>
                <a:gd name="T120" fmla="*/ 3 w 77"/>
                <a:gd name="T121" fmla="*/ 15 h 15"/>
                <a:gd name="T122" fmla="*/ 1 w 77"/>
                <a:gd name="T123" fmla="*/ 15 h 15"/>
                <a:gd name="T124" fmla="*/ 0 w 77"/>
                <a:gd name="T1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" h="15">
                  <a:moveTo>
                    <a:pt x="77" y="10"/>
                  </a:moveTo>
                  <a:lnTo>
                    <a:pt x="77" y="9"/>
                  </a:lnTo>
                  <a:lnTo>
                    <a:pt x="77" y="10"/>
                  </a:lnTo>
                  <a:lnTo>
                    <a:pt x="77" y="9"/>
                  </a:lnTo>
                  <a:lnTo>
                    <a:pt x="77" y="10"/>
                  </a:lnTo>
                  <a:lnTo>
                    <a:pt x="75" y="10"/>
                  </a:lnTo>
                  <a:lnTo>
                    <a:pt x="75" y="9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6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7" y="2"/>
                  </a:lnTo>
                  <a:lnTo>
                    <a:pt x="66" y="2"/>
                  </a:lnTo>
                  <a:lnTo>
                    <a:pt x="67" y="2"/>
                  </a:lnTo>
                  <a:lnTo>
                    <a:pt x="66" y="2"/>
                  </a:lnTo>
                  <a:lnTo>
                    <a:pt x="66" y="0"/>
                  </a:lnTo>
                  <a:lnTo>
                    <a:pt x="65" y="2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34" y="6"/>
                  </a:lnTo>
                  <a:lnTo>
                    <a:pt x="32" y="7"/>
                  </a:lnTo>
                  <a:lnTo>
                    <a:pt x="30" y="7"/>
                  </a:lnTo>
                  <a:lnTo>
                    <a:pt x="29" y="7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2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5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1" y="15"/>
                  </a:lnTo>
                  <a:lnTo>
                    <a:pt x="0" y="15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1" name="Freeform 93"/>
            <p:cNvSpPr>
              <a:spLocks/>
            </p:cNvSpPr>
            <p:nvPr/>
          </p:nvSpPr>
          <p:spPr bwMode="auto">
            <a:xfrm>
              <a:off x="4027" y="2506"/>
              <a:ext cx="564" cy="399"/>
            </a:xfrm>
            <a:custGeom>
              <a:avLst/>
              <a:gdLst>
                <a:gd name="T0" fmla="*/ 4 w 564"/>
                <a:gd name="T1" fmla="*/ 355 h 399"/>
                <a:gd name="T2" fmla="*/ 15 w 564"/>
                <a:gd name="T3" fmla="*/ 363 h 399"/>
                <a:gd name="T4" fmla="*/ 30 w 564"/>
                <a:gd name="T5" fmla="*/ 355 h 399"/>
                <a:gd name="T6" fmla="*/ 45 w 564"/>
                <a:gd name="T7" fmla="*/ 355 h 399"/>
                <a:gd name="T8" fmla="*/ 54 w 564"/>
                <a:gd name="T9" fmla="*/ 356 h 399"/>
                <a:gd name="T10" fmla="*/ 52 w 564"/>
                <a:gd name="T11" fmla="*/ 369 h 399"/>
                <a:gd name="T12" fmla="*/ 61 w 564"/>
                <a:gd name="T13" fmla="*/ 389 h 399"/>
                <a:gd name="T14" fmla="*/ 102 w 564"/>
                <a:gd name="T15" fmla="*/ 394 h 399"/>
                <a:gd name="T16" fmla="*/ 108 w 564"/>
                <a:gd name="T17" fmla="*/ 385 h 399"/>
                <a:gd name="T18" fmla="*/ 112 w 564"/>
                <a:gd name="T19" fmla="*/ 375 h 399"/>
                <a:gd name="T20" fmla="*/ 112 w 564"/>
                <a:gd name="T21" fmla="*/ 360 h 399"/>
                <a:gd name="T22" fmla="*/ 115 w 564"/>
                <a:gd name="T23" fmla="*/ 345 h 399"/>
                <a:gd name="T24" fmla="*/ 117 w 564"/>
                <a:gd name="T25" fmla="*/ 332 h 399"/>
                <a:gd name="T26" fmla="*/ 126 w 564"/>
                <a:gd name="T27" fmla="*/ 322 h 399"/>
                <a:gd name="T28" fmla="*/ 138 w 564"/>
                <a:gd name="T29" fmla="*/ 327 h 399"/>
                <a:gd name="T30" fmla="*/ 148 w 564"/>
                <a:gd name="T31" fmla="*/ 329 h 399"/>
                <a:gd name="T32" fmla="*/ 164 w 564"/>
                <a:gd name="T33" fmla="*/ 323 h 399"/>
                <a:gd name="T34" fmla="*/ 168 w 564"/>
                <a:gd name="T35" fmla="*/ 313 h 399"/>
                <a:gd name="T36" fmla="*/ 153 w 564"/>
                <a:gd name="T37" fmla="*/ 301 h 399"/>
                <a:gd name="T38" fmla="*/ 171 w 564"/>
                <a:gd name="T39" fmla="*/ 288 h 399"/>
                <a:gd name="T40" fmla="*/ 171 w 564"/>
                <a:gd name="T41" fmla="*/ 265 h 399"/>
                <a:gd name="T42" fmla="*/ 157 w 564"/>
                <a:gd name="T43" fmla="*/ 257 h 399"/>
                <a:gd name="T44" fmla="*/ 152 w 564"/>
                <a:gd name="T45" fmla="*/ 247 h 399"/>
                <a:gd name="T46" fmla="*/ 145 w 564"/>
                <a:gd name="T47" fmla="*/ 238 h 399"/>
                <a:gd name="T48" fmla="*/ 148 w 564"/>
                <a:gd name="T49" fmla="*/ 226 h 399"/>
                <a:gd name="T50" fmla="*/ 160 w 564"/>
                <a:gd name="T51" fmla="*/ 213 h 399"/>
                <a:gd name="T52" fmla="*/ 176 w 564"/>
                <a:gd name="T53" fmla="*/ 211 h 399"/>
                <a:gd name="T54" fmla="*/ 187 w 564"/>
                <a:gd name="T55" fmla="*/ 205 h 399"/>
                <a:gd name="T56" fmla="*/ 175 w 564"/>
                <a:gd name="T57" fmla="*/ 179 h 399"/>
                <a:gd name="T58" fmla="*/ 167 w 564"/>
                <a:gd name="T59" fmla="*/ 133 h 399"/>
                <a:gd name="T60" fmla="*/ 219 w 564"/>
                <a:gd name="T61" fmla="*/ 126 h 399"/>
                <a:gd name="T62" fmla="*/ 241 w 564"/>
                <a:gd name="T63" fmla="*/ 124 h 399"/>
                <a:gd name="T64" fmla="*/ 255 w 564"/>
                <a:gd name="T65" fmla="*/ 94 h 399"/>
                <a:gd name="T66" fmla="*/ 274 w 564"/>
                <a:gd name="T67" fmla="*/ 65 h 399"/>
                <a:gd name="T68" fmla="*/ 286 w 564"/>
                <a:gd name="T69" fmla="*/ 25 h 399"/>
                <a:gd name="T70" fmla="*/ 290 w 564"/>
                <a:gd name="T71" fmla="*/ 9 h 399"/>
                <a:gd name="T72" fmla="*/ 309 w 564"/>
                <a:gd name="T73" fmla="*/ 4 h 399"/>
                <a:gd name="T74" fmla="*/ 320 w 564"/>
                <a:gd name="T75" fmla="*/ 22 h 399"/>
                <a:gd name="T76" fmla="*/ 331 w 564"/>
                <a:gd name="T77" fmla="*/ 36 h 399"/>
                <a:gd name="T78" fmla="*/ 341 w 564"/>
                <a:gd name="T79" fmla="*/ 53 h 399"/>
                <a:gd name="T80" fmla="*/ 561 w 564"/>
                <a:gd name="T81" fmla="*/ 65 h 399"/>
                <a:gd name="T82" fmla="*/ 549 w 564"/>
                <a:gd name="T83" fmla="*/ 85 h 399"/>
                <a:gd name="T84" fmla="*/ 549 w 564"/>
                <a:gd name="T85" fmla="*/ 105 h 399"/>
                <a:gd name="T86" fmla="*/ 537 w 564"/>
                <a:gd name="T87" fmla="*/ 123 h 399"/>
                <a:gd name="T88" fmla="*/ 540 w 564"/>
                <a:gd name="T89" fmla="*/ 170 h 399"/>
                <a:gd name="T90" fmla="*/ 535 w 564"/>
                <a:gd name="T91" fmla="*/ 180 h 399"/>
                <a:gd name="T92" fmla="*/ 535 w 564"/>
                <a:gd name="T93" fmla="*/ 199 h 399"/>
                <a:gd name="T94" fmla="*/ 553 w 564"/>
                <a:gd name="T95" fmla="*/ 211 h 399"/>
                <a:gd name="T96" fmla="*/ 548 w 564"/>
                <a:gd name="T97" fmla="*/ 224 h 399"/>
                <a:gd name="T98" fmla="*/ 546 w 564"/>
                <a:gd name="T99" fmla="*/ 249 h 399"/>
                <a:gd name="T100" fmla="*/ 557 w 564"/>
                <a:gd name="T101" fmla="*/ 260 h 399"/>
                <a:gd name="T102" fmla="*/ 533 w 564"/>
                <a:gd name="T103" fmla="*/ 290 h 399"/>
                <a:gd name="T104" fmla="*/ 544 w 564"/>
                <a:gd name="T105" fmla="*/ 306 h 399"/>
                <a:gd name="T106" fmla="*/ 526 w 564"/>
                <a:gd name="T107" fmla="*/ 301 h 399"/>
                <a:gd name="T108" fmla="*/ 520 w 564"/>
                <a:gd name="T109" fmla="*/ 301 h 399"/>
                <a:gd name="T110" fmla="*/ 511 w 564"/>
                <a:gd name="T111" fmla="*/ 291 h 399"/>
                <a:gd name="T112" fmla="*/ 486 w 564"/>
                <a:gd name="T113" fmla="*/ 278 h 399"/>
                <a:gd name="T114" fmla="*/ 481 w 564"/>
                <a:gd name="T115" fmla="*/ 290 h 399"/>
                <a:gd name="T116" fmla="*/ 467 w 564"/>
                <a:gd name="T117" fmla="*/ 297 h 399"/>
                <a:gd name="T118" fmla="*/ 450 w 564"/>
                <a:gd name="T119" fmla="*/ 30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4" h="399">
                  <a:moveTo>
                    <a:pt x="0" y="340"/>
                  </a:moveTo>
                  <a:lnTo>
                    <a:pt x="1" y="340"/>
                  </a:lnTo>
                  <a:lnTo>
                    <a:pt x="2" y="340"/>
                  </a:lnTo>
                  <a:lnTo>
                    <a:pt x="2" y="342"/>
                  </a:lnTo>
                  <a:lnTo>
                    <a:pt x="2" y="343"/>
                  </a:lnTo>
                  <a:lnTo>
                    <a:pt x="2" y="345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2" y="346"/>
                  </a:lnTo>
                  <a:lnTo>
                    <a:pt x="4" y="347"/>
                  </a:lnTo>
                  <a:lnTo>
                    <a:pt x="4" y="349"/>
                  </a:lnTo>
                  <a:lnTo>
                    <a:pt x="4" y="350"/>
                  </a:lnTo>
                  <a:lnTo>
                    <a:pt x="4" y="352"/>
                  </a:lnTo>
                  <a:lnTo>
                    <a:pt x="5" y="352"/>
                  </a:lnTo>
                  <a:lnTo>
                    <a:pt x="5" y="353"/>
                  </a:lnTo>
                  <a:lnTo>
                    <a:pt x="5" y="355"/>
                  </a:lnTo>
                  <a:lnTo>
                    <a:pt x="4" y="355"/>
                  </a:lnTo>
                  <a:lnTo>
                    <a:pt x="4" y="356"/>
                  </a:lnTo>
                  <a:lnTo>
                    <a:pt x="5" y="356"/>
                  </a:lnTo>
                  <a:lnTo>
                    <a:pt x="5" y="358"/>
                  </a:lnTo>
                  <a:lnTo>
                    <a:pt x="5" y="359"/>
                  </a:lnTo>
                  <a:lnTo>
                    <a:pt x="7" y="359"/>
                  </a:lnTo>
                  <a:lnTo>
                    <a:pt x="7" y="360"/>
                  </a:lnTo>
                  <a:lnTo>
                    <a:pt x="5" y="362"/>
                  </a:lnTo>
                  <a:lnTo>
                    <a:pt x="5" y="363"/>
                  </a:lnTo>
                  <a:lnTo>
                    <a:pt x="5" y="365"/>
                  </a:lnTo>
                  <a:lnTo>
                    <a:pt x="7" y="365"/>
                  </a:lnTo>
                  <a:lnTo>
                    <a:pt x="8" y="365"/>
                  </a:lnTo>
                  <a:lnTo>
                    <a:pt x="9" y="365"/>
                  </a:lnTo>
                  <a:lnTo>
                    <a:pt x="11" y="365"/>
                  </a:lnTo>
                  <a:lnTo>
                    <a:pt x="11" y="363"/>
                  </a:lnTo>
                  <a:lnTo>
                    <a:pt x="12" y="363"/>
                  </a:lnTo>
                  <a:lnTo>
                    <a:pt x="13" y="363"/>
                  </a:lnTo>
                  <a:lnTo>
                    <a:pt x="15" y="363"/>
                  </a:lnTo>
                  <a:lnTo>
                    <a:pt x="15" y="365"/>
                  </a:lnTo>
                  <a:lnTo>
                    <a:pt x="16" y="363"/>
                  </a:lnTo>
                  <a:lnTo>
                    <a:pt x="17" y="363"/>
                  </a:lnTo>
                  <a:lnTo>
                    <a:pt x="19" y="362"/>
                  </a:lnTo>
                  <a:lnTo>
                    <a:pt x="20" y="362"/>
                  </a:lnTo>
                  <a:lnTo>
                    <a:pt x="22" y="362"/>
                  </a:lnTo>
                  <a:lnTo>
                    <a:pt x="22" y="360"/>
                  </a:lnTo>
                  <a:lnTo>
                    <a:pt x="23" y="360"/>
                  </a:lnTo>
                  <a:lnTo>
                    <a:pt x="23" y="359"/>
                  </a:lnTo>
                  <a:lnTo>
                    <a:pt x="24" y="359"/>
                  </a:lnTo>
                  <a:lnTo>
                    <a:pt x="26" y="359"/>
                  </a:lnTo>
                  <a:lnTo>
                    <a:pt x="26" y="358"/>
                  </a:lnTo>
                  <a:lnTo>
                    <a:pt x="27" y="358"/>
                  </a:lnTo>
                  <a:lnTo>
                    <a:pt x="27" y="356"/>
                  </a:lnTo>
                  <a:lnTo>
                    <a:pt x="27" y="355"/>
                  </a:lnTo>
                  <a:lnTo>
                    <a:pt x="28" y="355"/>
                  </a:lnTo>
                  <a:lnTo>
                    <a:pt x="30" y="355"/>
                  </a:lnTo>
                  <a:lnTo>
                    <a:pt x="31" y="355"/>
                  </a:lnTo>
                  <a:lnTo>
                    <a:pt x="31" y="353"/>
                  </a:lnTo>
                  <a:lnTo>
                    <a:pt x="31" y="355"/>
                  </a:lnTo>
                  <a:lnTo>
                    <a:pt x="33" y="355"/>
                  </a:lnTo>
                  <a:lnTo>
                    <a:pt x="34" y="355"/>
                  </a:lnTo>
                  <a:lnTo>
                    <a:pt x="35" y="355"/>
                  </a:lnTo>
                  <a:lnTo>
                    <a:pt x="37" y="355"/>
                  </a:lnTo>
                  <a:lnTo>
                    <a:pt x="37" y="353"/>
                  </a:lnTo>
                  <a:lnTo>
                    <a:pt x="38" y="353"/>
                  </a:lnTo>
                  <a:lnTo>
                    <a:pt x="38" y="352"/>
                  </a:lnTo>
                  <a:lnTo>
                    <a:pt x="39" y="352"/>
                  </a:lnTo>
                  <a:lnTo>
                    <a:pt x="41" y="352"/>
                  </a:lnTo>
                  <a:lnTo>
                    <a:pt x="41" y="353"/>
                  </a:lnTo>
                  <a:lnTo>
                    <a:pt x="42" y="353"/>
                  </a:lnTo>
                  <a:lnTo>
                    <a:pt x="42" y="355"/>
                  </a:lnTo>
                  <a:lnTo>
                    <a:pt x="44" y="355"/>
                  </a:lnTo>
                  <a:lnTo>
                    <a:pt x="45" y="355"/>
                  </a:lnTo>
                  <a:lnTo>
                    <a:pt x="46" y="355"/>
                  </a:lnTo>
                  <a:lnTo>
                    <a:pt x="46" y="353"/>
                  </a:lnTo>
                  <a:lnTo>
                    <a:pt x="48" y="353"/>
                  </a:lnTo>
                  <a:lnTo>
                    <a:pt x="48" y="355"/>
                  </a:lnTo>
                  <a:lnTo>
                    <a:pt x="49" y="355"/>
                  </a:lnTo>
                  <a:lnTo>
                    <a:pt x="49" y="353"/>
                  </a:lnTo>
                  <a:lnTo>
                    <a:pt x="50" y="353"/>
                  </a:lnTo>
                  <a:lnTo>
                    <a:pt x="50" y="352"/>
                  </a:lnTo>
                  <a:lnTo>
                    <a:pt x="50" y="353"/>
                  </a:lnTo>
                  <a:lnTo>
                    <a:pt x="52" y="353"/>
                  </a:lnTo>
                  <a:lnTo>
                    <a:pt x="52" y="355"/>
                  </a:lnTo>
                  <a:lnTo>
                    <a:pt x="53" y="355"/>
                  </a:lnTo>
                  <a:lnTo>
                    <a:pt x="53" y="353"/>
                  </a:lnTo>
                  <a:lnTo>
                    <a:pt x="54" y="353"/>
                  </a:lnTo>
                  <a:lnTo>
                    <a:pt x="54" y="355"/>
                  </a:lnTo>
                  <a:lnTo>
                    <a:pt x="53" y="356"/>
                  </a:lnTo>
                  <a:lnTo>
                    <a:pt x="54" y="356"/>
                  </a:lnTo>
                  <a:lnTo>
                    <a:pt x="56" y="356"/>
                  </a:lnTo>
                  <a:lnTo>
                    <a:pt x="54" y="356"/>
                  </a:lnTo>
                  <a:lnTo>
                    <a:pt x="54" y="358"/>
                  </a:lnTo>
                  <a:lnTo>
                    <a:pt x="53" y="358"/>
                  </a:lnTo>
                  <a:lnTo>
                    <a:pt x="53" y="359"/>
                  </a:lnTo>
                  <a:lnTo>
                    <a:pt x="53" y="360"/>
                  </a:lnTo>
                  <a:lnTo>
                    <a:pt x="52" y="360"/>
                  </a:lnTo>
                  <a:lnTo>
                    <a:pt x="52" y="362"/>
                  </a:lnTo>
                  <a:lnTo>
                    <a:pt x="52" y="363"/>
                  </a:lnTo>
                  <a:lnTo>
                    <a:pt x="50" y="363"/>
                  </a:lnTo>
                  <a:lnTo>
                    <a:pt x="49" y="363"/>
                  </a:lnTo>
                  <a:lnTo>
                    <a:pt x="50" y="365"/>
                  </a:lnTo>
                  <a:lnTo>
                    <a:pt x="50" y="366"/>
                  </a:lnTo>
                  <a:lnTo>
                    <a:pt x="50" y="368"/>
                  </a:lnTo>
                  <a:lnTo>
                    <a:pt x="52" y="368"/>
                  </a:lnTo>
                  <a:lnTo>
                    <a:pt x="50" y="369"/>
                  </a:lnTo>
                  <a:lnTo>
                    <a:pt x="52" y="369"/>
                  </a:lnTo>
                  <a:lnTo>
                    <a:pt x="52" y="371"/>
                  </a:lnTo>
                  <a:lnTo>
                    <a:pt x="52" y="372"/>
                  </a:lnTo>
                  <a:lnTo>
                    <a:pt x="53" y="373"/>
                  </a:lnTo>
                  <a:lnTo>
                    <a:pt x="53" y="375"/>
                  </a:lnTo>
                  <a:lnTo>
                    <a:pt x="50" y="379"/>
                  </a:lnTo>
                  <a:lnTo>
                    <a:pt x="50" y="381"/>
                  </a:lnTo>
                  <a:lnTo>
                    <a:pt x="52" y="382"/>
                  </a:lnTo>
                  <a:lnTo>
                    <a:pt x="53" y="382"/>
                  </a:lnTo>
                  <a:lnTo>
                    <a:pt x="54" y="382"/>
                  </a:lnTo>
                  <a:lnTo>
                    <a:pt x="56" y="382"/>
                  </a:lnTo>
                  <a:lnTo>
                    <a:pt x="56" y="383"/>
                  </a:lnTo>
                  <a:lnTo>
                    <a:pt x="57" y="385"/>
                  </a:lnTo>
                  <a:lnTo>
                    <a:pt x="59" y="386"/>
                  </a:lnTo>
                  <a:lnTo>
                    <a:pt x="59" y="388"/>
                  </a:lnTo>
                  <a:lnTo>
                    <a:pt x="60" y="388"/>
                  </a:lnTo>
                  <a:lnTo>
                    <a:pt x="61" y="388"/>
                  </a:lnTo>
                  <a:lnTo>
                    <a:pt x="61" y="389"/>
                  </a:lnTo>
                  <a:lnTo>
                    <a:pt x="63" y="391"/>
                  </a:lnTo>
                  <a:lnTo>
                    <a:pt x="86" y="399"/>
                  </a:lnTo>
                  <a:lnTo>
                    <a:pt x="86" y="398"/>
                  </a:lnTo>
                  <a:lnTo>
                    <a:pt x="86" y="396"/>
                  </a:lnTo>
                  <a:lnTo>
                    <a:pt x="87" y="396"/>
                  </a:lnTo>
                  <a:lnTo>
                    <a:pt x="87" y="395"/>
                  </a:lnTo>
                  <a:lnTo>
                    <a:pt x="89" y="394"/>
                  </a:lnTo>
                  <a:lnTo>
                    <a:pt x="90" y="394"/>
                  </a:lnTo>
                  <a:lnTo>
                    <a:pt x="91" y="394"/>
                  </a:lnTo>
                  <a:lnTo>
                    <a:pt x="93" y="394"/>
                  </a:lnTo>
                  <a:lnTo>
                    <a:pt x="94" y="394"/>
                  </a:lnTo>
                  <a:lnTo>
                    <a:pt x="94" y="392"/>
                  </a:lnTo>
                  <a:lnTo>
                    <a:pt x="96" y="392"/>
                  </a:lnTo>
                  <a:lnTo>
                    <a:pt x="94" y="392"/>
                  </a:lnTo>
                  <a:lnTo>
                    <a:pt x="96" y="392"/>
                  </a:lnTo>
                  <a:lnTo>
                    <a:pt x="96" y="391"/>
                  </a:lnTo>
                  <a:lnTo>
                    <a:pt x="102" y="394"/>
                  </a:lnTo>
                  <a:lnTo>
                    <a:pt x="102" y="395"/>
                  </a:lnTo>
                  <a:lnTo>
                    <a:pt x="101" y="395"/>
                  </a:lnTo>
                  <a:lnTo>
                    <a:pt x="102" y="395"/>
                  </a:lnTo>
                  <a:lnTo>
                    <a:pt x="104" y="396"/>
                  </a:lnTo>
                  <a:lnTo>
                    <a:pt x="104" y="395"/>
                  </a:lnTo>
                  <a:lnTo>
                    <a:pt x="105" y="395"/>
                  </a:lnTo>
                  <a:lnTo>
                    <a:pt x="107" y="395"/>
                  </a:lnTo>
                  <a:lnTo>
                    <a:pt x="107" y="394"/>
                  </a:lnTo>
                  <a:lnTo>
                    <a:pt x="107" y="392"/>
                  </a:lnTo>
                  <a:lnTo>
                    <a:pt x="107" y="391"/>
                  </a:lnTo>
                  <a:lnTo>
                    <a:pt x="108" y="391"/>
                  </a:lnTo>
                  <a:lnTo>
                    <a:pt x="107" y="389"/>
                  </a:lnTo>
                  <a:lnTo>
                    <a:pt x="105" y="389"/>
                  </a:lnTo>
                  <a:lnTo>
                    <a:pt x="105" y="388"/>
                  </a:lnTo>
                  <a:lnTo>
                    <a:pt x="107" y="388"/>
                  </a:lnTo>
                  <a:lnTo>
                    <a:pt x="107" y="386"/>
                  </a:lnTo>
                  <a:lnTo>
                    <a:pt x="108" y="385"/>
                  </a:lnTo>
                  <a:lnTo>
                    <a:pt x="109" y="383"/>
                  </a:lnTo>
                  <a:lnTo>
                    <a:pt x="109" y="382"/>
                  </a:lnTo>
                  <a:lnTo>
                    <a:pt x="111" y="382"/>
                  </a:lnTo>
                  <a:lnTo>
                    <a:pt x="111" y="381"/>
                  </a:lnTo>
                  <a:lnTo>
                    <a:pt x="112" y="379"/>
                  </a:lnTo>
                  <a:lnTo>
                    <a:pt x="113" y="379"/>
                  </a:lnTo>
                  <a:lnTo>
                    <a:pt x="113" y="381"/>
                  </a:lnTo>
                  <a:lnTo>
                    <a:pt x="115" y="379"/>
                  </a:lnTo>
                  <a:lnTo>
                    <a:pt x="116" y="379"/>
                  </a:lnTo>
                  <a:lnTo>
                    <a:pt x="116" y="378"/>
                  </a:lnTo>
                  <a:lnTo>
                    <a:pt x="115" y="378"/>
                  </a:lnTo>
                  <a:lnTo>
                    <a:pt x="115" y="376"/>
                  </a:lnTo>
                  <a:lnTo>
                    <a:pt x="113" y="376"/>
                  </a:lnTo>
                  <a:lnTo>
                    <a:pt x="112" y="376"/>
                  </a:lnTo>
                  <a:lnTo>
                    <a:pt x="111" y="376"/>
                  </a:lnTo>
                  <a:lnTo>
                    <a:pt x="111" y="375"/>
                  </a:lnTo>
                  <a:lnTo>
                    <a:pt x="112" y="375"/>
                  </a:lnTo>
                  <a:lnTo>
                    <a:pt x="111" y="373"/>
                  </a:lnTo>
                  <a:lnTo>
                    <a:pt x="109" y="373"/>
                  </a:lnTo>
                  <a:lnTo>
                    <a:pt x="108" y="373"/>
                  </a:lnTo>
                  <a:lnTo>
                    <a:pt x="108" y="372"/>
                  </a:lnTo>
                  <a:lnTo>
                    <a:pt x="109" y="372"/>
                  </a:lnTo>
                  <a:lnTo>
                    <a:pt x="109" y="371"/>
                  </a:lnTo>
                  <a:lnTo>
                    <a:pt x="109" y="369"/>
                  </a:lnTo>
                  <a:lnTo>
                    <a:pt x="109" y="368"/>
                  </a:lnTo>
                  <a:lnTo>
                    <a:pt x="109" y="366"/>
                  </a:lnTo>
                  <a:lnTo>
                    <a:pt x="109" y="365"/>
                  </a:lnTo>
                  <a:lnTo>
                    <a:pt x="109" y="363"/>
                  </a:lnTo>
                  <a:lnTo>
                    <a:pt x="111" y="363"/>
                  </a:lnTo>
                  <a:lnTo>
                    <a:pt x="112" y="363"/>
                  </a:lnTo>
                  <a:lnTo>
                    <a:pt x="113" y="363"/>
                  </a:lnTo>
                  <a:lnTo>
                    <a:pt x="113" y="362"/>
                  </a:lnTo>
                  <a:lnTo>
                    <a:pt x="113" y="360"/>
                  </a:lnTo>
                  <a:lnTo>
                    <a:pt x="112" y="360"/>
                  </a:lnTo>
                  <a:lnTo>
                    <a:pt x="112" y="359"/>
                  </a:lnTo>
                  <a:lnTo>
                    <a:pt x="112" y="358"/>
                  </a:lnTo>
                  <a:lnTo>
                    <a:pt x="113" y="358"/>
                  </a:lnTo>
                  <a:lnTo>
                    <a:pt x="113" y="356"/>
                  </a:lnTo>
                  <a:lnTo>
                    <a:pt x="113" y="355"/>
                  </a:lnTo>
                  <a:lnTo>
                    <a:pt x="113" y="353"/>
                  </a:lnTo>
                  <a:lnTo>
                    <a:pt x="115" y="352"/>
                  </a:lnTo>
                  <a:lnTo>
                    <a:pt x="116" y="352"/>
                  </a:lnTo>
                  <a:lnTo>
                    <a:pt x="115" y="350"/>
                  </a:lnTo>
                  <a:lnTo>
                    <a:pt x="113" y="350"/>
                  </a:lnTo>
                  <a:lnTo>
                    <a:pt x="113" y="349"/>
                  </a:lnTo>
                  <a:lnTo>
                    <a:pt x="112" y="349"/>
                  </a:lnTo>
                  <a:lnTo>
                    <a:pt x="113" y="349"/>
                  </a:lnTo>
                  <a:lnTo>
                    <a:pt x="113" y="347"/>
                  </a:lnTo>
                  <a:lnTo>
                    <a:pt x="115" y="347"/>
                  </a:lnTo>
                  <a:lnTo>
                    <a:pt x="115" y="346"/>
                  </a:lnTo>
                  <a:lnTo>
                    <a:pt x="115" y="345"/>
                  </a:lnTo>
                  <a:lnTo>
                    <a:pt x="115" y="343"/>
                  </a:lnTo>
                  <a:lnTo>
                    <a:pt x="116" y="343"/>
                  </a:lnTo>
                  <a:lnTo>
                    <a:pt x="116" y="342"/>
                  </a:lnTo>
                  <a:lnTo>
                    <a:pt x="117" y="342"/>
                  </a:lnTo>
                  <a:lnTo>
                    <a:pt x="117" y="340"/>
                  </a:lnTo>
                  <a:lnTo>
                    <a:pt x="119" y="340"/>
                  </a:lnTo>
                  <a:lnTo>
                    <a:pt x="119" y="339"/>
                  </a:lnTo>
                  <a:lnTo>
                    <a:pt x="117" y="339"/>
                  </a:lnTo>
                  <a:lnTo>
                    <a:pt x="119" y="339"/>
                  </a:lnTo>
                  <a:lnTo>
                    <a:pt x="119" y="337"/>
                  </a:lnTo>
                  <a:lnTo>
                    <a:pt x="117" y="337"/>
                  </a:lnTo>
                  <a:lnTo>
                    <a:pt x="119" y="337"/>
                  </a:lnTo>
                  <a:lnTo>
                    <a:pt x="119" y="336"/>
                  </a:lnTo>
                  <a:lnTo>
                    <a:pt x="119" y="334"/>
                  </a:lnTo>
                  <a:lnTo>
                    <a:pt x="119" y="333"/>
                  </a:lnTo>
                  <a:lnTo>
                    <a:pt x="117" y="333"/>
                  </a:lnTo>
                  <a:lnTo>
                    <a:pt x="117" y="332"/>
                  </a:lnTo>
                  <a:lnTo>
                    <a:pt x="116" y="332"/>
                  </a:lnTo>
                  <a:lnTo>
                    <a:pt x="117" y="330"/>
                  </a:lnTo>
                  <a:lnTo>
                    <a:pt x="117" y="329"/>
                  </a:lnTo>
                  <a:lnTo>
                    <a:pt x="117" y="327"/>
                  </a:lnTo>
                  <a:lnTo>
                    <a:pt x="119" y="327"/>
                  </a:lnTo>
                  <a:lnTo>
                    <a:pt x="119" y="329"/>
                  </a:lnTo>
                  <a:lnTo>
                    <a:pt x="120" y="329"/>
                  </a:lnTo>
                  <a:lnTo>
                    <a:pt x="122" y="329"/>
                  </a:lnTo>
                  <a:lnTo>
                    <a:pt x="120" y="327"/>
                  </a:lnTo>
                  <a:lnTo>
                    <a:pt x="120" y="326"/>
                  </a:lnTo>
                  <a:lnTo>
                    <a:pt x="122" y="324"/>
                  </a:lnTo>
                  <a:lnTo>
                    <a:pt x="123" y="324"/>
                  </a:lnTo>
                  <a:lnTo>
                    <a:pt x="123" y="323"/>
                  </a:lnTo>
                  <a:lnTo>
                    <a:pt x="124" y="323"/>
                  </a:lnTo>
                  <a:lnTo>
                    <a:pt x="126" y="322"/>
                  </a:lnTo>
                  <a:lnTo>
                    <a:pt x="126" y="320"/>
                  </a:lnTo>
                  <a:lnTo>
                    <a:pt x="126" y="322"/>
                  </a:lnTo>
                  <a:lnTo>
                    <a:pt x="126" y="323"/>
                  </a:lnTo>
                  <a:lnTo>
                    <a:pt x="127" y="323"/>
                  </a:lnTo>
                  <a:lnTo>
                    <a:pt x="127" y="324"/>
                  </a:lnTo>
                  <a:lnTo>
                    <a:pt x="127" y="326"/>
                  </a:lnTo>
                  <a:lnTo>
                    <a:pt x="127" y="327"/>
                  </a:lnTo>
                  <a:lnTo>
                    <a:pt x="128" y="327"/>
                  </a:lnTo>
                  <a:lnTo>
                    <a:pt x="130" y="327"/>
                  </a:lnTo>
                  <a:lnTo>
                    <a:pt x="130" y="326"/>
                  </a:lnTo>
                  <a:lnTo>
                    <a:pt x="131" y="326"/>
                  </a:lnTo>
                  <a:lnTo>
                    <a:pt x="131" y="327"/>
                  </a:lnTo>
                  <a:lnTo>
                    <a:pt x="133" y="327"/>
                  </a:lnTo>
                  <a:lnTo>
                    <a:pt x="133" y="326"/>
                  </a:lnTo>
                  <a:lnTo>
                    <a:pt x="134" y="326"/>
                  </a:lnTo>
                  <a:lnTo>
                    <a:pt x="135" y="326"/>
                  </a:lnTo>
                  <a:lnTo>
                    <a:pt x="137" y="326"/>
                  </a:lnTo>
                  <a:lnTo>
                    <a:pt x="138" y="326"/>
                  </a:lnTo>
                  <a:lnTo>
                    <a:pt x="138" y="327"/>
                  </a:lnTo>
                  <a:lnTo>
                    <a:pt x="138" y="329"/>
                  </a:lnTo>
                  <a:lnTo>
                    <a:pt x="137" y="329"/>
                  </a:lnTo>
                  <a:lnTo>
                    <a:pt x="138" y="329"/>
                  </a:lnTo>
                  <a:lnTo>
                    <a:pt x="138" y="330"/>
                  </a:lnTo>
                  <a:lnTo>
                    <a:pt x="138" y="329"/>
                  </a:lnTo>
                  <a:lnTo>
                    <a:pt x="138" y="330"/>
                  </a:lnTo>
                  <a:lnTo>
                    <a:pt x="139" y="330"/>
                  </a:lnTo>
                  <a:lnTo>
                    <a:pt x="141" y="330"/>
                  </a:lnTo>
                  <a:lnTo>
                    <a:pt x="141" y="329"/>
                  </a:lnTo>
                  <a:lnTo>
                    <a:pt x="141" y="330"/>
                  </a:lnTo>
                  <a:lnTo>
                    <a:pt x="142" y="329"/>
                  </a:lnTo>
                  <a:lnTo>
                    <a:pt x="144" y="329"/>
                  </a:lnTo>
                  <a:lnTo>
                    <a:pt x="144" y="330"/>
                  </a:lnTo>
                  <a:lnTo>
                    <a:pt x="145" y="330"/>
                  </a:lnTo>
                  <a:lnTo>
                    <a:pt x="145" y="329"/>
                  </a:lnTo>
                  <a:lnTo>
                    <a:pt x="146" y="329"/>
                  </a:lnTo>
                  <a:lnTo>
                    <a:pt x="148" y="329"/>
                  </a:lnTo>
                  <a:lnTo>
                    <a:pt x="149" y="329"/>
                  </a:lnTo>
                  <a:lnTo>
                    <a:pt x="150" y="329"/>
                  </a:lnTo>
                  <a:lnTo>
                    <a:pt x="152" y="329"/>
                  </a:lnTo>
                  <a:lnTo>
                    <a:pt x="152" y="327"/>
                  </a:lnTo>
                  <a:lnTo>
                    <a:pt x="153" y="327"/>
                  </a:lnTo>
                  <a:lnTo>
                    <a:pt x="154" y="327"/>
                  </a:lnTo>
                  <a:lnTo>
                    <a:pt x="156" y="327"/>
                  </a:lnTo>
                  <a:lnTo>
                    <a:pt x="157" y="327"/>
                  </a:lnTo>
                  <a:lnTo>
                    <a:pt x="157" y="326"/>
                  </a:lnTo>
                  <a:lnTo>
                    <a:pt x="159" y="326"/>
                  </a:lnTo>
                  <a:lnTo>
                    <a:pt x="160" y="326"/>
                  </a:lnTo>
                  <a:lnTo>
                    <a:pt x="161" y="326"/>
                  </a:lnTo>
                  <a:lnTo>
                    <a:pt x="163" y="324"/>
                  </a:lnTo>
                  <a:lnTo>
                    <a:pt x="163" y="326"/>
                  </a:lnTo>
                  <a:lnTo>
                    <a:pt x="163" y="324"/>
                  </a:lnTo>
                  <a:lnTo>
                    <a:pt x="164" y="324"/>
                  </a:lnTo>
                  <a:lnTo>
                    <a:pt x="164" y="323"/>
                  </a:lnTo>
                  <a:lnTo>
                    <a:pt x="165" y="323"/>
                  </a:lnTo>
                  <a:lnTo>
                    <a:pt x="165" y="324"/>
                  </a:lnTo>
                  <a:lnTo>
                    <a:pt x="167" y="323"/>
                  </a:lnTo>
                  <a:lnTo>
                    <a:pt x="167" y="322"/>
                  </a:lnTo>
                  <a:lnTo>
                    <a:pt x="167" y="320"/>
                  </a:lnTo>
                  <a:lnTo>
                    <a:pt x="168" y="320"/>
                  </a:lnTo>
                  <a:lnTo>
                    <a:pt x="168" y="322"/>
                  </a:lnTo>
                  <a:lnTo>
                    <a:pt x="168" y="320"/>
                  </a:lnTo>
                  <a:lnTo>
                    <a:pt x="170" y="320"/>
                  </a:lnTo>
                  <a:lnTo>
                    <a:pt x="171" y="319"/>
                  </a:lnTo>
                  <a:lnTo>
                    <a:pt x="172" y="317"/>
                  </a:lnTo>
                  <a:lnTo>
                    <a:pt x="171" y="317"/>
                  </a:lnTo>
                  <a:lnTo>
                    <a:pt x="171" y="316"/>
                  </a:lnTo>
                  <a:lnTo>
                    <a:pt x="170" y="316"/>
                  </a:lnTo>
                  <a:lnTo>
                    <a:pt x="170" y="314"/>
                  </a:lnTo>
                  <a:lnTo>
                    <a:pt x="168" y="314"/>
                  </a:lnTo>
                  <a:lnTo>
                    <a:pt x="168" y="313"/>
                  </a:lnTo>
                  <a:lnTo>
                    <a:pt x="167" y="313"/>
                  </a:lnTo>
                  <a:lnTo>
                    <a:pt x="167" y="311"/>
                  </a:lnTo>
                  <a:lnTo>
                    <a:pt x="167" y="310"/>
                  </a:lnTo>
                  <a:lnTo>
                    <a:pt x="168" y="310"/>
                  </a:lnTo>
                  <a:lnTo>
                    <a:pt x="168" y="309"/>
                  </a:lnTo>
                  <a:lnTo>
                    <a:pt x="168" y="307"/>
                  </a:lnTo>
                  <a:lnTo>
                    <a:pt x="168" y="306"/>
                  </a:lnTo>
                  <a:lnTo>
                    <a:pt x="167" y="306"/>
                  </a:lnTo>
                  <a:lnTo>
                    <a:pt x="165" y="306"/>
                  </a:lnTo>
                  <a:lnTo>
                    <a:pt x="165" y="307"/>
                  </a:lnTo>
                  <a:lnTo>
                    <a:pt x="164" y="306"/>
                  </a:lnTo>
                  <a:lnTo>
                    <a:pt x="163" y="306"/>
                  </a:lnTo>
                  <a:lnTo>
                    <a:pt x="163" y="304"/>
                  </a:lnTo>
                  <a:lnTo>
                    <a:pt x="163" y="303"/>
                  </a:lnTo>
                  <a:lnTo>
                    <a:pt x="161" y="303"/>
                  </a:lnTo>
                  <a:lnTo>
                    <a:pt x="157" y="301"/>
                  </a:lnTo>
                  <a:lnTo>
                    <a:pt x="153" y="301"/>
                  </a:lnTo>
                  <a:lnTo>
                    <a:pt x="153" y="294"/>
                  </a:lnTo>
                  <a:lnTo>
                    <a:pt x="154" y="294"/>
                  </a:lnTo>
                  <a:lnTo>
                    <a:pt x="154" y="293"/>
                  </a:lnTo>
                  <a:lnTo>
                    <a:pt x="156" y="293"/>
                  </a:lnTo>
                  <a:lnTo>
                    <a:pt x="157" y="293"/>
                  </a:lnTo>
                  <a:lnTo>
                    <a:pt x="159" y="293"/>
                  </a:lnTo>
                  <a:lnTo>
                    <a:pt x="160" y="291"/>
                  </a:lnTo>
                  <a:lnTo>
                    <a:pt x="161" y="291"/>
                  </a:lnTo>
                  <a:lnTo>
                    <a:pt x="163" y="291"/>
                  </a:lnTo>
                  <a:lnTo>
                    <a:pt x="164" y="291"/>
                  </a:lnTo>
                  <a:lnTo>
                    <a:pt x="165" y="291"/>
                  </a:lnTo>
                  <a:lnTo>
                    <a:pt x="165" y="290"/>
                  </a:lnTo>
                  <a:lnTo>
                    <a:pt x="165" y="288"/>
                  </a:lnTo>
                  <a:lnTo>
                    <a:pt x="167" y="288"/>
                  </a:lnTo>
                  <a:lnTo>
                    <a:pt x="168" y="288"/>
                  </a:lnTo>
                  <a:lnTo>
                    <a:pt x="170" y="288"/>
                  </a:lnTo>
                  <a:lnTo>
                    <a:pt x="171" y="288"/>
                  </a:lnTo>
                  <a:lnTo>
                    <a:pt x="172" y="288"/>
                  </a:lnTo>
                  <a:lnTo>
                    <a:pt x="174" y="288"/>
                  </a:lnTo>
                  <a:lnTo>
                    <a:pt x="174" y="287"/>
                  </a:lnTo>
                  <a:lnTo>
                    <a:pt x="175" y="287"/>
                  </a:lnTo>
                  <a:lnTo>
                    <a:pt x="175" y="285"/>
                  </a:lnTo>
                  <a:lnTo>
                    <a:pt x="175" y="284"/>
                  </a:lnTo>
                  <a:lnTo>
                    <a:pt x="175" y="283"/>
                  </a:lnTo>
                  <a:lnTo>
                    <a:pt x="175" y="281"/>
                  </a:lnTo>
                  <a:lnTo>
                    <a:pt x="174" y="281"/>
                  </a:lnTo>
                  <a:lnTo>
                    <a:pt x="174" y="280"/>
                  </a:lnTo>
                  <a:lnTo>
                    <a:pt x="172" y="280"/>
                  </a:lnTo>
                  <a:lnTo>
                    <a:pt x="172" y="278"/>
                  </a:lnTo>
                  <a:lnTo>
                    <a:pt x="174" y="278"/>
                  </a:lnTo>
                  <a:lnTo>
                    <a:pt x="175" y="278"/>
                  </a:lnTo>
                  <a:lnTo>
                    <a:pt x="172" y="267"/>
                  </a:lnTo>
                  <a:lnTo>
                    <a:pt x="172" y="265"/>
                  </a:lnTo>
                  <a:lnTo>
                    <a:pt x="171" y="265"/>
                  </a:lnTo>
                  <a:lnTo>
                    <a:pt x="170" y="265"/>
                  </a:lnTo>
                  <a:lnTo>
                    <a:pt x="170" y="264"/>
                  </a:lnTo>
                  <a:lnTo>
                    <a:pt x="168" y="264"/>
                  </a:lnTo>
                  <a:lnTo>
                    <a:pt x="168" y="262"/>
                  </a:lnTo>
                  <a:lnTo>
                    <a:pt x="167" y="262"/>
                  </a:lnTo>
                  <a:lnTo>
                    <a:pt x="167" y="261"/>
                  </a:lnTo>
                  <a:lnTo>
                    <a:pt x="165" y="261"/>
                  </a:lnTo>
                  <a:lnTo>
                    <a:pt x="165" y="260"/>
                  </a:lnTo>
                  <a:lnTo>
                    <a:pt x="164" y="258"/>
                  </a:lnTo>
                  <a:lnTo>
                    <a:pt x="163" y="258"/>
                  </a:lnTo>
                  <a:lnTo>
                    <a:pt x="163" y="260"/>
                  </a:lnTo>
                  <a:lnTo>
                    <a:pt x="161" y="260"/>
                  </a:lnTo>
                  <a:lnTo>
                    <a:pt x="160" y="260"/>
                  </a:lnTo>
                  <a:lnTo>
                    <a:pt x="159" y="260"/>
                  </a:lnTo>
                  <a:lnTo>
                    <a:pt x="159" y="258"/>
                  </a:lnTo>
                  <a:lnTo>
                    <a:pt x="157" y="258"/>
                  </a:lnTo>
                  <a:lnTo>
                    <a:pt x="157" y="257"/>
                  </a:lnTo>
                  <a:lnTo>
                    <a:pt x="156" y="257"/>
                  </a:lnTo>
                  <a:lnTo>
                    <a:pt x="154" y="257"/>
                  </a:lnTo>
                  <a:lnTo>
                    <a:pt x="153" y="257"/>
                  </a:lnTo>
                  <a:lnTo>
                    <a:pt x="153" y="258"/>
                  </a:lnTo>
                  <a:lnTo>
                    <a:pt x="152" y="258"/>
                  </a:lnTo>
                  <a:lnTo>
                    <a:pt x="152" y="257"/>
                  </a:lnTo>
                  <a:lnTo>
                    <a:pt x="150" y="257"/>
                  </a:lnTo>
                  <a:lnTo>
                    <a:pt x="150" y="255"/>
                  </a:lnTo>
                  <a:lnTo>
                    <a:pt x="150" y="254"/>
                  </a:lnTo>
                  <a:lnTo>
                    <a:pt x="152" y="254"/>
                  </a:lnTo>
                  <a:lnTo>
                    <a:pt x="152" y="252"/>
                  </a:lnTo>
                  <a:lnTo>
                    <a:pt x="150" y="252"/>
                  </a:lnTo>
                  <a:lnTo>
                    <a:pt x="150" y="251"/>
                  </a:lnTo>
                  <a:lnTo>
                    <a:pt x="150" y="249"/>
                  </a:lnTo>
                  <a:lnTo>
                    <a:pt x="150" y="248"/>
                  </a:lnTo>
                  <a:lnTo>
                    <a:pt x="152" y="248"/>
                  </a:lnTo>
                  <a:lnTo>
                    <a:pt x="152" y="247"/>
                  </a:lnTo>
                  <a:lnTo>
                    <a:pt x="153" y="245"/>
                  </a:lnTo>
                  <a:lnTo>
                    <a:pt x="153" y="244"/>
                  </a:lnTo>
                  <a:lnTo>
                    <a:pt x="153" y="242"/>
                  </a:lnTo>
                  <a:lnTo>
                    <a:pt x="154" y="242"/>
                  </a:lnTo>
                  <a:lnTo>
                    <a:pt x="154" y="241"/>
                  </a:lnTo>
                  <a:lnTo>
                    <a:pt x="153" y="241"/>
                  </a:lnTo>
                  <a:lnTo>
                    <a:pt x="153" y="239"/>
                  </a:lnTo>
                  <a:lnTo>
                    <a:pt x="152" y="238"/>
                  </a:lnTo>
                  <a:lnTo>
                    <a:pt x="150" y="238"/>
                  </a:lnTo>
                  <a:lnTo>
                    <a:pt x="150" y="239"/>
                  </a:lnTo>
                  <a:lnTo>
                    <a:pt x="150" y="241"/>
                  </a:lnTo>
                  <a:lnTo>
                    <a:pt x="149" y="241"/>
                  </a:lnTo>
                  <a:lnTo>
                    <a:pt x="148" y="241"/>
                  </a:lnTo>
                  <a:lnTo>
                    <a:pt x="146" y="241"/>
                  </a:lnTo>
                  <a:lnTo>
                    <a:pt x="146" y="239"/>
                  </a:lnTo>
                  <a:lnTo>
                    <a:pt x="145" y="239"/>
                  </a:lnTo>
                  <a:lnTo>
                    <a:pt x="145" y="238"/>
                  </a:lnTo>
                  <a:lnTo>
                    <a:pt x="144" y="238"/>
                  </a:lnTo>
                  <a:lnTo>
                    <a:pt x="142" y="238"/>
                  </a:lnTo>
                  <a:lnTo>
                    <a:pt x="142" y="236"/>
                  </a:lnTo>
                  <a:lnTo>
                    <a:pt x="142" y="238"/>
                  </a:lnTo>
                  <a:lnTo>
                    <a:pt x="142" y="236"/>
                  </a:lnTo>
                  <a:lnTo>
                    <a:pt x="141" y="236"/>
                  </a:lnTo>
                  <a:lnTo>
                    <a:pt x="142" y="235"/>
                  </a:lnTo>
                  <a:lnTo>
                    <a:pt x="144" y="234"/>
                  </a:lnTo>
                  <a:lnTo>
                    <a:pt x="145" y="234"/>
                  </a:lnTo>
                  <a:lnTo>
                    <a:pt x="145" y="232"/>
                  </a:lnTo>
                  <a:lnTo>
                    <a:pt x="146" y="232"/>
                  </a:lnTo>
                  <a:lnTo>
                    <a:pt x="146" y="231"/>
                  </a:lnTo>
                  <a:lnTo>
                    <a:pt x="146" y="229"/>
                  </a:lnTo>
                  <a:lnTo>
                    <a:pt x="148" y="229"/>
                  </a:lnTo>
                  <a:lnTo>
                    <a:pt x="146" y="228"/>
                  </a:lnTo>
                  <a:lnTo>
                    <a:pt x="148" y="228"/>
                  </a:lnTo>
                  <a:lnTo>
                    <a:pt x="148" y="226"/>
                  </a:lnTo>
                  <a:lnTo>
                    <a:pt x="146" y="219"/>
                  </a:lnTo>
                  <a:lnTo>
                    <a:pt x="148" y="219"/>
                  </a:lnTo>
                  <a:lnTo>
                    <a:pt x="149" y="219"/>
                  </a:lnTo>
                  <a:lnTo>
                    <a:pt x="149" y="221"/>
                  </a:lnTo>
                  <a:lnTo>
                    <a:pt x="150" y="221"/>
                  </a:lnTo>
                  <a:lnTo>
                    <a:pt x="152" y="221"/>
                  </a:lnTo>
                  <a:lnTo>
                    <a:pt x="153" y="221"/>
                  </a:lnTo>
                  <a:lnTo>
                    <a:pt x="153" y="219"/>
                  </a:lnTo>
                  <a:lnTo>
                    <a:pt x="154" y="221"/>
                  </a:lnTo>
                  <a:lnTo>
                    <a:pt x="156" y="221"/>
                  </a:lnTo>
                  <a:lnTo>
                    <a:pt x="156" y="219"/>
                  </a:lnTo>
                  <a:lnTo>
                    <a:pt x="156" y="218"/>
                  </a:lnTo>
                  <a:lnTo>
                    <a:pt x="157" y="216"/>
                  </a:lnTo>
                  <a:lnTo>
                    <a:pt x="157" y="215"/>
                  </a:lnTo>
                  <a:lnTo>
                    <a:pt x="159" y="215"/>
                  </a:lnTo>
                  <a:lnTo>
                    <a:pt x="159" y="213"/>
                  </a:lnTo>
                  <a:lnTo>
                    <a:pt x="160" y="213"/>
                  </a:lnTo>
                  <a:lnTo>
                    <a:pt x="160" y="212"/>
                  </a:lnTo>
                  <a:lnTo>
                    <a:pt x="161" y="212"/>
                  </a:lnTo>
                  <a:lnTo>
                    <a:pt x="161" y="211"/>
                  </a:lnTo>
                  <a:lnTo>
                    <a:pt x="163" y="211"/>
                  </a:lnTo>
                  <a:lnTo>
                    <a:pt x="164" y="211"/>
                  </a:lnTo>
                  <a:lnTo>
                    <a:pt x="165" y="211"/>
                  </a:lnTo>
                  <a:lnTo>
                    <a:pt x="165" y="212"/>
                  </a:lnTo>
                  <a:lnTo>
                    <a:pt x="167" y="212"/>
                  </a:lnTo>
                  <a:lnTo>
                    <a:pt x="167" y="211"/>
                  </a:lnTo>
                  <a:lnTo>
                    <a:pt x="168" y="211"/>
                  </a:lnTo>
                  <a:lnTo>
                    <a:pt x="170" y="211"/>
                  </a:lnTo>
                  <a:lnTo>
                    <a:pt x="171" y="211"/>
                  </a:lnTo>
                  <a:lnTo>
                    <a:pt x="171" y="212"/>
                  </a:lnTo>
                  <a:lnTo>
                    <a:pt x="172" y="212"/>
                  </a:lnTo>
                  <a:lnTo>
                    <a:pt x="174" y="212"/>
                  </a:lnTo>
                  <a:lnTo>
                    <a:pt x="175" y="212"/>
                  </a:lnTo>
                  <a:lnTo>
                    <a:pt x="176" y="211"/>
                  </a:lnTo>
                  <a:lnTo>
                    <a:pt x="176" y="212"/>
                  </a:lnTo>
                  <a:lnTo>
                    <a:pt x="178" y="212"/>
                  </a:lnTo>
                  <a:lnTo>
                    <a:pt x="179" y="212"/>
                  </a:lnTo>
                  <a:lnTo>
                    <a:pt x="181" y="212"/>
                  </a:lnTo>
                  <a:lnTo>
                    <a:pt x="181" y="211"/>
                  </a:lnTo>
                  <a:lnTo>
                    <a:pt x="182" y="211"/>
                  </a:lnTo>
                  <a:lnTo>
                    <a:pt x="183" y="211"/>
                  </a:lnTo>
                  <a:lnTo>
                    <a:pt x="183" y="209"/>
                  </a:lnTo>
                  <a:lnTo>
                    <a:pt x="185" y="209"/>
                  </a:lnTo>
                  <a:lnTo>
                    <a:pt x="186" y="209"/>
                  </a:lnTo>
                  <a:lnTo>
                    <a:pt x="187" y="209"/>
                  </a:lnTo>
                  <a:lnTo>
                    <a:pt x="187" y="208"/>
                  </a:lnTo>
                  <a:lnTo>
                    <a:pt x="189" y="206"/>
                  </a:lnTo>
                  <a:lnTo>
                    <a:pt x="189" y="205"/>
                  </a:lnTo>
                  <a:lnTo>
                    <a:pt x="189" y="203"/>
                  </a:lnTo>
                  <a:lnTo>
                    <a:pt x="189" y="205"/>
                  </a:lnTo>
                  <a:lnTo>
                    <a:pt x="187" y="205"/>
                  </a:lnTo>
                  <a:lnTo>
                    <a:pt x="186" y="205"/>
                  </a:lnTo>
                  <a:lnTo>
                    <a:pt x="186" y="203"/>
                  </a:lnTo>
                  <a:lnTo>
                    <a:pt x="186" y="202"/>
                  </a:lnTo>
                  <a:lnTo>
                    <a:pt x="185" y="200"/>
                  </a:lnTo>
                  <a:lnTo>
                    <a:pt x="185" y="199"/>
                  </a:lnTo>
                  <a:lnTo>
                    <a:pt x="185" y="198"/>
                  </a:lnTo>
                  <a:lnTo>
                    <a:pt x="185" y="196"/>
                  </a:lnTo>
                  <a:lnTo>
                    <a:pt x="185" y="195"/>
                  </a:lnTo>
                  <a:lnTo>
                    <a:pt x="185" y="193"/>
                  </a:lnTo>
                  <a:lnTo>
                    <a:pt x="185" y="192"/>
                  </a:lnTo>
                  <a:lnTo>
                    <a:pt x="185" y="190"/>
                  </a:lnTo>
                  <a:lnTo>
                    <a:pt x="185" y="189"/>
                  </a:lnTo>
                  <a:lnTo>
                    <a:pt x="178" y="183"/>
                  </a:lnTo>
                  <a:lnTo>
                    <a:pt x="178" y="182"/>
                  </a:lnTo>
                  <a:lnTo>
                    <a:pt x="176" y="182"/>
                  </a:lnTo>
                  <a:lnTo>
                    <a:pt x="176" y="180"/>
                  </a:lnTo>
                  <a:lnTo>
                    <a:pt x="175" y="179"/>
                  </a:lnTo>
                  <a:lnTo>
                    <a:pt x="174" y="177"/>
                  </a:lnTo>
                  <a:lnTo>
                    <a:pt x="172" y="176"/>
                  </a:lnTo>
                  <a:lnTo>
                    <a:pt x="171" y="176"/>
                  </a:lnTo>
                  <a:lnTo>
                    <a:pt x="170" y="176"/>
                  </a:lnTo>
                  <a:lnTo>
                    <a:pt x="170" y="175"/>
                  </a:lnTo>
                  <a:lnTo>
                    <a:pt x="168" y="175"/>
                  </a:lnTo>
                  <a:lnTo>
                    <a:pt x="167" y="175"/>
                  </a:lnTo>
                  <a:lnTo>
                    <a:pt x="165" y="175"/>
                  </a:lnTo>
                  <a:lnTo>
                    <a:pt x="164" y="173"/>
                  </a:lnTo>
                  <a:lnTo>
                    <a:pt x="159" y="134"/>
                  </a:lnTo>
                  <a:lnTo>
                    <a:pt x="160" y="134"/>
                  </a:lnTo>
                  <a:lnTo>
                    <a:pt x="161" y="134"/>
                  </a:lnTo>
                  <a:lnTo>
                    <a:pt x="161" y="133"/>
                  </a:lnTo>
                  <a:lnTo>
                    <a:pt x="164" y="131"/>
                  </a:lnTo>
                  <a:lnTo>
                    <a:pt x="165" y="131"/>
                  </a:lnTo>
                  <a:lnTo>
                    <a:pt x="167" y="131"/>
                  </a:lnTo>
                  <a:lnTo>
                    <a:pt x="167" y="133"/>
                  </a:lnTo>
                  <a:lnTo>
                    <a:pt x="167" y="134"/>
                  </a:lnTo>
                  <a:lnTo>
                    <a:pt x="168" y="134"/>
                  </a:lnTo>
                  <a:lnTo>
                    <a:pt x="168" y="136"/>
                  </a:lnTo>
                  <a:lnTo>
                    <a:pt x="170" y="136"/>
                  </a:lnTo>
                  <a:lnTo>
                    <a:pt x="171" y="136"/>
                  </a:lnTo>
                  <a:lnTo>
                    <a:pt x="172" y="136"/>
                  </a:lnTo>
                  <a:lnTo>
                    <a:pt x="201" y="140"/>
                  </a:lnTo>
                  <a:lnTo>
                    <a:pt x="202" y="140"/>
                  </a:lnTo>
                  <a:lnTo>
                    <a:pt x="204" y="140"/>
                  </a:lnTo>
                  <a:lnTo>
                    <a:pt x="222" y="133"/>
                  </a:lnTo>
                  <a:lnTo>
                    <a:pt x="222" y="131"/>
                  </a:lnTo>
                  <a:lnTo>
                    <a:pt x="222" y="130"/>
                  </a:lnTo>
                  <a:lnTo>
                    <a:pt x="222" y="128"/>
                  </a:lnTo>
                  <a:lnTo>
                    <a:pt x="220" y="128"/>
                  </a:lnTo>
                  <a:lnTo>
                    <a:pt x="220" y="127"/>
                  </a:lnTo>
                  <a:lnTo>
                    <a:pt x="220" y="126"/>
                  </a:lnTo>
                  <a:lnTo>
                    <a:pt x="219" y="126"/>
                  </a:lnTo>
                  <a:lnTo>
                    <a:pt x="219" y="124"/>
                  </a:lnTo>
                  <a:lnTo>
                    <a:pt x="220" y="124"/>
                  </a:lnTo>
                  <a:lnTo>
                    <a:pt x="220" y="123"/>
                  </a:lnTo>
                  <a:lnTo>
                    <a:pt x="220" y="121"/>
                  </a:lnTo>
                  <a:lnTo>
                    <a:pt x="222" y="123"/>
                  </a:lnTo>
                  <a:lnTo>
                    <a:pt x="223" y="123"/>
                  </a:lnTo>
                  <a:lnTo>
                    <a:pt x="224" y="124"/>
                  </a:lnTo>
                  <a:lnTo>
                    <a:pt x="226" y="124"/>
                  </a:lnTo>
                  <a:lnTo>
                    <a:pt x="227" y="124"/>
                  </a:lnTo>
                  <a:lnTo>
                    <a:pt x="227" y="126"/>
                  </a:lnTo>
                  <a:lnTo>
                    <a:pt x="228" y="126"/>
                  </a:lnTo>
                  <a:lnTo>
                    <a:pt x="230" y="126"/>
                  </a:lnTo>
                  <a:lnTo>
                    <a:pt x="231" y="126"/>
                  </a:lnTo>
                  <a:lnTo>
                    <a:pt x="233" y="127"/>
                  </a:lnTo>
                  <a:lnTo>
                    <a:pt x="238" y="126"/>
                  </a:lnTo>
                  <a:lnTo>
                    <a:pt x="239" y="124"/>
                  </a:lnTo>
                  <a:lnTo>
                    <a:pt x="241" y="124"/>
                  </a:lnTo>
                  <a:lnTo>
                    <a:pt x="242" y="123"/>
                  </a:lnTo>
                  <a:lnTo>
                    <a:pt x="242" y="121"/>
                  </a:lnTo>
                  <a:lnTo>
                    <a:pt x="242" y="120"/>
                  </a:lnTo>
                  <a:lnTo>
                    <a:pt x="244" y="118"/>
                  </a:lnTo>
                  <a:lnTo>
                    <a:pt x="244" y="117"/>
                  </a:lnTo>
                  <a:lnTo>
                    <a:pt x="242" y="102"/>
                  </a:lnTo>
                  <a:lnTo>
                    <a:pt x="248" y="102"/>
                  </a:lnTo>
                  <a:lnTo>
                    <a:pt x="249" y="102"/>
                  </a:lnTo>
                  <a:lnTo>
                    <a:pt x="249" y="101"/>
                  </a:lnTo>
                  <a:lnTo>
                    <a:pt x="249" y="100"/>
                  </a:lnTo>
                  <a:lnTo>
                    <a:pt x="250" y="100"/>
                  </a:lnTo>
                  <a:lnTo>
                    <a:pt x="250" y="98"/>
                  </a:lnTo>
                  <a:lnTo>
                    <a:pt x="252" y="97"/>
                  </a:lnTo>
                  <a:lnTo>
                    <a:pt x="253" y="97"/>
                  </a:lnTo>
                  <a:lnTo>
                    <a:pt x="253" y="95"/>
                  </a:lnTo>
                  <a:lnTo>
                    <a:pt x="253" y="94"/>
                  </a:lnTo>
                  <a:lnTo>
                    <a:pt x="255" y="94"/>
                  </a:lnTo>
                  <a:lnTo>
                    <a:pt x="256" y="92"/>
                  </a:lnTo>
                  <a:lnTo>
                    <a:pt x="257" y="91"/>
                  </a:lnTo>
                  <a:lnTo>
                    <a:pt x="257" y="90"/>
                  </a:lnTo>
                  <a:lnTo>
                    <a:pt x="256" y="90"/>
                  </a:lnTo>
                  <a:lnTo>
                    <a:pt x="256" y="88"/>
                  </a:lnTo>
                  <a:lnTo>
                    <a:pt x="257" y="87"/>
                  </a:lnTo>
                  <a:lnTo>
                    <a:pt x="259" y="85"/>
                  </a:lnTo>
                  <a:lnTo>
                    <a:pt x="257" y="84"/>
                  </a:lnTo>
                  <a:lnTo>
                    <a:pt x="259" y="82"/>
                  </a:lnTo>
                  <a:lnTo>
                    <a:pt x="270" y="72"/>
                  </a:lnTo>
                  <a:lnTo>
                    <a:pt x="270" y="71"/>
                  </a:lnTo>
                  <a:lnTo>
                    <a:pt x="271" y="71"/>
                  </a:lnTo>
                  <a:lnTo>
                    <a:pt x="271" y="69"/>
                  </a:lnTo>
                  <a:lnTo>
                    <a:pt x="272" y="68"/>
                  </a:lnTo>
                  <a:lnTo>
                    <a:pt x="272" y="66"/>
                  </a:lnTo>
                  <a:lnTo>
                    <a:pt x="274" y="66"/>
                  </a:lnTo>
                  <a:lnTo>
                    <a:pt x="274" y="65"/>
                  </a:lnTo>
                  <a:lnTo>
                    <a:pt x="274" y="64"/>
                  </a:lnTo>
                  <a:lnTo>
                    <a:pt x="274" y="62"/>
                  </a:lnTo>
                  <a:lnTo>
                    <a:pt x="275" y="62"/>
                  </a:lnTo>
                  <a:lnTo>
                    <a:pt x="276" y="61"/>
                  </a:lnTo>
                  <a:lnTo>
                    <a:pt x="278" y="61"/>
                  </a:lnTo>
                  <a:lnTo>
                    <a:pt x="278" y="59"/>
                  </a:lnTo>
                  <a:lnTo>
                    <a:pt x="271" y="26"/>
                  </a:lnTo>
                  <a:lnTo>
                    <a:pt x="272" y="26"/>
                  </a:lnTo>
                  <a:lnTo>
                    <a:pt x="274" y="26"/>
                  </a:lnTo>
                  <a:lnTo>
                    <a:pt x="275" y="26"/>
                  </a:lnTo>
                  <a:lnTo>
                    <a:pt x="276" y="26"/>
                  </a:lnTo>
                  <a:lnTo>
                    <a:pt x="279" y="26"/>
                  </a:lnTo>
                  <a:lnTo>
                    <a:pt x="281" y="28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5" y="25"/>
                  </a:lnTo>
                  <a:lnTo>
                    <a:pt x="286" y="25"/>
                  </a:lnTo>
                  <a:lnTo>
                    <a:pt x="287" y="23"/>
                  </a:lnTo>
                  <a:lnTo>
                    <a:pt x="289" y="23"/>
                  </a:lnTo>
                  <a:lnTo>
                    <a:pt x="290" y="22"/>
                  </a:lnTo>
                  <a:lnTo>
                    <a:pt x="292" y="20"/>
                  </a:lnTo>
                  <a:lnTo>
                    <a:pt x="290" y="20"/>
                  </a:lnTo>
                  <a:lnTo>
                    <a:pt x="289" y="19"/>
                  </a:lnTo>
                  <a:lnTo>
                    <a:pt x="287" y="17"/>
                  </a:lnTo>
                  <a:lnTo>
                    <a:pt x="286" y="17"/>
                  </a:lnTo>
                  <a:lnTo>
                    <a:pt x="285" y="16"/>
                  </a:lnTo>
                  <a:lnTo>
                    <a:pt x="283" y="16"/>
                  </a:lnTo>
                  <a:lnTo>
                    <a:pt x="285" y="15"/>
                  </a:lnTo>
                  <a:lnTo>
                    <a:pt x="285" y="13"/>
                  </a:lnTo>
                  <a:lnTo>
                    <a:pt x="286" y="12"/>
                  </a:lnTo>
                  <a:lnTo>
                    <a:pt x="286" y="10"/>
                  </a:lnTo>
                  <a:lnTo>
                    <a:pt x="287" y="9"/>
                  </a:lnTo>
                  <a:lnTo>
                    <a:pt x="289" y="9"/>
                  </a:lnTo>
                  <a:lnTo>
                    <a:pt x="290" y="9"/>
                  </a:lnTo>
                  <a:lnTo>
                    <a:pt x="292" y="9"/>
                  </a:lnTo>
                  <a:lnTo>
                    <a:pt x="293" y="9"/>
                  </a:lnTo>
                  <a:lnTo>
                    <a:pt x="296" y="6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8" y="3"/>
                  </a:lnTo>
                  <a:lnTo>
                    <a:pt x="300" y="2"/>
                  </a:lnTo>
                  <a:lnTo>
                    <a:pt x="301" y="2"/>
                  </a:lnTo>
                  <a:lnTo>
                    <a:pt x="304" y="0"/>
                  </a:lnTo>
                  <a:lnTo>
                    <a:pt x="305" y="2"/>
                  </a:lnTo>
                  <a:lnTo>
                    <a:pt x="307" y="0"/>
                  </a:lnTo>
                  <a:lnTo>
                    <a:pt x="308" y="0"/>
                  </a:lnTo>
                  <a:lnTo>
                    <a:pt x="309" y="0"/>
                  </a:lnTo>
                  <a:lnTo>
                    <a:pt x="309" y="2"/>
                  </a:lnTo>
                  <a:lnTo>
                    <a:pt x="311" y="3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9" y="6"/>
                  </a:lnTo>
                  <a:lnTo>
                    <a:pt x="311" y="6"/>
                  </a:lnTo>
                  <a:lnTo>
                    <a:pt x="311" y="7"/>
                  </a:lnTo>
                  <a:lnTo>
                    <a:pt x="312" y="9"/>
                  </a:lnTo>
                  <a:lnTo>
                    <a:pt x="313" y="9"/>
                  </a:lnTo>
                  <a:lnTo>
                    <a:pt x="313" y="10"/>
                  </a:lnTo>
                  <a:lnTo>
                    <a:pt x="313" y="12"/>
                  </a:lnTo>
                  <a:lnTo>
                    <a:pt x="315" y="13"/>
                  </a:lnTo>
                  <a:lnTo>
                    <a:pt x="315" y="15"/>
                  </a:lnTo>
                  <a:lnTo>
                    <a:pt x="315" y="16"/>
                  </a:lnTo>
                  <a:lnTo>
                    <a:pt x="316" y="16"/>
                  </a:lnTo>
                  <a:lnTo>
                    <a:pt x="316" y="17"/>
                  </a:lnTo>
                  <a:lnTo>
                    <a:pt x="318" y="19"/>
                  </a:lnTo>
                  <a:lnTo>
                    <a:pt x="319" y="19"/>
                  </a:lnTo>
                  <a:lnTo>
                    <a:pt x="320" y="19"/>
                  </a:lnTo>
                  <a:lnTo>
                    <a:pt x="320" y="20"/>
                  </a:lnTo>
                  <a:lnTo>
                    <a:pt x="320" y="22"/>
                  </a:lnTo>
                  <a:lnTo>
                    <a:pt x="320" y="23"/>
                  </a:lnTo>
                  <a:lnTo>
                    <a:pt x="322" y="23"/>
                  </a:lnTo>
                  <a:lnTo>
                    <a:pt x="323" y="23"/>
                  </a:lnTo>
                  <a:lnTo>
                    <a:pt x="324" y="25"/>
                  </a:lnTo>
                  <a:lnTo>
                    <a:pt x="326" y="25"/>
                  </a:lnTo>
                  <a:lnTo>
                    <a:pt x="326" y="26"/>
                  </a:lnTo>
                  <a:lnTo>
                    <a:pt x="327" y="26"/>
                  </a:lnTo>
                  <a:lnTo>
                    <a:pt x="327" y="28"/>
                  </a:lnTo>
                  <a:lnTo>
                    <a:pt x="329" y="28"/>
                  </a:lnTo>
                  <a:lnTo>
                    <a:pt x="329" y="29"/>
                  </a:lnTo>
                  <a:lnTo>
                    <a:pt x="329" y="30"/>
                  </a:lnTo>
                  <a:lnTo>
                    <a:pt x="330" y="30"/>
                  </a:lnTo>
                  <a:lnTo>
                    <a:pt x="330" y="32"/>
                  </a:lnTo>
                  <a:lnTo>
                    <a:pt x="331" y="33"/>
                  </a:lnTo>
                  <a:lnTo>
                    <a:pt x="330" y="35"/>
                  </a:lnTo>
                  <a:lnTo>
                    <a:pt x="331" y="35"/>
                  </a:lnTo>
                  <a:lnTo>
                    <a:pt x="331" y="36"/>
                  </a:lnTo>
                  <a:lnTo>
                    <a:pt x="333" y="36"/>
                  </a:lnTo>
                  <a:lnTo>
                    <a:pt x="334" y="38"/>
                  </a:lnTo>
                  <a:lnTo>
                    <a:pt x="334" y="39"/>
                  </a:lnTo>
                  <a:lnTo>
                    <a:pt x="335" y="39"/>
                  </a:lnTo>
                  <a:lnTo>
                    <a:pt x="335" y="41"/>
                  </a:lnTo>
                  <a:lnTo>
                    <a:pt x="335" y="42"/>
                  </a:lnTo>
                  <a:lnTo>
                    <a:pt x="335" y="43"/>
                  </a:lnTo>
                  <a:lnTo>
                    <a:pt x="335" y="45"/>
                  </a:lnTo>
                  <a:lnTo>
                    <a:pt x="335" y="46"/>
                  </a:lnTo>
                  <a:lnTo>
                    <a:pt x="335" y="48"/>
                  </a:lnTo>
                  <a:lnTo>
                    <a:pt x="337" y="48"/>
                  </a:lnTo>
                  <a:lnTo>
                    <a:pt x="337" y="49"/>
                  </a:lnTo>
                  <a:lnTo>
                    <a:pt x="338" y="49"/>
                  </a:lnTo>
                  <a:lnTo>
                    <a:pt x="338" y="51"/>
                  </a:lnTo>
                  <a:lnTo>
                    <a:pt x="339" y="52"/>
                  </a:lnTo>
                  <a:lnTo>
                    <a:pt x="339" y="53"/>
                  </a:lnTo>
                  <a:lnTo>
                    <a:pt x="341" y="53"/>
                  </a:lnTo>
                  <a:lnTo>
                    <a:pt x="341" y="55"/>
                  </a:lnTo>
                  <a:lnTo>
                    <a:pt x="341" y="56"/>
                  </a:lnTo>
                  <a:lnTo>
                    <a:pt x="341" y="58"/>
                  </a:lnTo>
                  <a:lnTo>
                    <a:pt x="342" y="58"/>
                  </a:lnTo>
                  <a:lnTo>
                    <a:pt x="342" y="59"/>
                  </a:lnTo>
                  <a:lnTo>
                    <a:pt x="344" y="59"/>
                  </a:lnTo>
                  <a:lnTo>
                    <a:pt x="344" y="61"/>
                  </a:lnTo>
                  <a:lnTo>
                    <a:pt x="371" y="61"/>
                  </a:lnTo>
                  <a:lnTo>
                    <a:pt x="372" y="61"/>
                  </a:lnTo>
                  <a:lnTo>
                    <a:pt x="452" y="61"/>
                  </a:lnTo>
                  <a:lnTo>
                    <a:pt x="457" y="61"/>
                  </a:lnTo>
                  <a:lnTo>
                    <a:pt x="564" y="61"/>
                  </a:lnTo>
                  <a:lnTo>
                    <a:pt x="563" y="62"/>
                  </a:lnTo>
                  <a:lnTo>
                    <a:pt x="563" y="64"/>
                  </a:lnTo>
                  <a:lnTo>
                    <a:pt x="561" y="65"/>
                  </a:lnTo>
                  <a:lnTo>
                    <a:pt x="563" y="65"/>
                  </a:lnTo>
                  <a:lnTo>
                    <a:pt x="561" y="65"/>
                  </a:lnTo>
                  <a:lnTo>
                    <a:pt x="561" y="66"/>
                  </a:lnTo>
                  <a:lnTo>
                    <a:pt x="560" y="68"/>
                  </a:lnTo>
                  <a:lnTo>
                    <a:pt x="560" y="69"/>
                  </a:lnTo>
                  <a:lnTo>
                    <a:pt x="560" y="71"/>
                  </a:lnTo>
                  <a:lnTo>
                    <a:pt x="559" y="71"/>
                  </a:lnTo>
                  <a:lnTo>
                    <a:pt x="557" y="72"/>
                  </a:lnTo>
                  <a:lnTo>
                    <a:pt x="556" y="72"/>
                  </a:lnTo>
                  <a:lnTo>
                    <a:pt x="556" y="74"/>
                  </a:lnTo>
                  <a:lnTo>
                    <a:pt x="555" y="74"/>
                  </a:lnTo>
                  <a:lnTo>
                    <a:pt x="553" y="75"/>
                  </a:lnTo>
                  <a:lnTo>
                    <a:pt x="552" y="77"/>
                  </a:lnTo>
                  <a:lnTo>
                    <a:pt x="550" y="78"/>
                  </a:lnTo>
                  <a:lnTo>
                    <a:pt x="550" y="79"/>
                  </a:lnTo>
                  <a:lnTo>
                    <a:pt x="549" y="81"/>
                  </a:lnTo>
                  <a:lnTo>
                    <a:pt x="549" y="82"/>
                  </a:lnTo>
                  <a:lnTo>
                    <a:pt x="549" y="84"/>
                  </a:lnTo>
                  <a:lnTo>
                    <a:pt x="549" y="85"/>
                  </a:lnTo>
                  <a:lnTo>
                    <a:pt x="549" y="87"/>
                  </a:lnTo>
                  <a:lnTo>
                    <a:pt x="549" y="88"/>
                  </a:lnTo>
                  <a:lnTo>
                    <a:pt x="549" y="90"/>
                  </a:lnTo>
                  <a:lnTo>
                    <a:pt x="549" y="91"/>
                  </a:lnTo>
                  <a:lnTo>
                    <a:pt x="549" y="92"/>
                  </a:lnTo>
                  <a:lnTo>
                    <a:pt x="549" y="94"/>
                  </a:lnTo>
                  <a:lnTo>
                    <a:pt x="549" y="95"/>
                  </a:lnTo>
                  <a:lnTo>
                    <a:pt x="549" y="97"/>
                  </a:lnTo>
                  <a:lnTo>
                    <a:pt x="549" y="98"/>
                  </a:lnTo>
                  <a:lnTo>
                    <a:pt x="550" y="98"/>
                  </a:lnTo>
                  <a:lnTo>
                    <a:pt x="549" y="100"/>
                  </a:lnTo>
                  <a:lnTo>
                    <a:pt x="550" y="100"/>
                  </a:lnTo>
                  <a:lnTo>
                    <a:pt x="549" y="101"/>
                  </a:lnTo>
                  <a:lnTo>
                    <a:pt x="549" y="102"/>
                  </a:lnTo>
                  <a:lnTo>
                    <a:pt x="550" y="102"/>
                  </a:lnTo>
                  <a:lnTo>
                    <a:pt x="550" y="104"/>
                  </a:lnTo>
                  <a:lnTo>
                    <a:pt x="549" y="105"/>
                  </a:lnTo>
                  <a:lnTo>
                    <a:pt x="548" y="105"/>
                  </a:lnTo>
                  <a:lnTo>
                    <a:pt x="548" y="107"/>
                  </a:lnTo>
                  <a:lnTo>
                    <a:pt x="546" y="108"/>
                  </a:lnTo>
                  <a:lnTo>
                    <a:pt x="546" y="110"/>
                  </a:lnTo>
                  <a:lnTo>
                    <a:pt x="544" y="110"/>
                  </a:lnTo>
                  <a:lnTo>
                    <a:pt x="544" y="111"/>
                  </a:lnTo>
                  <a:lnTo>
                    <a:pt x="542" y="111"/>
                  </a:lnTo>
                  <a:lnTo>
                    <a:pt x="541" y="113"/>
                  </a:lnTo>
                  <a:lnTo>
                    <a:pt x="541" y="114"/>
                  </a:lnTo>
                  <a:lnTo>
                    <a:pt x="540" y="114"/>
                  </a:lnTo>
                  <a:lnTo>
                    <a:pt x="540" y="115"/>
                  </a:lnTo>
                  <a:lnTo>
                    <a:pt x="540" y="117"/>
                  </a:lnTo>
                  <a:lnTo>
                    <a:pt x="538" y="118"/>
                  </a:lnTo>
                  <a:lnTo>
                    <a:pt x="538" y="120"/>
                  </a:lnTo>
                  <a:lnTo>
                    <a:pt x="538" y="121"/>
                  </a:lnTo>
                  <a:lnTo>
                    <a:pt x="537" y="121"/>
                  </a:lnTo>
                  <a:lnTo>
                    <a:pt x="537" y="123"/>
                  </a:lnTo>
                  <a:lnTo>
                    <a:pt x="537" y="124"/>
                  </a:lnTo>
                  <a:lnTo>
                    <a:pt x="535" y="124"/>
                  </a:lnTo>
                  <a:lnTo>
                    <a:pt x="535" y="126"/>
                  </a:lnTo>
                  <a:lnTo>
                    <a:pt x="534" y="126"/>
                  </a:lnTo>
                  <a:lnTo>
                    <a:pt x="534" y="127"/>
                  </a:lnTo>
                  <a:lnTo>
                    <a:pt x="533" y="127"/>
                  </a:lnTo>
                  <a:lnTo>
                    <a:pt x="533" y="128"/>
                  </a:lnTo>
                  <a:lnTo>
                    <a:pt x="533" y="130"/>
                  </a:lnTo>
                  <a:lnTo>
                    <a:pt x="535" y="162"/>
                  </a:lnTo>
                  <a:lnTo>
                    <a:pt x="535" y="163"/>
                  </a:lnTo>
                  <a:lnTo>
                    <a:pt x="537" y="163"/>
                  </a:lnTo>
                  <a:lnTo>
                    <a:pt x="537" y="164"/>
                  </a:lnTo>
                  <a:lnTo>
                    <a:pt x="538" y="166"/>
                  </a:lnTo>
                  <a:lnTo>
                    <a:pt x="538" y="167"/>
                  </a:lnTo>
                  <a:lnTo>
                    <a:pt x="538" y="169"/>
                  </a:lnTo>
                  <a:lnTo>
                    <a:pt x="540" y="169"/>
                  </a:lnTo>
                  <a:lnTo>
                    <a:pt x="540" y="170"/>
                  </a:lnTo>
                  <a:lnTo>
                    <a:pt x="541" y="170"/>
                  </a:lnTo>
                  <a:lnTo>
                    <a:pt x="541" y="172"/>
                  </a:lnTo>
                  <a:lnTo>
                    <a:pt x="542" y="172"/>
                  </a:lnTo>
                  <a:lnTo>
                    <a:pt x="542" y="173"/>
                  </a:lnTo>
                  <a:lnTo>
                    <a:pt x="544" y="173"/>
                  </a:lnTo>
                  <a:lnTo>
                    <a:pt x="545" y="173"/>
                  </a:lnTo>
                  <a:lnTo>
                    <a:pt x="545" y="175"/>
                  </a:lnTo>
                  <a:lnTo>
                    <a:pt x="544" y="176"/>
                  </a:lnTo>
                  <a:lnTo>
                    <a:pt x="544" y="177"/>
                  </a:lnTo>
                  <a:lnTo>
                    <a:pt x="542" y="177"/>
                  </a:lnTo>
                  <a:lnTo>
                    <a:pt x="542" y="179"/>
                  </a:lnTo>
                  <a:lnTo>
                    <a:pt x="541" y="179"/>
                  </a:lnTo>
                  <a:lnTo>
                    <a:pt x="541" y="180"/>
                  </a:lnTo>
                  <a:lnTo>
                    <a:pt x="540" y="180"/>
                  </a:lnTo>
                  <a:lnTo>
                    <a:pt x="538" y="180"/>
                  </a:lnTo>
                  <a:lnTo>
                    <a:pt x="537" y="180"/>
                  </a:lnTo>
                  <a:lnTo>
                    <a:pt x="535" y="180"/>
                  </a:lnTo>
                  <a:lnTo>
                    <a:pt x="535" y="182"/>
                  </a:lnTo>
                  <a:lnTo>
                    <a:pt x="535" y="183"/>
                  </a:lnTo>
                  <a:lnTo>
                    <a:pt x="535" y="185"/>
                  </a:lnTo>
                  <a:lnTo>
                    <a:pt x="534" y="185"/>
                  </a:lnTo>
                  <a:lnTo>
                    <a:pt x="534" y="186"/>
                  </a:lnTo>
                  <a:lnTo>
                    <a:pt x="534" y="187"/>
                  </a:lnTo>
                  <a:lnTo>
                    <a:pt x="533" y="189"/>
                  </a:lnTo>
                  <a:lnTo>
                    <a:pt x="533" y="190"/>
                  </a:lnTo>
                  <a:lnTo>
                    <a:pt x="531" y="190"/>
                  </a:lnTo>
                  <a:lnTo>
                    <a:pt x="531" y="192"/>
                  </a:lnTo>
                  <a:lnTo>
                    <a:pt x="531" y="193"/>
                  </a:lnTo>
                  <a:lnTo>
                    <a:pt x="531" y="195"/>
                  </a:lnTo>
                  <a:lnTo>
                    <a:pt x="531" y="196"/>
                  </a:lnTo>
                  <a:lnTo>
                    <a:pt x="533" y="196"/>
                  </a:lnTo>
                  <a:lnTo>
                    <a:pt x="534" y="198"/>
                  </a:lnTo>
                  <a:lnTo>
                    <a:pt x="535" y="198"/>
                  </a:lnTo>
                  <a:lnTo>
                    <a:pt x="535" y="199"/>
                  </a:lnTo>
                  <a:lnTo>
                    <a:pt x="537" y="199"/>
                  </a:lnTo>
                  <a:lnTo>
                    <a:pt x="537" y="200"/>
                  </a:lnTo>
                  <a:lnTo>
                    <a:pt x="540" y="203"/>
                  </a:lnTo>
                  <a:lnTo>
                    <a:pt x="541" y="203"/>
                  </a:lnTo>
                  <a:lnTo>
                    <a:pt x="542" y="203"/>
                  </a:lnTo>
                  <a:lnTo>
                    <a:pt x="542" y="205"/>
                  </a:lnTo>
                  <a:lnTo>
                    <a:pt x="544" y="205"/>
                  </a:lnTo>
                  <a:lnTo>
                    <a:pt x="545" y="205"/>
                  </a:lnTo>
                  <a:lnTo>
                    <a:pt x="546" y="205"/>
                  </a:lnTo>
                  <a:lnTo>
                    <a:pt x="546" y="206"/>
                  </a:lnTo>
                  <a:lnTo>
                    <a:pt x="548" y="206"/>
                  </a:lnTo>
                  <a:lnTo>
                    <a:pt x="549" y="206"/>
                  </a:lnTo>
                  <a:lnTo>
                    <a:pt x="550" y="208"/>
                  </a:lnTo>
                  <a:lnTo>
                    <a:pt x="552" y="208"/>
                  </a:lnTo>
                  <a:lnTo>
                    <a:pt x="552" y="209"/>
                  </a:lnTo>
                  <a:lnTo>
                    <a:pt x="552" y="211"/>
                  </a:lnTo>
                  <a:lnTo>
                    <a:pt x="553" y="211"/>
                  </a:lnTo>
                  <a:lnTo>
                    <a:pt x="552" y="211"/>
                  </a:lnTo>
                  <a:lnTo>
                    <a:pt x="550" y="211"/>
                  </a:lnTo>
                  <a:lnTo>
                    <a:pt x="549" y="211"/>
                  </a:lnTo>
                  <a:lnTo>
                    <a:pt x="549" y="212"/>
                  </a:lnTo>
                  <a:lnTo>
                    <a:pt x="550" y="213"/>
                  </a:lnTo>
                  <a:lnTo>
                    <a:pt x="550" y="215"/>
                  </a:lnTo>
                  <a:lnTo>
                    <a:pt x="552" y="216"/>
                  </a:lnTo>
                  <a:lnTo>
                    <a:pt x="552" y="218"/>
                  </a:lnTo>
                  <a:lnTo>
                    <a:pt x="553" y="218"/>
                  </a:lnTo>
                  <a:lnTo>
                    <a:pt x="553" y="219"/>
                  </a:lnTo>
                  <a:lnTo>
                    <a:pt x="552" y="219"/>
                  </a:lnTo>
                  <a:lnTo>
                    <a:pt x="552" y="221"/>
                  </a:lnTo>
                  <a:lnTo>
                    <a:pt x="550" y="221"/>
                  </a:lnTo>
                  <a:lnTo>
                    <a:pt x="550" y="222"/>
                  </a:lnTo>
                  <a:lnTo>
                    <a:pt x="549" y="222"/>
                  </a:lnTo>
                  <a:lnTo>
                    <a:pt x="549" y="224"/>
                  </a:lnTo>
                  <a:lnTo>
                    <a:pt x="548" y="224"/>
                  </a:lnTo>
                  <a:lnTo>
                    <a:pt x="548" y="225"/>
                  </a:lnTo>
                  <a:lnTo>
                    <a:pt x="546" y="225"/>
                  </a:lnTo>
                  <a:lnTo>
                    <a:pt x="546" y="226"/>
                  </a:lnTo>
                  <a:lnTo>
                    <a:pt x="545" y="228"/>
                  </a:lnTo>
                  <a:lnTo>
                    <a:pt x="545" y="229"/>
                  </a:lnTo>
                  <a:lnTo>
                    <a:pt x="544" y="229"/>
                  </a:lnTo>
                  <a:lnTo>
                    <a:pt x="542" y="229"/>
                  </a:lnTo>
                  <a:lnTo>
                    <a:pt x="541" y="229"/>
                  </a:lnTo>
                  <a:lnTo>
                    <a:pt x="540" y="231"/>
                  </a:lnTo>
                  <a:lnTo>
                    <a:pt x="540" y="245"/>
                  </a:lnTo>
                  <a:lnTo>
                    <a:pt x="541" y="245"/>
                  </a:lnTo>
                  <a:lnTo>
                    <a:pt x="542" y="244"/>
                  </a:lnTo>
                  <a:lnTo>
                    <a:pt x="544" y="245"/>
                  </a:lnTo>
                  <a:lnTo>
                    <a:pt x="545" y="247"/>
                  </a:lnTo>
                  <a:lnTo>
                    <a:pt x="545" y="248"/>
                  </a:lnTo>
                  <a:lnTo>
                    <a:pt x="546" y="248"/>
                  </a:lnTo>
                  <a:lnTo>
                    <a:pt x="546" y="249"/>
                  </a:lnTo>
                  <a:lnTo>
                    <a:pt x="546" y="251"/>
                  </a:lnTo>
                  <a:lnTo>
                    <a:pt x="545" y="251"/>
                  </a:lnTo>
                  <a:lnTo>
                    <a:pt x="545" y="252"/>
                  </a:lnTo>
                  <a:lnTo>
                    <a:pt x="545" y="254"/>
                  </a:lnTo>
                  <a:lnTo>
                    <a:pt x="544" y="254"/>
                  </a:lnTo>
                  <a:lnTo>
                    <a:pt x="544" y="255"/>
                  </a:lnTo>
                  <a:lnTo>
                    <a:pt x="542" y="255"/>
                  </a:lnTo>
                  <a:lnTo>
                    <a:pt x="542" y="257"/>
                  </a:lnTo>
                  <a:lnTo>
                    <a:pt x="544" y="257"/>
                  </a:lnTo>
                  <a:lnTo>
                    <a:pt x="544" y="258"/>
                  </a:lnTo>
                  <a:lnTo>
                    <a:pt x="545" y="258"/>
                  </a:lnTo>
                  <a:lnTo>
                    <a:pt x="546" y="260"/>
                  </a:lnTo>
                  <a:lnTo>
                    <a:pt x="548" y="260"/>
                  </a:lnTo>
                  <a:lnTo>
                    <a:pt x="549" y="260"/>
                  </a:lnTo>
                  <a:lnTo>
                    <a:pt x="550" y="261"/>
                  </a:lnTo>
                  <a:lnTo>
                    <a:pt x="557" y="258"/>
                  </a:lnTo>
                  <a:lnTo>
                    <a:pt x="557" y="260"/>
                  </a:lnTo>
                  <a:lnTo>
                    <a:pt x="544" y="277"/>
                  </a:lnTo>
                  <a:lnTo>
                    <a:pt x="540" y="281"/>
                  </a:lnTo>
                  <a:lnTo>
                    <a:pt x="538" y="281"/>
                  </a:lnTo>
                  <a:lnTo>
                    <a:pt x="537" y="281"/>
                  </a:lnTo>
                  <a:lnTo>
                    <a:pt x="535" y="281"/>
                  </a:lnTo>
                  <a:lnTo>
                    <a:pt x="534" y="281"/>
                  </a:lnTo>
                  <a:lnTo>
                    <a:pt x="533" y="280"/>
                  </a:lnTo>
                  <a:lnTo>
                    <a:pt x="530" y="280"/>
                  </a:lnTo>
                  <a:lnTo>
                    <a:pt x="529" y="280"/>
                  </a:lnTo>
                  <a:lnTo>
                    <a:pt x="527" y="281"/>
                  </a:lnTo>
                  <a:lnTo>
                    <a:pt x="527" y="283"/>
                  </a:lnTo>
                  <a:lnTo>
                    <a:pt x="527" y="284"/>
                  </a:lnTo>
                  <a:lnTo>
                    <a:pt x="529" y="284"/>
                  </a:lnTo>
                  <a:lnTo>
                    <a:pt x="529" y="285"/>
                  </a:lnTo>
                  <a:lnTo>
                    <a:pt x="530" y="287"/>
                  </a:lnTo>
                  <a:lnTo>
                    <a:pt x="531" y="288"/>
                  </a:lnTo>
                  <a:lnTo>
                    <a:pt x="533" y="290"/>
                  </a:lnTo>
                  <a:lnTo>
                    <a:pt x="535" y="291"/>
                  </a:lnTo>
                  <a:lnTo>
                    <a:pt x="537" y="291"/>
                  </a:lnTo>
                  <a:lnTo>
                    <a:pt x="538" y="291"/>
                  </a:lnTo>
                  <a:lnTo>
                    <a:pt x="541" y="293"/>
                  </a:lnTo>
                  <a:lnTo>
                    <a:pt x="544" y="294"/>
                  </a:lnTo>
                  <a:lnTo>
                    <a:pt x="545" y="294"/>
                  </a:lnTo>
                  <a:lnTo>
                    <a:pt x="548" y="294"/>
                  </a:lnTo>
                  <a:lnTo>
                    <a:pt x="549" y="294"/>
                  </a:lnTo>
                  <a:lnTo>
                    <a:pt x="552" y="296"/>
                  </a:lnTo>
                  <a:lnTo>
                    <a:pt x="552" y="297"/>
                  </a:lnTo>
                  <a:lnTo>
                    <a:pt x="550" y="297"/>
                  </a:lnTo>
                  <a:lnTo>
                    <a:pt x="549" y="298"/>
                  </a:lnTo>
                  <a:lnTo>
                    <a:pt x="548" y="298"/>
                  </a:lnTo>
                  <a:lnTo>
                    <a:pt x="548" y="300"/>
                  </a:lnTo>
                  <a:lnTo>
                    <a:pt x="546" y="300"/>
                  </a:lnTo>
                  <a:lnTo>
                    <a:pt x="544" y="303"/>
                  </a:lnTo>
                  <a:lnTo>
                    <a:pt x="544" y="306"/>
                  </a:lnTo>
                  <a:lnTo>
                    <a:pt x="542" y="306"/>
                  </a:lnTo>
                  <a:lnTo>
                    <a:pt x="541" y="307"/>
                  </a:lnTo>
                  <a:lnTo>
                    <a:pt x="541" y="309"/>
                  </a:lnTo>
                  <a:lnTo>
                    <a:pt x="531" y="316"/>
                  </a:lnTo>
                  <a:lnTo>
                    <a:pt x="530" y="316"/>
                  </a:lnTo>
                  <a:lnTo>
                    <a:pt x="530" y="314"/>
                  </a:lnTo>
                  <a:lnTo>
                    <a:pt x="529" y="313"/>
                  </a:lnTo>
                  <a:lnTo>
                    <a:pt x="529" y="311"/>
                  </a:lnTo>
                  <a:lnTo>
                    <a:pt x="529" y="310"/>
                  </a:lnTo>
                  <a:lnTo>
                    <a:pt x="527" y="310"/>
                  </a:lnTo>
                  <a:lnTo>
                    <a:pt x="527" y="309"/>
                  </a:lnTo>
                  <a:lnTo>
                    <a:pt x="526" y="309"/>
                  </a:lnTo>
                  <a:lnTo>
                    <a:pt x="526" y="307"/>
                  </a:lnTo>
                  <a:lnTo>
                    <a:pt x="526" y="306"/>
                  </a:lnTo>
                  <a:lnTo>
                    <a:pt x="526" y="304"/>
                  </a:lnTo>
                  <a:lnTo>
                    <a:pt x="526" y="303"/>
                  </a:lnTo>
                  <a:lnTo>
                    <a:pt x="526" y="301"/>
                  </a:lnTo>
                  <a:lnTo>
                    <a:pt x="526" y="300"/>
                  </a:lnTo>
                  <a:lnTo>
                    <a:pt x="526" y="297"/>
                  </a:lnTo>
                  <a:lnTo>
                    <a:pt x="524" y="296"/>
                  </a:lnTo>
                  <a:lnTo>
                    <a:pt x="524" y="294"/>
                  </a:lnTo>
                  <a:lnTo>
                    <a:pt x="523" y="294"/>
                  </a:lnTo>
                  <a:lnTo>
                    <a:pt x="523" y="293"/>
                  </a:lnTo>
                  <a:lnTo>
                    <a:pt x="522" y="293"/>
                  </a:lnTo>
                  <a:lnTo>
                    <a:pt x="522" y="294"/>
                  </a:lnTo>
                  <a:lnTo>
                    <a:pt x="520" y="294"/>
                  </a:lnTo>
                  <a:lnTo>
                    <a:pt x="519" y="294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19" y="297"/>
                  </a:lnTo>
                  <a:lnTo>
                    <a:pt x="519" y="298"/>
                  </a:lnTo>
                  <a:lnTo>
                    <a:pt x="520" y="298"/>
                  </a:lnTo>
                  <a:lnTo>
                    <a:pt x="520" y="300"/>
                  </a:lnTo>
                  <a:lnTo>
                    <a:pt x="520" y="301"/>
                  </a:lnTo>
                  <a:lnTo>
                    <a:pt x="522" y="303"/>
                  </a:lnTo>
                  <a:lnTo>
                    <a:pt x="522" y="306"/>
                  </a:lnTo>
                  <a:lnTo>
                    <a:pt x="520" y="306"/>
                  </a:lnTo>
                  <a:lnTo>
                    <a:pt x="519" y="304"/>
                  </a:lnTo>
                  <a:lnTo>
                    <a:pt x="519" y="303"/>
                  </a:lnTo>
                  <a:lnTo>
                    <a:pt x="518" y="303"/>
                  </a:lnTo>
                  <a:lnTo>
                    <a:pt x="518" y="301"/>
                  </a:lnTo>
                  <a:lnTo>
                    <a:pt x="518" y="300"/>
                  </a:lnTo>
                  <a:lnTo>
                    <a:pt x="516" y="300"/>
                  </a:lnTo>
                  <a:lnTo>
                    <a:pt x="515" y="298"/>
                  </a:lnTo>
                  <a:lnTo>
                    <a:pt x="513" y="298"/>
                  </a:lnTo>
                  <a:lnTo>
                    <a:pt x="513" y="297"/>
                  </a:lnTo>
                  <a:lnTo>
                    <a:pt x="513" y="296"/>
                  </a:lnTo>
                  <a:lnTo>
                    <a:pt x="513" y="294"/>
                  </a:lnTo>
                  <a:lnTo>
                    <a:pt x="512" y="294"/>
                  </a:lnTo>
                  <a:lnTo>
                    <a:pt x="512" y="293"/>
                  </a:lnTo>
                  <a:lnTo>
                    <a:pt x="511" y="291"/>
                  </a:lnTo>
                  <a:lnTo>
                    <a:pt x="509" y="290"/>
                  </a:lnTo>
                  <a:lnTo>
                    <a:pt x="508" y="290"/>
                  </a:lnTo>
                  <a:lnTo>
                    <a:pt x="507" y="290"/>
                  </a:lnTo>
                  <a:lnTo>
                    <a:pt x="505" y="288"/>
                  </a:lnTo>
                  <a:lnTo>
                    <a:pt x="504" y="288"/>
                  </a:lnTo>
                  <a:lnTo>
                    <a:pt x="503" y="287"/>
                  </a:lnTo>
                  <a:lnTo>
                    <a:pt x="500" y="288"/>
                  </a:lnTo>
                  <a:lnTo>
                    <a:pt x="498" y="287"/>
                  </a:lnTo>
                  <a:lnTo>
                    <a:pt x="497" y="285"/>
                  </a:lnTo>
                  <a:lnTo>
                    <a:pt x="494" y="285"/>
                  </a:lnTo>
                  <a:lnTo>
                    <a:pt x="493" y="284"/>
                  </a:lnTo>
                  <a:lnTo>
                    <a:pt x="492" y="284"/>
                  </a:lnTo>
                  <a:lnTo>
                    <a:pt x="490" y="283"/>
                  </a:lnTo>
                  <a:lnTo>
                    <a:pt x="490" y="281"/>
                  </a:lnTo>
                  <a:lnTo>
                    <a:pt x="489" y="281"/>
                  </a:lnTo>
                  <a:lnTo>
                    <a:pt x="487" y="280"/>
                  </a:lnTo>
                  <a:lnTo>
                    <a:pt x="486" y="278"/>
                  </a:lnTo>
                  <a:lnTo>
                    <a:pt x="486" y="280"/>
                  </a:lnTo>
                  <a:lnTo>
                    <a:pt x="485" y="280"/>
                  </a:lnTo>
                  <a:lnTo>
                    <a:pt x="485" y="281"/>
                  </a:lnTo>
                  <a:lnTo>
                    <a:pt x="485" y="283"/>
                  </a:lnTo>
                  <a:lnTo>
                    <a:pt x="483" y="283"/>
                  </a:lnTo>
                  <a:lnTo>
                    <a:pt x="482" y="283"/>
                  </a:lnTo>
                  <a:lnTo>
                    <a:pt x="481" y="283"/>
                  </a:lnTo>
                  <a:lnTo>
                    <a:pt x="482" y="283"/>
                  </a:lnTo>
                  <a:lnTo>
                    <a:pt x="481" y="283"/>
                  </a:lnTo>
                  <a:lnTo>
                    <a:pt x="482" y="284"/>
                  </a:lnTo>
                  <a:lnTo>
                    <a:pt x="482" y="285"/>
                  </a:lnTo>
                  <a:lnTo>
                    <a:pt x="483" y="285"/>
                  </a:lnTo>
                  <a:lnTo>
                    <a:pt x="483" y="287"/>
                  </a:lnTo>
                  <a:lnTo>
                    <a:pt x="482" y="287"/>
                  </a:lnTo>
                  <a:lnTo>
                    <a:pt x="482" y="288"/>
                  </a:lnTo>
                  <a:lnTo>
                    <a:pt x="482" y="290"/>
                  </a:lnTo>
                  <a:lnTo>
                    <a:pt x="481" y="290"/>
                  </a:lnTo>
                  <a:lnTo>
                    <a:pt x="481" y="291"/>
                  </a:lnTo>
                  <a:lnTo>
                    <a:pt x="479" y="291"/>
                  </a:lnTo>
                  <a:lnTo>
                    <a:pt x="479" y="290"/>
                  </a:lnTo>
                  <a:lnTo>
                    <a:pt x="478" y="290"/>
                  </a:lnTo>
                  <a:lnTo>
                    <a:pt x="476" y="290"/>
                  </a:lnTo>
                  <a:lnTo>
                    <a:pt x="476" y="291"/>
                  </a:lnTo>
                  <a:lnTo>
                    <a:pt x="476" y="293"/>
                  </a:lnTo>
                  <a:lnTo>
                    <a:pt x="475" y="293"/>
                  </a:lnTo>
                  <a:lnTo>
                    <a:pt x="475" y="294"/>
                  </a:lnTo>
                  <a:lnTo>
                    <a:pt x="474" y="294"/>
                  </a:lnTo>
                  <a:lnTo>
                    <a:pt x="472" y="294"/>
                  </a:lnTo>
                  <a:lnTo>
                    <a:pt x="471" y="294"/>
                  </a:lnTo>
                  <a:lnTo>
                    <a:pt x="470" y="294"/>
                  </a:lnTo>
                  <a:lnTo>
                    <a:pt x="470" y="296"/>
                  </a:lnTo>
                  <a:lnTo>
                    <a:pt x="468" y="296"/>
                  </a:lnTo>
                  <a:lnTo>
                    <a:pt x="468" y="297"/>
                  </a:lnTo>
                  <a:lnTo>
                    <a:pt x="467" y="297"/>
                  </a:lnTo>
                  <a:lnTo>
                    <a:pt x="466" y="297"/>
                  </a:lnTo>
                  <a:lnTo>
                    <a:pt x="466" y="298"/>
                  </a:lnTo>
                  <a:lnTo>
                    <a:pt x="464" y="298"/>
                  </a:lnTo>
                  <a:lnTo>
                    <a:pt x="463" y="298"/>
                  </a:lnTo>
                  <a:lnTo>
                    <a:pt x="461" y="298"/>
                  </a:lnTo>
                  <a:lnTo>
                    <a:pt x="460" y="298"/>
                  </a:lnTo>
                  <a:lnTo>
                    <a:pt x="459" y="300"/>
                  </a:lnTo>
                  <a:lnTo>
                    <a:pt x="459" y="301"/>
                  </a:lnTo>
                  <a:lnTo>
                    <a:pt x="457" y="303"/>
                  </a:lnTo>
                  <a:lnTo>
                    <a:pt x="457" y="304"/>
                  </a:lnTo>
                  <a:lnTo>
                    <a:pt x="457" y="306"/>
                  </a:lnTo>
                  <a:lnTo>
                    <a:pt x="456" y="306"/>
                  </a:lnTo>
                  <a:lnTo>
                    <a:pt x="453" y="306"/>
                  </a:lnTo>
                  <a:lnTo>
                    <a:pt x="453" y="304"/>
                  </a:lnTo>
                  <a:lnTo>
                    <a:pt x="452" y="304"/>
                  </a:lnTo>
                  <a:lnTo>
                    <a:pt x="450" y="304"/>
                  </a:lnTo>
                  <a:lnTo>
                    <a:pt x="450" y="306"/>
                  </a:lnTo>
                  <a:lnTo>
                    <a:pt x="448" y="306"/>
                  </a:lnTo>
                  <a:lnTo>
                    <a:pt x="446" y="306"/>
                  </a:lnTo>
                  <a:lnTo>
                    <a:pt x="445" y="307"/>
                  </a:lnTo>
                  <a:lnTo>
                    <a:pt x="442" y="307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2" name="Freeform 94"/>
            <p:cNvSpPr>
              <a:spLocks/>
            </p:cNvSpPr>
            <p:nvPr/>
          </p:nvSpPr>
          <p:spPr bwMode="auto">
            <a:xfrm>
              <a:off x="4012" y="2809"/>
              <a:ext cx="457" cy="325"/>
            </a:xfrm>
            <a:custGeom>
              <a:avLst/>
              <a:gdLst>
                <a:gd name="T0" fmla="*/ 401 w 457"/>
                <a:gd name="T1" fmla="*/ 14 h 325"/>
                <a:gd name="T2" fmla="*/ 402 w 457"/>
                <a:gd name="T3" fmla="*/ 40 h 325"/>
                <a:gd name="T4" fmla="*/ 415 w 457"/>
                <a:gd name="T5" fmla="*/ 53 h 325"/>
                <a:gd name="T6" fmla="*/ 426 w 457"/>
                <a:gd name="T7" fmla="*/ 57 h 325"/>
                <a:gd name="T8" fmla="*/ 446 w 457"/>
                <a:gd name="T9" fmla="*/ 59 h 325"/>
                <a:gd name="T10" fmla="*/ 437 w 457"/>
                <a:gd name="T11" fmla="*/ 70 h 325"/>
                <a:gd name="T12" fmla="*/ 428 w 457"/>
                <a:gd name="T13" fmla="*/ 82 h 325"/>
                <a:gd name="T14" fmla="*/ 423 w 457"/>
                <a:gd name="T15" fmla="*/ 93 h 325"/>
                <a:gd name="T16" fmla="*/ 407 w 457"/>
                <a:gd name="T17" fmla="*/ 104 h 325"/>
                <a:gd name="T18" fmla="*/ 394 w 457"/>
                <a:gd name="T19" fmla="*/ 92 h 325"/>
                <a:gd name="T20" fmla="*/ 387 w 457"/>
                <a:gd name="T21" fmla="*/ 75 h 325"/>
                <a:gd name="T22" fmla="*/ 371 w 457"/>
                <a:gd name="T23" fmla="*/ 69 h 325"/>
                <a:gd name="T24" fmla="*/ 345 w 457"/>
                <a:gd name="T25" fmla="*/ 76 h 325"/>
                <a:gd name="T26" fmla="*/ 326 w 457"/>
                <a:gd name="T27" fmla="*/ 83 h 325"/>
                <a:gd name="T28" fmla="*/ 316 w 457"/>
                <a:gd name="T29" fmla="*/ 109 h 325"/>
                <a:gd name="T30" fmla="*/ 305 w 457"/>
                <a:gd name="T31" fmla="*/ 116 h 325"/>
                <a:gd name="T32" fmla="*/ 298 w 457"/>
                <a:gd name="T33" fmla="*/ 125 h 325"/>
                <a:gd name="T34" fmla="*/ 290 w 457"/>
                <a:gd name="T35" fmla="*/ 129 h 325"/>
                <a:gd name="T36" fmla="*/ 285 w 457"/>
                <a:gd name="T37" fmla="*/ 138 h 325"/>
                <a:gd name="T38" fmla="*/ 263 w 457"/>
                <a:gd name="T39" fmla="*/ 148 h 325"/>
                <a:gd name="T40" fmla="*/ 216 w 457"/>
                <a:gd name="T41" fmla="*/ 141 h 325"/>
                <a:gd name="T42" fmla="*/ 209 w 457"/>
                <a:gd name="T43" fmla="*/ 132 h 325"/>
                <a:gd name="T44" fmla="*/ 197 w 457"/>
                <a:gd name="T45" fmla="*/ 119 h 325"/>
                <a:gd name="T46" fmla="*/ 194 w 457"/>
                <a:gd name="T47" fmla="*/ 129 h 325"/>
                <a:gd name="T48" fmla="*/ 196 w 457"/>
                <a:gd name="T49" fmla="*/ 144 h 325"/>
                <a:gd name="T50" fmla="*/ 182 w 457"/>
                <a:gd name="T51" fmla="*/ 151 h 325"/>
                <a:gd name="T52" fmla="*/ 174 w 457"/>
                <a:gd name="T53" fmla="*/ 163 h 325"/>
                <a:gd name="T54" fmla="*/ 163 w 457"/>
                <a:gd name="T55" fmla="*/ 177 h 325"/>
                <a:gd name="T56" fmla="*/ 165 w 457"/>
                <a:gd name="T57" fmla="*/ 193 h 325"/>
                <a:gd name="T58" fmla="*/ 168 w 457"/>
                <a:gd name="T59" fmla="*/ 203 h 325"/>
                <a:gd name="T60" fmla="*/ 165 w 457"/>
                <a:gd name="T61" fmla="*/ 219 h 325"/>
                <a:gd name="T62" fmla="*/ 160 w 457"/>
                <a:gd name="T63" fmla="*/ 235 h 325"/>
                <a:gd name="T64" fmla="*/ 157 w 457"/>
                <a:gd name="T65" fmla="*/ 249 h 325"/>
                <a:gd name="T66" fmla="*/ 157 w 457"/>
                <a:gd name="T67" fmla="*/ 266 h 325"/>
                <a:gd name="T68" fmla="*/ 157 w 457"/>
                <a:gd name="T69" fmla="*/ 279 h 325"/>
                <a:gd name="T70" fmla="*/ 161 w 457"/>
                <a:gd name="T71" fmla="*/ 295 h 325"/>
                <a:gd name="T72" fmla="*/ 135 w 457"/>
                <a:gd name="T73" fmla="*/ 308 h 325"/>
                <a:gd name="T74" fmla="*/ 128 w 457"/>
                <a:gd name="T75" fmla="*/ 323 h 325"/>
                <a:gd name="T76" fmla="*/ 120 w 457"/>
                <a:gd name="T77" fmla="*/ 302 h 325"/>
                <a:gd name="T78" fmla="*/ 113 w 457"/>
                <a:gd name="T79" fmla="*/ 320 h 325"/>
                <a:gd name="T80" fmla="*/ 98 w 457"/>
                <a:gd name="T81" fmla="*/ 317 h 325"/>
                <a:gd name="T82" fmla="*/ 80 w 457"/>
                <a:gd name="T83" fmla="*/ 323 h 325"/>
                <a:gd name="T84" fmla="*/ 49 w 457"/>
                <a:gd name="T85" fmla="*/ 318 h 325"/>
                <a:gd name="T86" fmla="*/ 32 w 457"/>
                <a:gd name="T87" fmla="*/ 321 h 325"/>
                <a:gd name="T88" fmla="*/ 22 w 457"/>
                <a:gd name="T89" fmla="*/ 311 h 325"/>
                <a:gd name="T90" fmla="*/ 23 w 457"/>
                <a:gd name="T91" fmla="*/ 299 h 325"/>
                <a:gd name="T92" fmla="*/ 23 w 457"/>
                <a:gd name="T93" fmla="*/ 284 h 325"/>
                <a:gd name="T94" fmla="*/ 28 w 457"/>
                <a:gd name="T95" fmla="*/ 269 h 325"/>
                <a:gd name="T96" fmla="*/ 30 w 457"/>
                <a:gd name="T97" fmla="*/ 252 h 325"/>
                <a:gd name="T98" fmla="*/ 27 w 457"/>
                <a:gd name="T99" fmla="*/ 239 h 325"/>
                <a:gd name="T100" fmla="*/ 35 w 457"/>
                <a:gd name="T101" fmla="*/ 225 h 325"/>
                <a:gd name="T102" fmla="*/ 35 w 457"/>
                <a:gd name="T103" fmla="*/ 212 h 325"/>
                <a:gd name="T104" fmla="*/ 31 w 457"/>
                <a:gd name="T105" fmla="*/ 197 h 325"/>
                <a:gd name="T106" fmla="*/ 32 w 457"/>
                <a:gd name="T107" fmla="*/ 181 h 325"/>
                <a:gd name="T108" fmla="*/ 28 w 457"/>
                <a:gd name="T109" fmla="*/ 165 h 325"/>
                <a:gd name="T110" fmla="*/ 34 w 457"/>
                <a:gd name="T111" fmla="*/ 148 h 325"/>
                <a:gd name="T112" fmla="*/ 37 w 457"/>
                <a:gd name="T113" fmla="*/ 134 h 325"/>
                <a:gd name="T114" fmla="*/ 38 w 457"/>
                <a:gd name="T115" fmla="*/ 125 h 325"/>
                <a:gd name="T116" fmla="*/ 19 w 457"/>
                <a:gd name="T117" fmla="*/ 122 h 325"/>
                <a:gd name="T118" fmla="*/ 2 w 457"/>
                <a:gd name="T119" fmla="*/ 11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7" h="325">
                  <a:moveTo>
                    <a:pt x="457" y="4"/>
                  </a:moveTo>
                  <a:lnTo>
                    <a:pt x="457" y="3"/>
                  </a:lnTo>
                  <a:lnTo>
                    <a:pt x="456" y="3"/>
                  </a:lnTo>
                  <a:lnTo>
                    <a:pt x="454" y="3"/>
                  </a:lnTo>
                  <a:lnTo>
                    <a:pt x="453" y="4"/>
                  </a:lnTo>
                  <a:lnTo>
                    <a:pt x="452" y="4"/>
                  </a:lnTo>
                  <a:lnTo>
                    <a:pt x="450" y="4"/>
                  </a:lnTo>
                  <a:lnTo>
                    <a:pt x="449" y="6"/>
                  </a:lnTo>
                  <a:lnTo>
                    <a:pt x="448" y="6"/>
                  </a:lnTo>
                  <a:lnTo>
                    <a:pt x="448" y="7"/>
                  </a:lnTo>
                  <a:lnTo>
                    <a:pt x="441" y="0"/>
                  </a:lnTo>
                  <a:lnTo>
                    <a:pt x="441" y="1"/>
                  </a:lnTo>
                  <a:lnTo>
                    <a:pt x="439" y="1"/>
                  </a:lnTo>
                  <a:lnTo>
                    <a:pt x="438" y="1"/>
                  </a:lnTo>
                  <a:lnTo>
                    <a:pt x="424" y="7"/>
                  </a:lnTo>
                  <a:lnTo>
                    <a:pt x="409" y="1"/>
                  </a:lnTo>
                  <a:lnTo>
                    <a:pt x="401" y="14"/>
                  </a:lnTo>
                  <a:lnTo>
                    <a:pt x="402" y="29"/>
                  </a:lnTo>
                  <a:lnTo>
                    <a:pt x="401" y="29"/>
                  </a:lnTo>
                  <a:lnTo>
                    <a:pt x="400" y="29"/>
                  </a:lnTo>
                  <a:lnTo>
                    <a:pt x="400" y="30"/>
                  </a:lnTo>
                  <a:lnTo>
                    <a:pt x="398" y="30"/>
                  </a:lnTo>
                  <a:lnTo>
                    <a:pt x="397" y="30"/>
                  </a:lnTo>
                  <a:lnTo>
                    <a:pt x="397" y="31"/>
                  </a:lnTo>
                  <a:lnTo>
                    <a:pt x="398" y="31"/>
                  </a:lnTo>
                  <a:lnTo>
                    <a:pt x="398" y="33"/>
                  </a:lnTo>
                  <a:lnTo>
                    <a:pt x="398" y="34"/>
                  </a:lnTo>
                  <a:lnTo>
                    <a:pt x="400" y="34"/>
                  </a:lnTo>
                  <a:lnTo>
                    <a:pt x="400" y="36"/>
                  </a:lnTo>
                  <a:lnTo>
                    <a:pt x="400" y="37"/>
                  </a:lnTo>
                  <a:lnTo>
                    <a:pt x="401" y="37"/>
                  </a:lnTo>
                  <a:lnTo>
                    <a:pt x="402" y="37"/>
                  </a:lnTo>
                  <a:lnTo>
                    <a:pt x="402" y="39"/>
                  </a:lnTo>
                  <a:lnTo>
                    <a:pt x="402" y="40"/>
                  </a:lnTo>
                  <a:lnTo>
                    <a:pt x="404" y="40"/>
                  </a:lnTo>
                  <a:lnTo>
                    <a:pt x="405" y="40"/>
                  </a:lnTo>
                  <a:lnTo>
                    <a:pt x="407" y="42"/>
                  </a:lnTo>
                  <a:lnTo>
                    <a:pt x="407" y="43"/>
                  </a:lnTo>
                  <a:lnTo>
                    <a:pt x="407" y="44"/>
                  </a:lnTo>
                  <a:lnTo>
                    <a:pt x="408" y="44"/>
                  </a:lnTo>
                  <a:lnTo>
                    <a:pt x="408" y="46"/>
                  </a:lnTo>
                  <a:lnTo>
                    <a:pt x="409" y="46"/>
                  </a:lnTo>
                  <a:lnTo>
                    <a:pt x="409" y="47"/>
                  </a:lnTo>
                  <a:lnTo>
                    <a:pt x="411" y="47"/>
                  </a:lnTo>
                  <a:lnTo>
                    <a:pt x="411" y="49"/>
                  </a:lnTo>
                  <a:lnTo>
                    <a:pt x="412" y="49"/>
                  </a:lnTo>
                  <a:lnTo>
                    <a:pt x="412" y="50"/>
                  </a:lnTo>
                  <a:lnTo>
                    <a:pt x="413" y="50"/>
                  </a:lnTo>
                  <a:lnTo>
                    <a:pt x="413" y="52"/>
                  </a:lnTo>
                  <a:lnTo>
                    <a:pt x="415" y="52"/>
                  </a:lnTo>
                  <a:lnTo>
                    <a:pt x="415" y="53"/>
                  </a:lnTo>
                  <a:lnTo>
                    <a:pt x="416" y="53"/>
                  </a:lnTo>
                  <a:lnTo>
                    <a:pt x="416" y="52"/>
                  </a:lnTo>
                  <a:lnTo>
                    <a:pt x="417" y="52"/>
                  </a:lnTo>
                  <a:lnTo>
                    <a:pt x="417" y="50"/>
                  </a:lnTo>
                  <a:lnTo>
                    <a:pt x="419" y="50"/>
                  </a:lnTo>
                  <a:lnTo>
                    <a:pt x="419" y="52"/>
                  </a:lnTo>
                  <a:lnTo>
                    <a:pt x="420" y="52"/>
                  </a:lnTo>
                  <a:lnTo>
                    <a:pt x="420" y="53"/>
                  </a:lnTo>
                  <a:lnTo>
                    <a:pt x="420" y="55"/>
                  </a:lnTo>
                  <a:lnTo>
                    <a:pt x="422" y="55"/>
                  </a:lnTo>
                  <a:lnTo>
                    <a:pt x="422" y="53"/>
                  </a:lnTo>
                  <a:lnTo>
                    <a:pt x="423" y="53"/>
                  </a:lnTo>
                  <a:lnTo>
                    <a:pt x="424" y="55"/>
                  </a:lnTo>
                  <a:lnTo>
                    <a:pt x="424" y="56"/>
                  </a:lnTo>
                  <a:lnTo>
                    <a:pt x="423" y="56"/>
                  </a:lnTo>
                  <a:lnTo>
                    <a:pt x="424" y="57"/>
                  </a:lnTo>
                  <a:lnTo>
                    <a:pt x="426" y="57"/>
                  </a:lnTo>
                  <a:lnTo>
                    <a:pt x="426" y="59"/>
                  </a:lnTo>
                  <a:lnTo>
                    <a:pt x="427" y="59"/>
                  </a:lnTo>
                  <a:lnTo>
                    <a:pt x="427" y="60"/>
                  </a:lnTo>
                  <a:lnTo>
                    <a:pt x="428" y="59"/>
                  </a:lnTo>
                  <a:lnTo>
                    <a:pt x="428" y="60"/>
                  </a:lnTo>
                  <a:lnTo>
                    <a:pt x="430" y="60"/>
                  </a:lnTo>
                  <a:lnTo>
                    <a:pt x="430" y="62"/>
                  </a:lnTo>
                  <a:lnTo>
                    <a:pt x="431" y="63"/>
                  </a:lnTo>
                  <a:lnTo>
                    <a:pt x="431" y="62"/>
                  </a:lnTo>
                  <a:lnTo>
                    <a:pt x="431" y="63"/>
                  </a:lnTo>
                  <a:lnTo>
                    <a:pt x="433" y="62"/>
                  </a:lnTo>
                  <a:lnTo>
                    <a:pt x="433" y="60"/>
                  </a:lnTo>
                  <a:lnTo>
                    <a:pt x="434" y="60"/>
                  </a:lnTo>
                  <a:lnTo>
                    <a:pt x="434" y="59"/>
                  </a:lnTo>
                  <a:lnTo>
                    <a:pt x="445" y="57"/>
                  </a:lnTo>
                  <a:lnTo>
                    <a:pt x="446" y="57"/>
                  </a:lnTo>
                  <a:lnTo>
                    <a:pt x="446" y="59"/>
                  </a:lnTo>
                  <a:lnTo>
                    <a:pt x="446" y="60"/>
                  </a:lnTo>
                  <a:lnTo>
                    <a:pt x="446" y="62"/>
                  </a:lnTo>
                  <a:lnTo>
                    <a:pt x="446" y="63"/>
                  </a:lnTo>
                  <a:lnTo>
                    <a:pt x="445" y="63"/>
                  </a:lnTo>
                  <a:lnTo>
                    <a:pt x="445" y="65"/>
                  </a:lnTo>
                  <a:lnTo>
                    <a:pt x="444" y="65"/>
                  </a:lnTo>
                  <a:lnTo>
                    <a:pt x="444" y="66"/>
                  </a:lnTo>
                  <a:lnTo>
                    <a:pt x="444" y="68"/>
                  </a:lnTo>
                  <a:lnTo>
                    <a:pt x="444" y="69"/>
                  </a:lnTo>
                  <a:lnTo>
                    <a:pt x="442" y="69"/>
                  </a:lnTo>
                  <a:lnTo>
                    <a:pt x="442" y="70"/>
                  </a:lnTo>
                  <a:lnTo>
                    <a:pt x="441" y="70"/>
                  </a:lnTo>
                  <a:lnTo>
                    <a:pt x="439" y="70"/>
                  </a:lnTo>
                  <a:lnTo>
                    <a:pt x="438" y="70"/>
                  </a:lnTo>
                  <a:lnTo>
                    <a:pt x="438" y="72"/>
                  </a:lnTo>
                  <a:lnTo>
                    <a:pt x="438" y="70"/>
                  </a:lnTo>
                  <a:lnTo>
                    <a:pt x="437" y="70"/>
                  </a:lnTo>
                  <a:lnTo>
                    <a:pt x="435" y="70"/>
                  </a:lnTo>
                  <a:lnTo>
                    <a:pt x="434" y="70"/>
                  </a:lnTo>
                  <a:lnTo>
                    <a:pt x="434" y="69"/>
                  </a:lnTo>
                  <a:lnTo>
                    <a:pt x="434" y="70"/>
                  </a:lnTo>
                  <a:lnTo>
                    <a:pt x="433" y="72"/>
                  </a:lnTo>
                  <a:lnTo>
                    <a:pt x="434" y="72"/>
                  </a:lnTo>
                  <a:lnTo>
                    <a:pt x="433" y="72"/>
                  </a:lnTo>
                  <a:lnTo>
                    <a:pt x="433" y="73"/>
                  </a:lnTo>
                  <a:lnTo>
                    <a:pt x="433" y="75"/>
                  </a:lnTo>
                  <a:lnTo>
                    <a:pt x="433" y="76"/>
                  </a:lnTo>
                  <a:lnTo>
                    <a:pt x="431" y="76"/>
                  </a:lnTo>
                  <a:lnTo>
                    <a:pt x="431" y="78"/>
                  </a:lnTo>
                  <a:lnTo>
                    <a:pt x="430" y="78"/>
                  </a:lnTo>
                  <a:lnTo>
                    <a:pt x="430" y="79"/>
                  </a:lnTo>
                  <a:lnTo>
                    <a:pt x="430" y="80"/>
                  </a:lnTo>
                  <a:lnTo>
                    <a:pt x="428" y="80"/>
                  </a:lnTo>
                  <a:lnTo>
                    <a:pt x="428" y="82"/>
                  </a:lnTo>
                  <a:lnTo>
                    <a:pt x="430" y="82"/>
                  </a:lnTo>
                  <a:lnTo>
                    <a:pt x="430" y="83"/>
                  </a:lnTo>
                  <a:lnTo>
                    <a:pt x="428" y="83"/>
                  </a:lnTo>
                  <a:lnTo>
                    <a:pt x="428" y="85"/>
                  </a:lnTo>
                  <a:lnTo>
                    <a:pt x="427" y="83"/>
                  </a:lnTo>
                  <a:lnTo>
                    <a:pt x="427" y="85"/>
                  </a:lnTo>
                  <a:lnTo>
                    <a:pt x="428" y="85"/>
                  </a:lnTo>
                  <a:lnTo>
                    <a:pt x="428" y="86"/>
                  </a:lnTo>
                  <a:lnTo>
                    <a:pt x="430" y="86"/>
                  </a:lnTo>
                  <a:lnTo>
                    <a:pt x="430" y="88"/>
                  </a:lnTo>
                  <a:lnTo>
                    <a:pt x="428" y="89"/>
                  </a:lnTo>
                  <a:lnTo>
                    <a:pt x="427" y="91"/>
                  </a:lnTo>
                  <a:lnTo>
                    <a:pt x="427" y="92"/>
                  </a:lnTo>
                  <a:lnTo>
                    <a:pt x="426" y="92"/>
                  </a:lnTo>
                  <a:lnTo>
                    <a:pt x="424" y="92"/>
                  </a:lnTo>
                  <a:lnTo>
                    <a:pt x="424" y="93"/>
                  </a:lnTo>
                  <a:lnTo>
                    <a:pt x="423" y="93"/>
                  </a:lnTo>
                  <a:lnTo>
                    <a:pt x="422" y="95"/>
                  </a:lnTo>
                  <a:lnTo>
                    <a:pt x="420" y="95"/>
                  </a:lnTo>
                  <a:lnTo>
                    <a:pt x="422" y="95"/>
                  </a:lnTo>
                  <a:lnTo>
                    <a:pt x="420" y="96"/>
                  </a:lnTo>
                  <a:lnTo>
                    <a:pt x="419" y="98"/>
                  </a:lnTo>
                  <a:lnTo>
                    <a:pt x="417" y="99"/>
                  </a:lnTo>
                  <a:lnTo>
                    <a:pt x="416" y="99"/>
                  </a:lnTo>
                  <a:lnTo>
                    <a:pt x="416" y="101"/>
                  </a:lnTo>
                  <a:lnTo>
                    <a:pt x="415" y="101"/>
                  </a:lnTo>
                  <a:lnTo>
                    <a:pt x="413" y="101"/>
                  </a:lnTo>
                  <a:lnTo>
                    <a:pt x="412" y="101"/>
                  </a:lnTo>
                  <a:lnTo>
                    <a:pt x="411" y="101"/>
                  </a:lnTo>
                  <a:lnTo>
                    <a:pt x="411" y="102"/>
                  </a:lnTo>
                  <a:lnTo>
                    <a:pt x="409" y="102"/>
                  </a:lnTo>
                  <a:lnTo>
                    <a:pt x="409" y="104"/>
                  </a:lnTo>
                  <a:lnTo>
                    <a:pt x="408" y="104"/>
                  </a:lnTo>
                  <a:lnTo>
                    <a:pt x="407" y="104"/>
                  </a:lnTo>
                  <a:lnTo>
                    <a:pt x="407" y="102"/>
                  </a:lnTo>
                  <a:lnTo>
                    <a:pt x="405" y="102"/>
                  </a:lnTo>
                  <a:lnTo>
                    <a:pt x="405" y="104"/>
                  </a:lnTo>
                  <a:lnTo>
                    <a:pt x="404" y="104"/>
                  </a:lnTo>
                  <a:lnTo>
                    <a:pt x="402" y="104"/>
                  </a:lnTo>
                  <a:lnTo>
                    <a:pt x="402" y="102"/>
                  </a:lnTo>
                  <a:lnTo>
                    <a:pt x="401" y="101"/>
                  </a:lnTo>
                  <a:lnTo>
                    <a:pt x="401" y="99"/>
                  </a:lnTo>
                  <a:lnTo>
                    <a:pt x="401" y="98"/>
                  </a:lnTo>
                  <a:lnTo>
                    <a:pt x="401" y="96"/>
                  </a:lnTo>
                  <a:lnTo>
                    <a:pt x="401" y="95"/>
                  </a:lnTo>
                  <a:lnTo>
                    <a:pt x="401" y="93"/>
                  </a:lnTo>
                  <a:lnTo>
                    <a:pt x="400" y="93"/>
                  </a:lnTo>
                  <a:lnTo>
                    <a:pt x="398" y="93"/>
                  </a:lnTo>
                  <a:lnTo>
                    <a:pt x="397" y="93"/>
                  </a:lnTo>
                  <a:lnTo>
                    <a:pt x="396" y="93"/>
                  </a:lnTo>
                  <a:lnTo>
                    <a:pt x="394" y="92"/>
                  </a:lnTo>
                  <a:lnTo>
                    <a:pt x="393" y="92"/>
                  </a:lnTo>
                  <a:lnTo>
                    <a:pt x="393" y="91"/>
                  </a:lnTo>
                  <a:lnTo>
                    <a:pt x="393" y="89"/>
                  </a:lnTo>
                  <a:lnTo>
                    <a:pt x="393" y="88"/>
                  </a:lnTo>
                  <a:lnTo>
                    <a:pt x="393" y="86"/>
                  </a:lnTo>
                  <a:lnTo>
                    <a:pt x="391" y="86"/>
                  </a:lnTo>
                  <a:lnTo>
                    <a:pt x="391" y="85"/>
                  </a:lnTo>
                  <a:lnTo>
                    <a:pt x="391" y="83"/>
                  </a:lnTo>
                  <a:lnTo>
                    <a:pt x="391" y="82"/>
                  </a:lnTo>
                  <a:lnTo>
                    <a:pt x="391" y="80"/>
                  </a:lnTo>
                  <a:lnTo>
                    <a:pt x="390" y="80"/>
                  </a:lnTo>
                  <a:lnTo>
                    <a:pt x="390" y="79"/>
                  </a:lnTo>
                  <a:lnTo>
                    <a:pt x="390" y="78"/>
                  </a:lnTo>
                  <a:lnTo>
                    <a:pt x="390" y="76"/>
                  </a:lnTo>
                  <a:lnTo>
                    <a:pt x="389" y="76"/>
                  </a:lnTo>
                  <a:lnTo>
                    <a:pt x="389" y="75"/>
                  </a:lnTo>
                  <a:lnTo>
                    <a:pt x="387" y="75"/>
                  </a:lnTo>
                  <a:lnTo>
                    <a:pt x="386" y="73"/>
                  </a:lnTo>
                  <a:lnTo>
                    <a:pt x="386" y="72"/>
                  </a:lnTo>
                  <a:lnTo>
                    <a:pt x="385" y="72"/>
                  </a:lnTo>
                  <a:lnTo>
                    <a:pt x="383" y="72"/>
                  </a:lnTo>
                  <a:lnTo>
                    <a:pt x="382" y="72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79" y="73"/>
                  </a:lnTo>
                  <a:lnTo>
                    <a:pt x="378" y="73"/>
                  </a:lnTo>
                  <a:lnTo>
                    <a:pt x="378" y="72"/>
                  </a:lnTo>
                  <a:lnTo>
                    <a:pt x="376" y="72"/>
                  </a:lnTo>
                  <a:lnTo>
                    <a:pt x="376" y="70"/>
                  </a:lnTo>
                  <a:lnTo>
                    <a:pt x="375" y="70"/>
                  </a:lnTo>
                  <a:lnTo>
                    <a:pt x="374" y="69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1" y="69"/>
                  </a:lnTo>
                  <a:lnTo>
                    <a:pt x="370" y="69"/>
                  </a:lnTo>
                  <a:lnTo>
                    <a:pt x="368" y="69"/>
                  </a:lnTo>
                  <a:lnTo>
                    <a:pt x="368" y="68"/>
                  </a:lnTo>
                  <a:lnTo>
                    <a:pt x="367" y="68"/>
                  </a:lnTo>
                  <a:lnTo>
                    <a:pt x="365" y="66"/>
                  </a:lnTo>
                  <a:lnTo>
                    <a:pt x="364" y="66"/>
                  </a:lnTo>
                  <a:lnTo>
                    <a:pt x="363" y="66"/>
                  </a:lnTo>
                  <a:lnTo>
                    <a:pt x="363" y="68"/>
                  </a:lnTo>
                  <a:lnTo>
                    <a:pt x="361" y="68"/>
                  </a:lnTo>
                  <a:lnTo>
                    <a:pt x="360" y="69"/>
                  </a:lnTo>
                  <a:lnTo>
                    <a:pt x="359" y="70"/>
                  </a:lnTo>
                  <a:lnTo>
                    <a:pt x="357" y="70"/>
                  </a:lnTo>
                  <a:lnTo>
                    <a:pt x="344" y="72"/>
                  </a:lnTo>
                  <a:lnTo>
                    <a:pt x="344" y="73"/>
                  </a:lnTo>
                  <a:lnTo>
                    <a:pt x="344" y="75"/>
                  </a:lnTo>
                  <a:lnTo>
                    <a:pt x="345" y="75"/>
                  </a:lnTo>
                  <a:lnTo>
                    <a:pt x="345" y="76"/>
                  </a:lnTo>
                  <a:lnTo>
                    <a:pt x="346" y="76"/>
                  </a:lnTo>
                  <a:lnTo>
                    <a:pt x="346" y="78"/>
                  </a:lnTo>
                  <a:lnTo>
                    <a:pt x="344" y="79"/>
                  </a:lnTo>
                  <a:lnTo>
                    <a:pt x="342" y="79"/>
                  </a:lnTo>
                  <a:lnTo>
                    <a:pt x="341" y="80"/>
                  </a:lnTo>
                  <a:lnTo>
                    <a:pt x="338" y="80"/>
                  </a:lnTo>
                  <a:lnTo>
                    <a:pt x="337" y="80"/>
                  </a:lnTo>
                  <a:lnTo>
                    <a:pt x="335" y="80"/>
                  </a:lnTo>
                  <a:lnTo>
                    <a:pt x="334" y="80"/>
                  </a:lnTo>
                  <a:lnTo>
                    <a:pt x="334" y="82"/>
                  </a:lnTo>
                  <a:lnTo>
                    <a:pt x="333" y="82"/>
                  </a:lnTo>
                  <a:lnTo>
                    <a:pt x="331" y="82"/>
                  </a:lnTo>
                  <a:lnTo>
                    <a:pt x="330" y="82"/>
                  </a:lnTo>
                  <a:lnTo>
                    <a:pt x="328" y="82"/>
                  </a:lnTo>
                  <a:lnTo>
                    <a:pt x="327" y="82"/>
                  </a:lnTo>
                  <a:lnTo>
                    <a:pt x="327" y="83"/>
                  </a:lnTo>
                  <a:lnTo>
                    <a:pt x="326" y="83"/>
                  </a:lnTo>
                  <a:lnTo>
                    <a:pt x="324" y="83"/>
                  </a:lnTo>
                  <a:lnTo>
                    <a:pt x="323" y="83"/>
                  </a:lnTo>
                  <a:lnTo>
                    <a:pt x="316" y="95"/>
                  </a:lnTo>
                  <a:lnTo>
                    <a:pt x="316" y="96"/>
                  </a:lnTo>
                  <a:lnTo>
                    <a:pt x="317" y="96"/>
                  </a:lnTo>
                  <a:lnTo>
                    <a:pt x="317" y="98"/>
                  </a:lnTo>
                  <a:lnTo>
                    <a:pt x="319" y="99"/>
                  </a:lnTo>
                  <a:lnTo>
                    <a:pt x="319" y="101"/>
                  </a:lnTo>
                  <a:lnTo>
                    <a:pt x="320" y="104"/>
                  </a:lnTo>
                  <a:lnTo>
                    <a:pt x="320" y="105"/>
                  </a:lnTo>
                  <a:lnTo>
                    <a:pt x="322" y="105"/>
                  </a:lnTo>
                  <a:lnTo>
                    <a:pt x="322" y="106"/>
                  </a:lnTo>
                  <a:lnTo>
                    <a:pt x="320" y="106"/>
                  </a:lnTo>
                  <a:lnTo>
                    <a:pt x="319" y="106"/>
                  </a:lnTo>
                  <a:lnTo>
                    <a:pt x="317" y="108"/>
                  </a:lnTo>
                  <a:lnTo>
                    <a:pt x="316" y="108"/>
                  </a:lnTo>
                  <a:lnTo>
                    <a:pt x="316" y="109"/>
                  </a:lnTo>
                  <a:lnTo>
                    <a:pt x="315" y="111"/>
                  </a:lnTo>
                  <a:lnTo>
                    <a:pt x="313" y="111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2" y="114"/>
                  </a:lnTo>
                  <a:lnTo>
                    <a:pt x="312" y="115"/>
                  </a:lnTo>
                  <a:lnTo>
                    <a:pt x="311" y="115"/>
                  </a:lnTo>
                  <a:lnTo>
                    <a:pt x="311" y="116"/>
                  </a:lnTo>
                  <a:lnTo>
                    <a:pt x="309" y="116"/>
                  </a:lnTo>
                  <a:lnTo>
                    <a:pt x="309" y="118"/>
                  </a:lnTo>
                  <a:lnTo>
                    <a:pt x="308" y="118"/>
                  </a:lnTo>
                  <a:lnTo>
                    <a:pt x="308" y="116"/>
                  </a:lnTo>
                  <a:lnTo>
                    <a:pt x="308" y="118"/>
                  </a:lnTo>
                  <a:lnTo>
                    <a:pt x="307" y="118"/>
                  </a:lnTo>
                  <a:lnTo>
                    <a:pt x="307" y="116"/>
                  </a:lnTo>
                  <a:lnTo>
                    <a:pt x="307" y="118"/>
                  </a:lnTo>
                  <a:lnTo>
                    <a:pt x="305" y="116"/>
                  </a:lnTo>
                  <a:lnTo>
                    <a:pt x="304" y="116"/>
                  </a:lnTo>
                  <a:lnTo>
                    <a:pt x="304" y="118"/>
                  </a:lnTo>
                  <a:lnTo>
                    <a:pt x="302" y="118"/>
                  </a:lnTo>
                  <a:lnTo>
                    <a:pt x="302" y="119"/>
                  </a:lnTo>
                  <a:lnTo>
                    <a:pt x="301" y="119"/>
                  </a:lnTo>
                  <a:lnTo>
                    <a:pt x="302" y="119"/>
                  </a:lnTo>
                  <a:lnTo>
                    <a:pt x="301" y="119"/>
                  </a:lnTo>
                  <a:lnTo>
                    <a:pt x="302" y="119"/>
                  </a:lnTo>
                  <a:lnTo>
                    <a:pt x="302" y="121"/>
                  </a:lnTo>
                  <a:lnTo>
                    <a:pt x="301" y="121"/>
                  </a:lnTo>
                  <a:lnTo>
                    <a:pt x="301" y="122"/>
                  </a:lnTo>
                  <a:lnTo>
                    <a:pt x="300" y="122"/>
                  </a:lnTo>
                  <a:lnTo>
                    <a:pt x="300" y="124"/>
                  </a:lnTo>
                  <a:lnTo>
                    <a:pt x="300" y="125"/>
                  </a:lnTo>
                  <a:lnTo>
                    <a:pt x="300" y="124"/>
                  </a:lnTo>
                  <a:lnTo>
                    <a:pt x="298" y="124"/>
                  </a:lnTo>
                  <a:lnTo>
                    <a:pt x="298" y="125"/>
                  </a:lnTo>
                  <a:lnTo>
                    <a:pt x="298" y="124"/>
                  </a:lnTo>
                  <a:lnTo>
                    <a:pt x="298" y="125"/>
                  </a:lnTo>
                  <a:lnTo>
                    <a:pt x="298" y="124"/>
                  </a:lnTo>
                  <a:lnTo>
                    <a:pt x="298" y="125"/>
                  </a:lnTo>
                  <a:lnTo>
                    <a:pt x="297" y="125"/>
                  </a:lnTo>
                  <a:lnTo>
                    <a:pt x="297" y="127"/>
                  </a:lnTo>
                  <a:lnTo>
                    <a:pt x="296" y="127"/>
                  </a:lnTo>
                  <a:lnTo>
                    <a:pt x="296" y="128"/>
                  </a:lnTo>
                  <a:lnTo>
                    <a:pt x="296" y="127"/>
                  </a:lnTo>
                  <a:lnTo>
                    <a:pt x="296" y="128"/>
                  </a:lnTo>
                  <a:lnTo>
                    <a:pt x="294" y="128"/>
                  </a:lnTo>
                  <a:lnTo>
                    <a:pt x="296" y="128"/>
                  </a:lnTo>
                  <a:lnTo>
                    <a:pt x="294" y="128"/>
                  </a:lnTo>
                  <a:lnTo>
                    <a:pt x="294" y="129"/>
                  </a:lnTo>
                  <a:lnTo>
                    <a:pt x="293" y="129"/>
                  </a:lnTo>
                  <a:lnTo>
                    <a:pt x="291" y="129"/>
                  </a:lnTo>
                  <a:lnTo>
                    <a:pt x="290" y="129"/>
                  </a:lnTo>
                  <a:lnTo>
                    <a:pt x="289" y="129"/>
                  </a:lnTo>
                  <a:lnTo>
                    <a:pt x="287" y="128"/>
                  </a:lnTo>
                  <a:lnTo>
                    <a:pt x="287" y="129"/>
                  </a:lnTo>
                  <a:lnTo>
                    <a:pt x="287" y="128"/>
                  </a:lnTo>
                  <a:lnTo>
                    <a:pt x="287" y="129"/>
                  </a:lnTo>
                  <a:lnTo>
                    <a:pt x="287" y="131"/>
                  </a:lnTo>
                  <a:lnTo>
                    <a:pt x="286" y="131"/>
                  </a:lnTo>
                  <a:lnTo>
                    <a:pt x="285" y="131"/>
                  </a:lnTo>
                  <a:lnTo>
                    <a:pt x="286" y="132"/>
                  </a:lnTo>
                  <a:lnTo>
                    <a:pt x="285" y="132"/>
                  </a:lnTo>
                  <a:lnTo>
                    <a:pt x="285" y="134"/>
                  </a:lnTo>
                  <a:lnTo>
                    <a:pt x="286" y="134"/>
                  </a:lnTo>
                  <a:lnTo>
                    <a:pt x="285" y="134"/>
                  </a:lnTo>
                  <a:lnTo>
                    <a:pt x="285" y="135"/>
                  </a:lnTo>
                  <a:lnTo>
                    <a:pt x="286" y="135"/>
                  </a:lnTo>
                  <a:lnTo>
                    <a:pt x="287" y="137"/>
                  </a:lnTo>
                  <a:lnTo>
                    <a:pt x="285" y="138"/>
                  </a:lnTo>
                  <a:lnTo>
                    <a:pt x="280" y="140"/>
                  </a:lnTo>
                  <a:lnTo>
                    <a:pt x="270" y="142"/>
                  </a:lnTo>
                  <a:lnTo>
                    <a:pt x="268" y="142"/>
                  </a:lnTo>
                  <a:lnTo>
                    <a:pt x="268" y="141"/>
                  </a:lnTo>
                  <a:lnTo>
                    <a:pt x="268" y="140"/>
                  </a:lnTo>
                  <a:lnTo>
                    <a:pt x="267" y="140"/>
                  </a:lnTo>
                  <a:lnTo>
                    <a:pt x="267" y="138"/>
                  </a:lnTo>
                  <a:lnTo>
                    <a:pt x="265" y="138"/>
                  </a:lnTo>
                  <a:lnTo>
                    <a:pt x="265" y="137"/>
                  </a:lnTo>
                  <a:lnTo>
                    <a:pt x="265" y="138"/>
                  </a:lnTo>
                  <a:lnTo>
                    <a:pt x="264" y="138"/>
                  </a:lnTo>
                  <a:lnTo>
                    <a:pt x="264" y="140"/>
                  </a:lnTo>
                  <a:lnTo>
                    <a:pt x="264" y="141"/>
                  </a:lnTo>
                  <a:lnTo>
                    <a:pt x="264" y="144"/>
                  </a:lnTo>
                  <a:lnTo>
                    <a:pt x="263" y="144"/>
                  </a:lnTo>
                  <a:lnTo>
                    <a:pt x="263" y="145"/>
                  </a:lnTo>
                  <a:lnTo>
                    <a:pt x="263" y="148"/>
                  </a:lnTo>
                  <a:lnTo>
                    <a:pt x="242" y="145"/>
                  </a:lnTo>
                  <a:lnTo>
                    <a:pt x="231" y="144"/>
                  </a:lnTo>
                  <a:lnTo>
                    <a:pt x="230" y="144"/>
                  </a:lnTo>
                  <a:lnTo>
                    <a:pt x="228" y="144"/>
                  </a:lnTo>
                  <a:lnTo>
                    <a:pt x="228" y="145"/>
                  </a:lnTo>
                  <a:lnTo>
                    <a:pt x="227" y="145"/>
                  </a:lnTo>
                  <a:lnTo>
                    <a:pt x="226" y="145"/>
                  </a:lnTo>
                  <a:lnTo>
                    <a:pt x="224" y="145"/>
                  </a:lnTo>
                  <a:lnTo>
                    <a:pt x="224" y="144"/>
                  </a:lnTo>
                  <a:lnTo>
                    <a:pt x="223" y="144"/>
                  </a:lnTo>
                  <a:lnTo>
                    <a:pt x="222" y="144"/>
                  </a:lnTo>
                  <a:lnTo>
                    <a:pt x="222" y="142"/>
                  </a:lnTo>
                  <a:lnTo>
                    <a:pt x="220" y="142"/>
                  </a:lnTo>
                  <a:lnTo>
                    <a:pt x="219" y="142"/>
                  </a:lnTo>
                  <a:lnTo>
                    <a:pt x="217" y="142"/>
                  </a:lnTo>
                  <a:lnTo>
                    <a:pt x="217" y="141"/>
                  </a:lnTo>
                  <a:lnTo>
                    <a:pt x="216" y="141"/>
                  </a:lnTo>
                  <a:lnTo>
                    <a:pt x="215" y="141"/>
                  </a:lnTo>
                  <a:lnTo>
                    <a:pt x="213" y="141"/>
                  </a:lnTo>
                  <a:lnTo>
                    <a:pt x="212" y="141"/>
                  </a:lnTo>
                  <a:lnTo>
                    <a:pt x="211" y="141"/>
                  </a:lnTo>
                  <a:lnTo>
                    <a:pt x="209" y="141"/>
                  </a:lnTo>
                  <a:lnTo>
                    <a:pt x="209" y="140"/>
                  </a:lnTo>
                  <a:lnTo>
                    <a:pt x="208" y="140"/>
                  </a:lnTo>
                  <a:lnTo>
                    <a:pt x="208" y="138"/>
                  </a:lnTo>
                  <a:lnTo>
                    <a:pt x="209" y="138"/>
                  </a:lnTo>
                  <a:lnTo>
                    <a:pt x="211" y="138"/>
                  </a:lnTo>
                  <a:lnTo>
                    <a:pt x="211" y="137"/>
                  </a:lnTo>
                  <a:lnTo>
                    <a:pt x="211" y="135"/>
                  </a:lnTo>
                  <a:lnTo>
                    <a:pt x="209" y="135"/>
                  </a:lnTo>
                  <a:lnTo>
                    <a:pt x="209" y="134"/>
                  </a:lnTo>
                  <a:lnTo>
                    <a:pt x="211" y="134"/>
                  </a:lnTo>
                  <a:lnTo>
                    <a:pt x="211" y="132"/>
                  </a:lnTo>
                  <a:lnTo>
                    <a:pt x="209" y="132"/>
                  </a:lnTo>
                  <a:lnTo>
                    <a:pt x="209" y="131"/>
                  </a:lnTo>
                  <a:lnTo>
                    <a:pt x="209" y="129"/>
                  </a:lnTo>
                  <a:lnTo>
                    <a:pt x="209" y="128"/>
                  </a:lnTo>
                  <a:lnTo>
                    <a:pt x="208" y="128"/>
                  </a:lnTo>
                  <a:lnTo>
                    <a:pt x="206" y="127"/>
                  </a:lnTo>
                  <a:lnTo>
                    <a:pt x="206" y="125"/>
                  </a:lnTo>
                  <a:lnTo>
                    <a:pt x="205" y="124"/>
                  </a:lnTo>
                  <a:lnTo>
                    <a:pt x="204" y="124"/>
                  </a:lnTo>
                  <a:lnTo>
                    <a:pt x="204" y="122"/>
                  </a:lnTo>
                  <a:lnTo>
                    <a:pt x="204" y="121"/>
                  </a:lnTo>
                  <a:lnTo>
                    <a:pt x="202" y="122"/>
                  </a:lnTo>
                  <a:lnTo>
                    <a:pt x="202" y="121"/>
                  </a:lnTo>
                  <a:lnTo>
                    <a:pt x="201" y="121"/>
                  </a:lnTo>
                  <a:lnTo>
                    <a:pt x="200" y="121"/>
                  </a:lnTo>
                  <a:lnTo>
                    <a:pt x="200" y="119"/>
                  </a:lnTo>
                  <a:lnTo>
                    <a:pt x="198" y="119"/>
                  </a:lnTo>
                  <a:lnTo>
                    <a:pt x="197" y="119"/>
                  </a:lnTo>
                  <a:lnTo>
                    <a:pt x="196" y="119"/>
                  </a:lnTo>
                  <a:lnTo>
                    <a:pt x="196" y="121"/>
                  </a:lnTo>
                  <a:lnTo>
                    <a:pt x="196" y="122"/>
                  </a:lnTo>
                  <a:lnTo>
                    <a:pt x="196" y="124"/>
                  </a:lnTo>
                  <a:lnTo>
                    <a:pt x="197" y="124"/>
                  </a:lnTo>
                  <a:lnTo>
                    <a:pt x="197" y="125"/>
                  </a:lnTo>
                  <a:lnTo>
                    <a:pt x="197" y="127"/>
                  </a:lnTo>
                  <a:lnTo>
                    <a:pt x="196" y="127"/>
                  </a:lnTo>
                  <a:lnTo>
                    <a:pt x="194" y="127"/>
                  </a:lnTo>
                  <a:lnTo>
                    <a:pt x="193" y="127"/>
                  </a:lnTo>
                  <a:lnTo>
                    <a:pt x="191" y="127"/>
                  </a:lnTo>
                  <a:lnTo>
                    <a:pt x="191" y="128"/>
                  </a:lnTo>
                  <a:lnTo>
                    <a:pt x="190" y="128"/>
                  </a:lnTo>
                  <a:lnTo>
                    <a:pt x="191" y="128"/>
                  </a:lnTo>
                  <a:lnTo>
                    <a:pt x="191" y="129"/>
                  </a:lnTo>
                  <a:lnTo>
                    <a:pt x="193" y="129"/>
                  </a:lnTo>
                  <a:lnTo>
                    <a:pt x="194" y="129"/>
                  </a:lnTo>
                  <a:lnTo>
                    <a:pt x="194" y="131"/>
                  </a:lnTo>
                  <a:lnTo>
                    <a:pt x="194" y="132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7" y="134"/>
                  </a:lnTo>
                  <a:lnTo>
                    <a:pt x="197" y="135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194" y="137"/>
                  </a:lnTo>
                  <a:lnTo>
                    <a:pt x="193" y="137"/>
                  </a:lnTo>
                  <a:lnTo>
                    <a:pt x="193" y="138"/>
                  </a:lnTo>
                  <a:lnTo>
                    <a:pt x="193" y="140"/>
                  </a:lnTo>
                  <a:lnTo>
                    <a:pt x="194" y="140"/>
                  </a:lnTo>
                  <a:lnTo>
                    <a:pt x="196" y="140"/>
                  </a:lnTo>
                  <a:lnTo>
                    <a:pt x="196" y="141"/>
                  </a:lnTo>
                  <a:lnTo>
                    <a:pt x="196" y="142"/>
                  </a:lnTo>
                  <a:lnTo>
                    <a:pt x="196" y="144"/>
                  </a:lnTo>
                  <a:lnTo>
                    <a:pt x="196" y="145"/>
                  </a:lnTo>
                  <a:lnTo>
                    <a:pt x="196" y="147"/>
                  </a:lnTo>
                  <a:lnTo>
                    <a:pt x="194" y="147"/>
                  </a:lnTo>
                  <a:lnTo>
                    <a:pt x="193" y="147"/>
                  </a:lnTo>
                  <a:lnTo>
                    <a:pt x="191" y="147"/>
                  </a:lnTo>
                  <a:lnTo>
                    <a:pt x="191" y="148"/>
                  </a:lnTo>
                  <a:lnTo>
                    <a:pt x="191" y="150"/>
                  </a:lnTo>
                  <a:lnTo>
                    <a:pt x="191" y="151"/>
                  </a:lnTo>
                  <a:lnTo>
                    <a:pt x="190" y="151"/>
                  </a:lnTo>
                  <a:lnTo>
                    <a:pt x="189" y="151"/>
                  </a:lnTo>
                  <a:lnTo>
                    <a:pt x="187" y="151"/>
                  </a:lnTo>
                  <a:lnTo>
                    <a:pt x="186" y="151"/>
                  </a:lnTo>
                  <a:lnTo>
                    <a:pt x="185" y="151"/>
                  </a:lnTo>
                  <a:lnTo>
                    <a:pt x="183" y="151"/>
                  </a:lnTo>
                  <a:lnTo>
                    <a:pt x="182" y="151"/>
                  </a:lnTo>
                  <a:lnTo>
                    <a:pt x="182" y="150"/>
                  </a:lnTo>
                  <a:lnTo>
                    <a:pt x="182" y="151"/>
                  </a:lnTo>
                  <a:lnTo>
                    <a:pt x="182" y="150"/>
                  </a:lnTo>
                  <a:lnTo>
                    <a:pt x="180" y="151"/>
                  </a:lnTo>
                  <a:lnTo>
                    <a:pt x="180" y="153"/>
                  </a:lnTo>
                  <a:lnTo>
                    <a:pt x="180" y="154"/>
                  </a:lnTo>
                  <a:lnTo>
                    <a:pt x="179" y="154"/>
                  </a:lnTo>
                  <a:lnTo>
                    <a:pt x="179" y="155"/>
                  </a:lnTo>
                  <a:lnTo>
                    <a:pt x="178" y="155"/>
                  </a:lnTo>
                  <a:lnTo>
                    <a:pt x="178" y="157"/>
                  </a:lnTo>
                  <a:lnTo>
                    <a:pt x="178" y="158"/>
                  </a:lnTo>
                  <a:lnTo>
                    <a:pt x="178" y="160"/>
                  </a:lnTo>
                  <a:lnTo>
                    <a:pt x="176" y="160"/>
                  </a:lnTo>
                  <a:lnTo>
                    <a:pt x="178" y="160"/>
                  </a:lnTo>
                  <a:lnTo>
                    <a:pt x="176" y="160"/>
                  </a:lnTo>
                  <a:lnTo>
                    <a:pt x="175" y="160"/>
                  </a:lnTo>
                  <a:lnTo>
                    <a:pt x="175" y="161"/>
                  </a:lnTo>
                  <a:lnTo>
                    <a:pt x="175" y="163"/>
                  </a:lnTo>
                  <a:lnTo>
                    <a:pt x="174" y="163"/>
                  </a:lnTo>
                  <a:lnTo>
                    <a:pt x="174" y="164"/>
                  </a:lnTo>
                  <a:lnTo>
                    <a:pt x="174" y="165"/>
                  </a:lnTo>
                  <a:lnTo>
                    <a:pt x="172" y="165"/>
                  </a:lnTo>
                  <a:lnTo>
                    <a:pt x="172" y="167"/>
                  </a:lnTo>
                  <a:lnTo>
                    <a:pt x="172" y="168"/>
                  </a:lnTo>
                  <a:lnTo>
                    <a:pt x="171" y="168"/>
                  </a:lnTo>
                  <a:lnTo>
                    <a:pt x="171" y="170"/>
                  </a:lnTo>
                  <a:lnTo>
                    <a:pt x="169" y="170"/>
                  </a:lnTo>
                  <a:lnTo>
                    <a:pt x="169" y="171"/>
                  </a:lnTo>
                  <a:lnTo>
                    <a:pt x="168" y="171"/>
                  </a:lnTo>
                  <a:lnTo>
                    <a:pt x="167" y="173"/>
                  </a:lnTo>
                  <a:lnTo>
                    <a:pt x="167" y="174"/>
                  </a:lnTo>
                  <a:lnTo>
                    <a:pt x="167" y="176"/>
                  </a:lnTo>
                  <a:lnTo>
                    <a:pt x="165" y="176"/>
                  </a:lnTo>
                  <a:lnTo>
                    <a:pt x="164" y="176"/>
                  </a:lnTo>
                  <a:lnTo>
                    <a:pt x="164" y="177"/>
                  </a:lnTo>
                  <a:lnTo>
                    <a:pt x="163" y="177"/>
                  </a:lnTo>
                  <a:lnTo>
                    <a:pt x="161" y="177"/>
                  </a:lnTo>
                  <a:lnTo>
                    <a:pt x="163" y="177"/>
                  </a:lnTo>
                  <a:lnTo>
                    <a:pt x="163" y="178"/>
                  </a:lnTo>
                  <a:lnTo>
                    <a:pt x="163" y="180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64" y="183"/>
                  </a:lnTo>
                  <a:lnTo>
                    <a:pt x="164" y="184"/>
                  </a:lnTo>
                  <a:lnTo>
                    <a:pt x="165" y="184"/>
                  </a:lnTo>
                  <a:lnTo>
                    <a:pt x="165" y="186"/>
                  </a:lnTo>
                  <a:lnTo>
                    <a:pt x="167" y="186"/>
                  </a:lnTo>
                  <a:lnTo>
                    <a:pt x="167" y="187"/>
                  </a:lnTo>
                  <a:lnTo>
                    <a:pt x="165" y="187"/>
                  </a:lnTo>
                  <a:lnTo>
                    <a:pt x="165" y="189"/>
                  </a:lnTo>
                  <a:lnTo>
                    <a:pt x="165" y="190"/>
                  </a:lnTo>
                  <a:lnTo>
                    <a:pt x="165" y="191"/>
                  </a:lnTo>
                  <a:lnTo>
                    <a:pt x="165" y="193"/>
                  </a:lnTo>
                  <a:lnTo>
                    <a:pt x="165" y="194"/>
                  </a:lnTo>
                  <a:lnTo>
                    <a:pt x="164" y="194"/>
                  </a:lnTo>
                  <a:lnTo>
                    <a:pt x="164" y="196"/>
                  </a:lnTo>
                  <a:lnTo>
                    <a:pt x="165" y="196"/>
                  </a:lnTo>
                  <a:lnTo>
                    <a:pt x="164" y="196"/>
                  </a:lnTo>
                  <a:lnTo>
                    <a:pt x="164" y="197"/>
                  </a:lnTo>
                  <a:lnTo>
                    <a:pt x="163" y="197"/>
                  </a:lnTo>
                  <a:lnTo>
                    <a:pt x="163" y="199"/>
                  </a:lnTo>
                  <a:lnTo>
                    <a:pt x="163" y="200"/>
                  </a:lnTo>
                  <a:lnTo>
                    <a:pt x="163" y="202"/>
                  </a:lnTo>
                  <a:lnTo>
                    <a:pt x="163" y="203"/>
                  </a:lnTo>
                  <a:lnTo>
                    <a:pt x="164" y="203"/>
                  </a:lnTo>
                  <a:lnTo>
                    <a:pt x="165" y="203"/>
                  </a:lnTo>
                  <a:lnTo>
                    <a:pt x="167" y="203"/>
                  </a:lnTo>
                  <a:lnTo>
                    <a:pt x="167" y="204"/>
                  </a:lnTo>
                  <a:lnTo>
                    <a:pt x="167" y="203"/>
                  </a:lnTo>
                  <a:lnTo>
                    <a:pt x="168" y="203"/>
                  </a:lnTo>
                  <a:lnTo>
                    <a:pt x="169" y="204"/>
                  </a:lnTo>
                  <a:lnTo>
                    <a:pt x="169" y="206"/>
                  </a:lnTo>
                  <a:lnTo>
                    <a:pt x="171" y="206"/>
                  </a:lnTo>
                  <a:lnTo>
                    <a:pt x="171" y="207"/>
                  </a:lnTo>
                  <a:lnTo>
                    <a:pt x="171" y="209"/>
                  </a:lnTo>
                  <a:lnTo>
                    <a:pt x="169" y="209"/>
                  </a:lnTo>
                  <a:lnTo>
                    <a:pt x="168" y="209"/>
                  </a:lnTo>
                  <a:lnTo>
                    <a:pt x="167" y="209"/>
                  </a:lnTo>
                  <a:lnTo>
                    <a:pt x="167" y="210"/>
                  </a:lnTo>
                  <a:lnTo>
                    <a:pt x="165" y="210"/>
                  </a:lnTo>
                  <a:lnTo>
                    <a:pt x="165" y="212"/>
                  </a:lnTo>
                  <a:lnTo>
                    <a:pt x="165" y="213"/>
                  </a:lnTo>
                  <a:lnTo>
                    <a:pt x="165" y="214"/>
                  </a:lnTo>
                  <a:lnTo>
                    <a:pt x="165" y="216"/>
                  </a:lnTo>
                  <a:lnTo>
                    <a:pt x="164" y="217"/>
                  </a:lnTo>
                  <a:lnTo>
                    <a:pt x="165" y="217"/>
                  </a:lnTo>
                  <a:lnTo>
                    <a:pt x="165" y="219"/>
                  </a:lnTo>
                  <a:lnTo>
                    <a:pt x="165" y="220"/>
                  </a:lnTo>
                  <a:lnTo>
                    <a:pt x="164" y="220"/>
                  </a:lnTo>
                  <a:lnTo>
                    <a:pt x="164" y="222"/>
                  </a:lnTo>
                  <a:lnTo>
                    <a:pt x="164" y="223"/>
                  </a:lnTo>
                  <a:lnTo>
                    <a:pt x="163" y="223"/>
                  </a:lnTo>
                  <a:lnTo>
                    <a:pt x="163" y="225"/>
                  </a:lnTo>
                  <a:lnTo>
                    <a:pt x="164" y="225"/>
                  </a:lnTo>
                  <a:lnTo>
                    <a:pt x="163" y="225"/>
                  </a:lnTo>
                  <a:lnTo>
                    <a:pt x="163" y="226"/>
                  </a:lnTo>
                  <a:lnTo>
                    <a:pt x="163" y="227"/>
                  </a:lnTo>
                  <a:lnTo>
                    <a:pt x="163" y="229"/>
                  </a:lnTo>
                  <a:lnTo>
                    <a:pt x="161" y="229"/>
                  </a:lnTo>
                  <a:lnTo>
                    <a:pt x="161" y="230"/>
                  </a:lnTo>
                  <a:lnTo>
                    <a:pt x="161" y="232"/>
                  </a:lnTo>
                  <a:lnTo>
                    <a:pt x="160" y="232"/>
                  </a:lnTo>
                  <a:lnTo>
                    <a:pt x="160" y="233"/>
                  </a:lnTo>
                  <a:lnTo>
                    <a:pt x="160" y="235"/>
                  </a:lnTo>
                  <a:lnTo>
                    <a:pt x="160" y="236"/>
                  </a:lnTo>
                  <a:lnTo>
                    <a:pt x="159" y="236"/>
                  </a:lnTo>
                  <a:lnTo>
                    <a:pt x="157" y="236"/>
                  </a:lnTo>
                  <a:lnTo>
                    <a:pt x="157" y="238"/>
                  </a:lnTo>
                  <a:lnTo>
                    <a:pt x="156" y="238"/>
                  </a:lnTo>
                  <a:lnTo>
                    <a:pt x="156" y="239"/>
                  </a:lnTo>
                  <a:lnTo>
                    <a:pt x="157" y="239"/>
                  </a:lnTo>
                  <a:lnTo>
                    <a:pt x="157" y="240"/>
                  </a:lnTo>
                  <a:lnTo>
                    <a:pt x="159" y="240"/>
                  </a:lnTo>
                  <a:lnTo>
                    <a:pt x="159" y="242"/>
                  </a:lnTo>
                  <a:lnTo>
                    <a:pt x="159" y="243"/>
                  </a:lnTo>
                  <a:lnTo>
                    <a:pt x="157" y="243"/>
                  </a:lnTo>
                  <a:lnTo>
                    <a:pt x="156" y="245"/>
                  </a:lnTo>
                  <a:lnTo>
                    <a:pt x="156" y="246"/>
                  </a:lnTo>
                  <a:lnTo>
                    <a:pt x="157" y="246"/>
                  </a:lnTo>
                  <a:lnTo>
                    <a:pt x="157" y="248"/>
                  </a:lnTo>
                  <a:lnTo>
                    <a:pt x="157" y="249"/>
                  </a:lnTo>
                  <a:lnTo>
                    <a:pt x="157" y="251"/>
                  </a:lnTo>
                  <a:lnTo>
                    <a:pt x="159" y="251"/>
                  </a:lnTo>
                  <a:lnTo>
                    <a:pt x="159" y="252"/>
                  </a:lnTo>
                  <a:lnTo>
                    <a:pt x="157" y="252"/>
                  </a:lnTo>
                  <a:lnTo>
                    <a:pt x="157" y="253"/>
                  </a:lnTo>
                  <a:lnTo>
                    <a:pt x="157" y="255"/>
                  </a:lnTo>
                  <a:lnTo>
                    <a:pt x="156" y="255"/>
                  </a:lnTo>
                  <a:lnTo>
                    <a:pt x="156" y="256"/>
                  </a:lnTo>
                  <a:lnTo>
                    <a:pt x="157" y="256"/>
                  </a:lnTo>
                  <a:lnTo>
                    <a:pt x="157" y="258"/>
                  </a:lnTo>
                  <a:lnTo>
                    <a:pt x="157" y="259"/>
                  </a:lnTo>
                  <a:lnTo>
                    <a:pt x="156" y="259"/>
                  </a:lnTo>
                  <a:lnTo>
                    <a:pt x="156" y="261"/>
                  </a:lnTo>
                  <a:lnTo>
                    <a:pt x="157" y="262"/>
                  </a:lnTo>
                  <a:lnTo>
                    <a:pt x="157" y="263"/>
                  </a:lnTo>
                  <a:lnTo>
                    <a:pt x="157" y="265"/>
                  </a:lnTo>
                  <a:lnTo>
                    <a:pt x="157" y="266"/>
                  </a:lnTo>
                  <a:lnTo>
                    <a:pt x="156" y="266"/>
                  </a:lnTo>
                  <a:lnTo>
                    <a:pt x="156" y="268"/>
                  </a:lnTo>
                  <a:lnTo>
                    <a:pt x="157" y="268"/>
                  </a:lnTo>
                  <a:lnTo>
                    <a:pt x="157" y="269"/>
                  </a:lnTo>
                  <a:lnTo>
                    <a:pt x="156" y="269"/>
                  </a:lnTo>
                  <a:lnTo>
                    <a:pt x="156" y="271"/>
                  </a:lnTo>
                  <a:lnTo>
                    <a:pt x="156" y="272"/>
                  </a:lnTo>
                  <a:lnTo>
                    <a:pt x="154" y="272"/>
                  </a:lnTo>
                  <a:lnTo>
                    <a:pt x="154" y="274"/>
                  </a:lnTo>
                  <a:lnTo>
                    <a:pt x="154" y="275"/>
                  </a:lnTo>
                  <a:lnTo>
                    <a:pt x="156" y="275"/>
                  </a:lnTo>
                  <a:lnTo>
                    <a:pt x="154" y="275"/>
                  </a:lnTo>
                  <a:lnTo>
                    <a:pt x="154" y="276"/>
                  </a:lnTo>
                  <a:lnTo>
                    <a:pt x="156" y="276"/>
                  </a:lnTo>
                  <a:lnTo>
                    <a:pt x="156" y="278"/>
                  </a:lnTo>
                  <a:lnTo>
                    <a:pt x="157" y="278"/>
                  </a:lnTo>
                  <a:lnTo>
                    <a:pt x="157" y="279"/>
                  </a:lnTo>
                  <a:lnTo>
                    <a:pt x="157" y="281"/>
                  </a:lnTo>
                  <a:lnTo>
                    <a:pt x="159" y="281"/>
                  </a:lnTo>
                  <a:lnTo>
                    <a:pt x="159" y="282"/>
                  </a:lnTo>
                  <a:lnTo>
                    <a:pt x="159" y="284"/>
                  </a:lnTo>
                  <a:lnTo>
                    <a:pt x="160" y="284"/>
                  </a:lnTo>
                  <a:lnTo>
                    <a:pt x="160" y="285"/>
                  </a:lnTo>
                  <a:lnTo>
                    <a:pt x="160" y="287"/>
                  </a:lnTo>
                  <a:lnTo>
                    <a:pt x="161" y="287"/>
                  </a:lnTo>
                  <a:lnTo>
                    <a:pt x="161" y="288"/>
                  </a:lnTo>
                  <a:lnTo>
                    <a:pt x="161" y="289"/>
                  </a:lnTo>
                  <a:lnTo>
                    <a:pt x="163" y="289"/>
                  </a:lnTo>
                  <a:lnTo>
                    <a:pt x="163" y="291"/>
                  </a:lnTo>
                  <a:lnTo>
                    <a:pt x="163" y="292"/>
                  </a:lnTo>
                  <a:lnTo>
                    <a:pt x="161" y="294"/>
                  </a:lnTo>
                  <a:lnTo>
                    <a:pt x="163" y="294"/>
                  </a:lnTo>
                  <a:lnTo>
                    <a:pt x="163" y="295"/>
                  </a:lnTo>
                  <a:lnTo>
                    <a:pt x="161" y="295"/>
                  </a:lnTo>
                  <a:lnTo>
                    <a:pt x="161" y="297"/>
                  </a:lnTo>
                  <a:lnTo>
                    <a:pt x="163" y="297"/>
                  </a:lnTo>
                  <a:lnTo>
                    <a:pt x="163" y="298"/>
                  </a:lnTo>
                  <a:lnTo>
                    <a:pt x="161" y="298"/>
                  </a:lnTo>
                  <a:lnTo>
                    <a:pt x="161" y="299"/>
                  </a:lnTo>
                  <a:lnTo>
                    <a:pt x="160" y="301"/>
                  </a:lnTo>
                  <a:lnTo>
                    <a:pt x="160" y="299"/>
                  </a:lnTo>
                  <a:lnTo>
                    <a:pt x="159" y="301"/>
                  </a:lnTo>
                  <a:lnTo>
                    <a:pt x="157" y="301"/>
                  </a:lnTo>
                  <a:lnTo>
                    <a:pt x="156" y="301"/>
                  </a:lnTo>
                  <a:lnTo>
                    <a:pt x="156" y="302"/>
                  </a:lnTo>
                  <a:lnTo>
                    <a:pt x="141" y="304"/>
                  </a:lnTo>
                  <a:lnTo>
                    <a:pt x="134" y="304"/>
                  </a:lnTo>
                  <a:lnTo>
                    <a:pt x="134" y="305"/>
                  </a:lnTo>
                  <a:lnTo>
                    <a:pt x="134" y="307"/>
                  </a:lnTo>
                  <a:lnTo>
                    <a:pt x="134" y="308"/>
                  </a:lnTo>
                  <a:lnTo>
                    <a:pt x="135" y="308"/>
                  </a:lnTo>
                  <a:lnTo>
                    <a:pt x="134" y="310"/>
                  </a:lnTo>
                  <a:lnTo>
                    <a:pt x="135" y="310"/>
                  </a:lnTo>
                  <a:lnTo>
                    <a:pt x="135" y="311"/>
                  </a:lnTo>
                  <a:lnTo>
                    <a:pt x="135" y="312"/>
                  </a:lnTo>
                  <a:lnTo>
                    <a:pt x="135" y="314"/>
                  </a:lnTo>
                  <a:lnTo>
                    <a:pt x="135" y="315"/>
                  </a:lnTo>
                  <a:lnTo>
                    <a:pt x="137" y="315"/>
                  </a:lnTo>
                  <a:lnTo>
                    <a:pt x="137" y="317"/>
                  </a:lnTo>
                  <a:lnTo>
                    <a:pt x="135" y="317"/>
                  </a:lnTo>
                  <a:lnTo>
                    <a:pt x="134" y="317"/>
                  </a:lnTo>
                  <a:lnTo>
                    <a:pt x="134" y="318"/>
                  </a:lnTo>
                  <a:lnTo>
                    <a:pt x="132" y="318"/>
                  </a:lnTo>
                  <a:lnTo>
                    <a:pt x="131" y="318"/>
                  </a:lnTo>
                  <a:lnTo>
                    <a:pt x="131" y="320"/>
                  </a:lnTo>
                  <a:lnTo>
                    <a:pt x="130" y="321"/>
                  </a:lnTo>
                  <a:lnTo>
                    <a:pt x="128" y="321"/>
                  </a:lnTo>
                  <a:lnTo>
                    <a:pt x="128" y="323"/>
                  </a:lnTo>
                  <a:lnTo>
                    <a:pt x="127" y="323"/>
                  </a:lnTo>
                  <a:lnTo>
                    <a:pt x="127" y="324"/>
                  </a:lnTo>
                  <a:lnTo>
                    <a:pt x="127" y="311"/>
                  </a:lnTo>
                  <a:lnTo>
                    <a:pt x="127" y="310"/>
                  </a:lnTo>
                  <a:lnTo>
                    <a:pt x="126" y="310"/>
                  </a:lnTo>
                  <a:lnTo>
                    <a:pt x="126" y="308"/>
                  </a:lnTo>
                  <a:lnTo>
                    <a:pt x="126" y="307"/>
                  </a:lnTo>
                  <a:lnTo>
                    <a:pt x="126" y="305"/>
                  </a:lnTo>
                  <a:lnTo>
                    <a:pt x="126" y="304"/>
                  </a:lnTo>
                  <a:lnTo>
                    <a:pt x="126" y="302"/>
                  </a:lnTo>
                  <a:lnTo>
                    <a:pt x="124" y="302"/>
                  </a:lnTo>
                  <a:lnTo>
                    <a:pt x="124" y="301"/>
                  </a:lnTo>
                  <a:lnTo>
                    <a:pt x="123" y="301"/>
                  </a:lnTo>
                  <a:lnTo>
                    <a:pt x="122" y="299"/>
                  </a:lnTo>
                  <a:lnTo>
                    <a:pt x="122" y="301"/>
                  </a:lnTo>
                  <a:lnTo>
                    <a:pt x="120" y="301"/>
                  </a:lnTo>
                  <a:lnTo>
                    <a:pt x="120" y="302"/>
                  </a:lnTo>
                  <a:lnTo>
                    <a:pt x="119" y="302"/>
                  </a:lnTo>
                  <a:lnTo>
                    <a:pt x="119" y="304"/>
                  </a:lnTo>
                  <a:lnTo>
                    <a:pt x="119" y="305"/>
                  </a:lnTo>
                  <a:lnTo>
                    <a:pt x="119" y="307"/>
                  </a:lnTo>
                  <a:lnTo>
                    <a:pt x="119" y="308"/>
                  </a:lnTo>
                  <a:lnTo>
                    <a:pt x="119" y="310"/>
                  </a:lnTo>
                  <a:lnTo>
                    <a:pt x="117" y="310"/>
                  </a:lnTo>
                  <a:lnTo>
                    <a:pt x="117" y="311"/>
                  </a:lnTo>
                  <a:lnTo>
                    <a:pt x="116" y="312"/>
                  </a:lnTo>
                  <a:lnTo>
                    <a:pt x="117" y="312"/>
                  </a:lnTo>
                  <a:lnTo>
                    <a:pt x="116" y="312"/>
                  </a:lnTo>
                  <a:lnTo>
                    <a:pt x="116" y="314"/>
                  </a:lnTo>
                  <a:lnTo>
                    <a:pt x="115" y="315"/>
                  </a:lnTo>
                  <a:lnTo>
                    <a:pt x="115" y="317"/>
                  </a:lnTo>
                  <a:lnTo>
                    <a:pt x="115" y="318"/>
                  </a:lnTo>
                  <a:lnTo>
                    <a:pt x="113" y="318"/>
                  </a:lnTo>
                  <a:lnTo>
                    <a:pt x="113" y="320"/>
                  </a:lnTo>
                  <a:lnTo>
                    <a:pt x="113" y="321"/>
                  </a:lnTo>
                  <a:lnTo>
                    <a:pt x="113" y="323"/>
                  </a:lnTo>
                  <a:lnTo>
                    <a:pt x="112" y="324"/>
                  </a:lnTo>
                  <a:lnTo>
                    <a:pt x="113" y="324"/>
                  </a:lnTo>
                  <a:lnTo>
                    <a:pt x="113" y="325"/>
                  </a:lnTo>
                  <a:lnTo>
                    <a:pt x="112" y="325"/>
                  </a:lnTo>
                  <a:lnTo>
                    <a:pt x="111" y="325"/>
                  </a:lnTo>
                  <a:lnTo>
                    <a:pt x="109" y="324"/>
                  </a:lnTo>
                  <a:lnTo>
                    <a:pt x="104" y="324"/>
                  </a:lnTo>
                  <a:lnTo>
                    <a:pt x="104" y="323"/>
                  </a:lnTo>
                  <a:lnTo>
                    <a:pt x="102" y="323"/>
                  </a:lnTo>
                  <a:lnTo>
                    <a:pt x="102" y="321"/>
                  </a:lnTo>
                  <a:lnTo>
                    <a:pt x="101" y="321"/>
                  </a:lnTo>
                  <a:lnTo>
                    <a:pt x="101" y="320"/>
                  </a:lnTo>
                  <a:lnTo>
                    <a:pt x="100" y="320"/>
                  </a:lnTo>
                  <a:lnTo>
                    <a:pt x="100" y="318"/>
                  </a:lnTo>
                  <a:lnTo>
                    <a:pt x="98" y="317"/>
                  </a:lnTo>
                  <a:lnTo>
                    <a:pt x="97" y="317"/>
                  </a:lnTo>
                  <a:lnTo>
                    <a:pt x="96" y="317"/>
                  </a:lnTo>
                  <a:lnTo>
                    <a:pt x="94" y="317"/>
                  </a:lnTo>
                  <a:lnTo>
                    <a:pt x="93" y="315"/>
                  </a:lnTo>
                  <a:lnTo>
                    <a:pt x="91" y="315"/>
                  </a:lnTo>
                  <a:lnTo>
                    <a:pt x="90" y="317"/>
                  </a:lnTo>
                  <a:lnTo>
                    <a:pt x="89" y="317"/>
                  </a:lnTo>
                  <a:lnTo>
                    <a:pt x="87" y="317"/>
                  </a:lnTo>
                  <a:lnTo>
                    <a:pt x="87" y="318"/>
                  </a:lnTo>
                  <a:lnTo>
                    <a:pt x="86" y="318"/>
                  </a:lnTo>
                  <a:lnTo>
                    <a:pt x="86" y="320"/>
                  </a:lnTo>
                  <a:lnTo>
                    <a:pt x="85" y="320"/>
                  </a:lnTo>
                  <a:lnTo>
                    <a:pt x="85" y="321"/>
                  </a:lnTo>
                  <a:lnTo>
                    <a:pt x="83" y="321"/>
                  </a:lnTo>
                  <a:lnTo>
                    <a:pt x="83" y="323"/>
                  </a:lnTo>
                  <a:lnTo>
                    <a:pt x="82" y="323"/>
                  </a:lnTo>
                  <a:lnTo>
                    <a:pt x="80" y="323"/>
                  </a:lnTo>
                  <a:lnTo>
                    <a:pt x="80" y="324"/>
                  </a:lnTo>
                  <a:lnTo>
                    <a:pt x="79" y="324"/>
                  </a:lnTo>
                  <a:lnTo>
                    <a:pt x="78" y="324"/>
                  </a:lnTo>
                  <a:lnTo>
                    <a:pt x="65" y="321"/>
                  </a:lnTo>
                  <a:lnTo>
                    <a:pt x="64" y="321"/>
                  </a:lnTo>
                  <a:lnTo>
                    <a:pt x="63" y="321"/>
                  </a:lnTo>
                  <a:lnTo>
                    <a:pt x="61" y="323"/>
                  </a:lnTo>
                  <a:lnTo>
                    <a:pt x="59" y="323"/>
                  </a:lnTo>
                  <a:lnTo>
                    <a:pt x="57" y="323"/>
                  </a:lnTo>
                  <a:lnTo>
                    <a:pt x="54" y="323"/>
                  </a:lnTo>
                  <a:lnTo>
                    <a:pt x="53" y="323"/>
                  </a:lnTo>
                  <a:lnTo>
                    <a:pt x="53" y="321"/>
                  </a:lnTo>
                  <a:lnTo>
                    <a:pt x="53" y="320"/>
                  </a:lnTo>
                  <a:lnTo>
                    <a:pt x="52" y="320"/>
                  </a:lnTo>
                  <a:lnTo>
                    <a:pt x="52" y="318"/>
                  </a:lnTo>
                  <a:lnTo>
                    <a:pt x="50" y="318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8" y="320"/>
                  </a:lnTo>
                  <a:lnTo>
                    <a:pt x="46" y="320"/>
                  </a:lnTo>
                  <a:lnTo>
                    <a:pt x="46" y="321"/>
                  </a:lnTo>
                  <a:lnTo>
                    <a:pt x="45" y="321"/>
                  </a:lnTo>
                  <a:lnTo>
                    <a:pt x="45" y="323"/>
                  </a:lnTo>
                  <a:lnTo>
                    <a:pt x="43" y="323"/>
                  </a:lnTo>
                  <a:lnTo>
                    <a:pt x="43" y="324"/>
                  </a:lnTo>
                  <a:lnTo>
                    <a:pt x="42" y="324"/>
                  </a:lnTo>
                  <a:lnTo>
                    <a:pt x="41" y="324"/>
                  </a:lnTo>
                  <a:lnTo>
                    <a:pt x="39" y="324"/>
                  </a:lnTo>
                  <a:lnTo>
                    <a:pt x="38" y="324"/>
                  </a:lnTo>
                  <a:lnTo>
                    <a:pt x="38" y="323"/>
                  </a:lnTo>
                  <a:lnTo>
                    <a:pt x="37" y="323"/>
                  </a:lnTo>
                  <a:lnTo>
                    <a:pt x="35" y="323"/>
                  </a:lnTo>
                  <a:lnTo>
                    <a:pt x="34" y="321"/>
                  </a:lnTo>
                  <a:lnTo>
                    <a:pt x="32" y="321"/>
                  </a:lnTo>
                  <a:lnTo>
                    <a:pt x="32" y="320"/>
                  </a:lnTo>
                  <a:lnTo>
                    <a:pt x="31" y="320"/>
                  </a:lnTo>
                  <a:lnTo>
                    <a:pt x="31" y="318"/>
                  </a:lnTo>
                  <a:lnTo>
                    <a:pt x="30" y="318"/>
                  </a:lnTo>
                  <a:lnTo>
                    <a:pt x="28" y="320"/>
                  </a:lnTo>
                  <a:lnTo>
                    <a:pt x="27" y="320"/>
                  </a:lnTo>
                  <a:lnTo>
                    <a:pt x="27" y="318"/>
                  </a:lnTo>
                  <a:lnTo>
                    <a:pt x="26" y="318"/>
                  </a:lnTo>
                  <a:lnTo>
                    <a:pt x="26" y="317"/>
                  </a:lnTo>
                  <a:lnTo>
                    <a:pt x="26" y="315"/>
                  </a:lnTo>
                  <a:lnTo>
                    <a:pt x="26" y="314"/>
                  </a:lnTo>
                  <a:lnTo>
                    <a:pt x="26" y="312"/>
                  </a:lnTo>
                  <a:lnTo>
                    <a:pt x="26" y="311"/>
                  </a:lnTo>
                  <a:lnTo>
                    <a:pt x="26" y="310"/>
                  </a:lnTo>
                  <a:lnTo>
                    <a:pt x="24" y="311"/>
                  </a:lnTo>
                  <a:lnTo>
                    <a:pt x="23" y="311"/>
                  </a:lnTo>
                  <a:lnTo>
                    <a:pt x="22" y="311"/>
                  </a:lnTo>
                  <a:lnTo>
                    <a:pt x="22" y="310"/>
                  </a:lnTo>
                  <a:lnTo>
                    <a:pt x="22" y="308"/>
                  </a:lnTo>
                  <a:lnTo>
                    <a:pt x="20" y="308"/>
                  </a:lnTo>
                  <a:lnTo>
                    <a:pt x="20" y="307"/>
                  </a:lnTo>
                  <a:lnTo>
                    <a:pt x="22" y="307"/>
                  </a:lnTo>
                  <a:lnTo>
                    <a:pt x="20" y="307"/>
                  </a:lnTo>
                  <a:lnTo>
                    <a:pt x="20" y="305"/>
                  </a:lnTo>
                  <a:lnTo>
                    <a:pt x="22" y="305"/>
                  </a:lnTo>
                  <a:lnTo>
                    <a:pt x="20" y="305"/>
                  </a:lnTo>
                  <a:lnTo>
                    <a:pt x="20" y="304"/>
                  </a:lnTo>
                  <a:lnTo>
                    <a:pt x="22" y="304"/>
                  </a:lnTo>
                  <a:lnTo>
                    <a:pt x="22" y="302"/>
                  </a:lnTo>
                  <a:lnTo>
                    <a:pt x="20" y="302"/>
                  </a:lnTo>
                  <a:lnTo>
                    <a:pt x="20" y="301"/>
                  </a:lnTo>
                  <a:lnTo>
                    <a:pt x="22" y="301"/>
                  </a:lnTo>
                  <a:lnTo>
                    <a:pt x="22" y="299"/>
                  </a:lnTo>
                  <a:lnTo>
                    <a:pt x="23" y="299"/>
                  </a:lnTo>
                  <a:lnTo>
                    <a:pt x="23" y="298"/>
                  </a:lnTo>
                  <a:lnTo>
                    <a:pt x="22" y="297"/>
                  </a:lnTo>
                  <a:lnTo>
                    <a:pt x="23" y="297"/>
                  </a:lnTo>
                  <a:lnTo>
                    <a:pt x="23" y="295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2" y="292"/>
                  </a:lnTo>
                  <a:lnTo>
                    <a:pt x="22" y="291"/>
                  </a:lnTo>
                  <a:lnTo>
                    <a:pt x="22" y="289"/>
                  </a:lnTo>
                  <a:lnTo>
                    <a:pt x="22" y="288"/>
                  </a:lnTo>
                  <a:lnTo>
                    <a:pt x="23" y="288"/>
                  </a:lnTo>
                  <a:lnTo>
                    <a:pt x="22" y="288"/>
                  </a:lnTo>
                  <a:lnTo>
                    <a:pt x="23" y="287"/>
                  </a:lnTo>
                  <a:lnTo>
                    <a:pt x="22" y="287"/>
                  </a:lnTo>
                  <a:lnTo>
                    <a:pt x="23" y="287"/>
                  </a:lnTo>
                  <a:lnTo>
                    <a:pt x="23" y="285"/>
                  </a:lnTo>
                  <a:lnTo>
                    <a:pt x="23" y="284"/>
                  </a:lnTo>
                  <a:lnTo>
                    <a:pt x="23" y="282"/>
                  </a:lnTo>
                  <a:lnTo>
                    <a:pt x="23" y="281"/>
                  </a:lnTo>
                  <a:lnTo>
                    <a:pt x="24" y="281"/>
                  </a:lnTo>
                  <a:lnTo>
                    <a:pt x="24" y="279"/>
                  </a:lnTo>
                  <a:lnTo>
                    <a:pt x="26" y="278"/>
                  </a:lnTo>
                  <a:lnTo>
                    <a:pt x="26" y="276"/>
                  </a:lnTo>
                  <a:lnTo>
                    <a:pt x="26" y="275"/>
                  </a:lnTo>
                  <a:lnTo>
                    <a:pt x="27" y="274"/>
                  </a:lnTo>
                  <a:lnTo>
                    <a:pt x="27" y="275"/>
                  </a:lnTo>
                  <a:lnTo>
                    <a:pt x="27" y="274"/>
                  </a:lnTo>
                  <a:lnTo>
                    <a:pt x="27" y="272"/>
                  </a:lnTo>
                  <a:lnTo>
                    <a:pt x="28" y="272"/>
                  </a:lnTo>
                  <a:lnTo>
                    <a:pt x="28" y="271"/>
                  </a:lnTo>
                  <a:lnTo>
                    <a:pt x="27" y="269"/>
                  </a:lnTo>
                  <a:lnTo>
                    <a:pt x="27" y="271"/>
                  </a:lnTo>
                  <a:lnTo>
                    <a:pt x="27" y="269"/>
                  </a:lnTo>
                  <a:lnTo>
                    <a:pt x="28" y="269"/>
                  </a:lnTo>
                  <a:lnTo>
                    <a:pt x="28" y="268"/>
                  </a:lnTo>
                  <a:lnTo>
                    <a:pt x="28" y="266"/>
                  </a:lnTo>
                  <a:lnTo>
                    <a:pt x="28" y="265"/>
                  </a:lnTo>
                  <a:lnTo>
                    <a:pt x="30" y="265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31" y="262"/>
                  </a:lnTo>
                  <a:lnTo>
                    <a:pt x="31" y="261"/>
                  </a:lnTo>
                  <a:lnTo>
                    <a:pt x="30" y="261"/>
                  </a:lnTo>
                  <a:lnTo>
                    <a:pt x="30" y="259"/>
                  </a:lnTo>
                  <a:lnTo>
                    <a:pt x="31" y="259"/>
                  </a:lnTo>
                  <a:lnTo>
                    <a:pt x="30" y="259"/>
                  </a:lnTo>
                  <a:lnTo>
                    <a:pt x="30" y="258"/>
                  </a:lnTo>
                  <a:lnTo>
                    <a:pt x="30" y="256"/>
                  </a:lnTo>
                  <a:lnTo>
                    <a:pt x="30" y="255"/>
                  </a:lnTo>
                  <a:lnTo>
                    <a:pt x="30" y="253"/>
                  </a:lnTo>
                  <a:lnTo>
                    <a:pt x="30" y="252"/>
                  </a:lnTo>
                  <a:lnTo>
                    <a:pt x="28" y="252"/>
                  </a:lnTo>
                  <a:lnTo>
                    <a:pt x="28" y="251"/>
                  </a:lnTo>
                  <a:lnTo>
                    <a:pt x="30" y="251"/>
                  </a:lnTo>
                  <a:lnTo>
                    <a:pt x="30" y="249"/>
                  </a:lnTo>
                  <a:lnTo>
                    <a:pt x="30" y="248"/>
                  </a:lnTo>
                  <a:lnTo>
                    <a:pt x="31" y="248"/>
                  </a:lnTo>
                  <a:lnTo>
                    <a:pt x="31" y="246"/>
                  </a:lnTo>
                  <a:lnTo>
                    <a:pt x="30" y="246"/>
                  </a:lnTo>
                  <a:lnTo>
                    <a:pt x="30" y="245"/>
                  </a:lnTo>
                  <a:lnTo>
                    <a:pt x="28" y="245"/>
                  </a:lnTo>
                  <a:lnTo>
                    <a:pt x="30" y="245"/>
                  </a:lnTo>
                  <a:lnTo>
                    <a:pt x="28" y="245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7" y="240"/>
                  </a:lnTo>
                  <a:lnTo>
                    <a:pt x="27" y="239"/>
                  </a:lnTo>
                  <a:lnTo>
                    <a:pt x="28" y="238"/>
                  </a:lnTo>
                  <a:lnTo>
                    <a:pt x="28" y="236"/>
                  </a:lnTo>
                  <a:lnTo>
                    <a:pt x="27" y="236"/>
                  </a:lnTo>
                  <a:lnTo>
                    <a:pt x="27" y="235"/>
                  </a:lnTo>
                  <a:lnTo>
                    <a:pt x="28" y="235"/>
                  </a:lnTo>
                  <a:lnTo>
                    <a:pt x="28" y="233"/>
                  </a:lnTo>
                  <a:lnTo>
                    <a:pt x="30" y="233"/>
                  </a:lnTo>
                  <a:lnTo>
                    <a:pt x="31" y="233"/>
                  </a:lnTo>
                  <a:lnTo>
                    <a:pt x="31" y="232"/>
                  </a:lnTo>
                  <a:lnTo>
                    <a:pt x="31" y="230"/>
                  </a:lnTo>
                  <a:lnTo>
                    <a:pt x="32" y="230"/>
                  </a:lnTo>
                  <a:lnTo>
                    <a:pt x="32" y="229"/>
                  </a:lnTo>
                  <a:lnTo>
                    <a:pt x="34" y="229"/>
                  </a:lnTo>
                  <a:lnTo>
                    <a:pt x="34" y="227"/>
                  </a:lnTo>
                  <a:lnTo>
                    <a:pt x="34" y="226"/>
                  </a:lnTo>
                  <a:lnTo>
                    <a:pt x="35" y="226"/>
                  </a:lnTo>
                  <a:lnTo>
                    <a:pt x="35" y="225"/>
                  </a:lnTo>
                  <a:lnTo>
                    <a:pt x="35" y="223"/>
                  </a:lnTo>
                  <a:lnTo>
                    <a:pt x="35" y="222"/>
                  </a:lnTo>
                  <a:lnTo>
                    <a:pt x="34" y="222"/>
                  </a:lnTo>
                  <a:lnTo>
                    <a:pt x="34" y="220"/>
                  </a:lnTo>
                  <a:lnTo>
                    <a:pt x="34" y="219"/>
                  </a:lnTo>
                  <a:lnTo>
                    <a:pt x="32" y="219"/>
                  </a:lnTo>
                  <a:lnTo>
                    <a:pt x="32" y="217"/>
                  </a:lnTo>
                  <a:lnTo>
                    <a:pt x="31" y="217"/>
                  </a:lnTo>
                  <a:lnTo>
                    <a:pt x="31" y="216"/>
                  </a:lnTo>
                  <a:lnTo>
                    <a:pt x="32" y="216"/>
                  </a:lnTo>
                  <a:lnTo>
                    <a:pt x="32" y="214"/>
                  </a:lnTo>
                  <a:lnTo>
                    <a:pt x="32" y="213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5" y="212"/>
                  </a:lnTo>
                  <a:lnTo>
                    <a:pt x="34" y="212"/>
                  </a:lnTo>
                  <a:lnTo>
                    <a:pt x="35" y="212"/>
                  </a:lnTo>
                  <a:lnTo>
                    <a:pt x="35" y="210"/>
                  </a:lnTo>
                  <a:lnTo>
                    <a:pt x="35" y="209"/>
                  </a:lnTo>
                  <a:lnTo>
                    <a:pt x="35" y="207"/>
                  </a:lnTo>
                  <a:lnTo>
                    <a:pt x="37" y="207"/>
                  </a:lnTo>
                  <a:lnTo>
                    <a:pt x="37" y="206"/>
                  </a:lnTo>
                  <a:lnTo>
                    <a:pt x="35" y="206"/>
                  </a:lnTo>
                  <a:lnTo>
                    <a:pt x="34" y="206"/>
                  </a:lnTo>
                  <a:lnTo>
                    <a:pt x="34" y="204"/>
                  </a:lnTo>
                  <a:lnTo>
                    <a:pt x="34" y="203"/>
                  </a:lnTo>
                  <a:lnTo>
                    <a:pt x="32" y="203"/>
                  </a:lnTo>
                  <a:lnTo>
                    <a:pt x="32" y="202"/>
                  </a:lnTo>
                  <a:lnTo>
                    <a:pt x="31" y="203"/>
                  </a:lnTo>
                  <a:lnTo>
                    <a:pt x="31" y="202"/>
                  </a:lnTo>
                  <a:lnTo>
                    <a:pt x="30" y="202"/>
                  </a:lnTo>
                  <a:lnTo>
                    <a:pt x="31" y="200"/>
                  </a:lnTo>
                  <a:lnTo>
                    <a:pt x="31" y="199"/>
                  </a:lnTo>
                  <a:lnTo>
                    <a:pt x="31" y="197"/>
                  </a:lnTo>
                  <a:lnTo>
                    <a:pt x="31" y="196"/>
                  </a:lnTo>
                  <a:lnTo>
                    <a:pt x="31" y="194"/>
                  </a:lnTo>
                  <a:lnTo>
                    <a:pt x="32" y="193"/>
                  </a:lnTo>
                  <a:lnTo>
                    <a:pt x="31" y="193"/>
                  </a:lnTo>
                  <a:lnTo>
                    <a:pt x="32" y="193"/>
                  </a:lnTo>
                  <a:lnTo>
                    <a:pt x="32" y="191"/>
                  </a:lnTo>
                  <a:lnTo>
                    <a:pt x="32" y="190"/>
                  </a:lnTo>
                  <a:lnTo>
                    <a:pt x="32" y="189"/>
                  </a:lnTo>
                  <a:lnTo>
                    <a:pt x="32" y="187"/>
                  </a:lnTo>
                  <a:lnTo>
                    <a:pt x="32" y="186"/>
                  </a:lnTo>
                  <a:lnTo>
                    <a:pt x="32" y="184"/>
                  </a:lnTo>
                  <a:lnTo>
                    <a:pt x="32" y="186"/>
                  </a:lnTo>
                  <a:lnTo>
                    <a:pt x="31" y="186"/>
                  </a:lnTo>
                  <a:lnTo>
                    <a:pt x="31" y="184"/>
                  </a:lnTo>
                  <a:lnTo>
                    <a:pt x="32" y="184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2" y="180"/>
                  </a:lnTo>
                  <a:lnTo>
                    <a:pt x="32" y="178"/>
                  </a:lnTo>
                  <a:lnTo>
                    <a:pt x="32" y="177"/>
                  </a:lnTo>
                  <a:lnTo>
                    <a:pt x="32" y="176"/>
                  </a:lnTo>
                  <a:lnTo>
                    <a:pt x="31" y="176"/>
                  </a:lnTo>
                  <a:lnTo>
                    <a:pt x="31" y="174"/>
                  </a:lnTo>
                  <a:lnTo>
                    <a:pt x="31" y="173"/>
                  </a:lnTo>
                  <a:lnTo>
                    <a:pt x="31" y="171"/>
                  </a:lnTo>
                  <a:lnTo>
                    <a:pt x="32" y="171"/>
                  </a:lnTo>
                  <a:lnTo>
                    <a:pt x="32" y="170"/>
                  </a:lnTo>
                  <a:lnTo>
                    <a:pt x="31" y="170"/>
                  </a:lnTo>
                  <a:lnTo>
                    <a:pt x="30" y="170"/>
                  </a:lnTo>
                  <a:lnTo>
                    <a:pt x="28" y="168"/>
                  </a:lnTo>
                  <a:lnTo>
                    <a:pt x="27" y="168"/>
                  </a:lnTo>
                  <a:lnTo>
                    <a:pt x="28" y="168"/>
                  </a:lnTo>
                  <a:lnTo>
                    <a:pt x="28" y="167"/>
                  </a:lnTo>
                  <a:lnTo>
                    <a:pt x="28" y="165"/>
                  </a:lnTo>
                  <a:lnTo>
                    <a:pt x="30" y="165"/>
                  </a:lnTo>
                  <a:lnTo>
                    <a:pt x="30" y="164"/>
                  </a:lnTo>
                  <a:lnTo>
                    <a:pt x="30" y="163"/>
                  </a:lnTo>
                  <a:lnTo>
                    <a:pt x="30" y="161"/>
                  </a:lnTo>
                  <a:lnTo>
                    <a:pt x="30" y="160"/>
                  </a:lnTo>
                  <a:lnTo>
                    <a:pt x="31" y="160"/>
                  </a:lnTo>
                  <a:lnTo>
                    <a:pt x="31" y="158"/>
                  </a:lnTo>
                  <a:lnTo>
                    <a:pt x="31" y="157"/>
                  </a:lnTo>
                  <a:lnTo>
                    <a:pt x="31" y="155"/>
                  </a:lnTo>
                  <a:lnTo>
                    <a:pt x="31" y="154"/>
                  </a:lnTo>
                  <a:lnTo>
                    <a:pt x="31" y="153"/>
                  </a:lnTo>
                  <a:lnTo>
                    <a:pt x="31" y="151"/>
                  </a:lnTo>
                  <a:lnTo>
                    <a:pt x="32" y="151"/>
                  </a:lnTo>
                  <a:lnTo>
                    <a:pt x="32" y="150"/>
                  </a:lnTo>
                  <a:lnTo>
                    <a:pt x="31" y="150"/>
                  </a:lnTo>
                  <a:lnTo>
                    <a:pt x="32" y="148"/>
                  </a:lnTo>
                  <a:lnTo>
                    <a:pt x="34" y="148"/>
                  </a:lnTo>
                  <a:lnTo>
                    <a:pt x="34" y="147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5" y="145"/>
                  </a:lnTo>
                  <a:lnTo>
                    <a:pt x="37" y="145"/>
                  </a:lnTo>
                  <a:lnTo>
                    <a:pt x="37" y="144"/>
                  </a:lnTo>
                  <a:lnTo>
                    <a:pt x="37" y="142"/>
                  </a:lnTo>
                  <a:lnTo>
                    <a:pt x="35" y="142"/>
                  </a:lnTo>
                  <a:lnTo>
                    <a:pt x="35" y="141"/>
                  </a:lnTo>
                  <a:lnTo>
                    <a:pt x="35" y="140"/>
                  </a:lnTo>
                  <a:lnTo>
                    <a:pt x="34" y="140"/>
                  </a:lnTo>
                  <a:lnTo>
                    <a:pt x="35" y="138"/>
                  </a:lnTo>
                  <a:lnTo>
                    <a:pt x="35" y="137"/>
                  </a:lnTo>
                  <a:lnTo>
                    <a:pt x="35" y="135"/>
                  </a:lnTo>
                  <a:lnTo>
                    <a:pt x="37" y="135"/>
                  </a:lnTo>
                  <a:lnTo>
                    <a:pt x="37" y="134"/>
                  </a:lnTo>
                  <a:lnTo>
                    <a:pt x="38" y="134"/>
                  </a:lnTo>
                  <a:lnTo>
                    <a:pt x="38" y="132"/>
                  </a:lnTo>
                  <a:lnTo>
                    <a:pt x="38" y="134"/>
                  </a:lnTo>
                  <a:lnTo>
                    <a:pt x="38" y="132"/>
                  </a:lnTo>
                  <a:lnTo>
                    <a:pt x="37" y="132"/>
                  </a:lnTo>
                  <a:lnTo>
                    <a:pt x="38" y="132"/>
                  </a:lnTo>
                  <a:lnTo>
                    <a:pt x="38" y="131"/>
                  </a:lnTo>
                  <a:lnTo>
                    <a:pt x="39" y="131"/>
                  </a:lnTo>
                  <a:lnTo>
                    <a:pt x="39" y="129"/>
                  </a:lnTo>
                  <a:lnTo>
                    <a:pt x="38" y="129"/>
                  </a:lnTo>
                  <a:lnTo>
                    <a:pt x="38" y="128"/>
                  </a:lnTo>
                  <a:lnTo>
                    <a:pt x="39" y="128"/>
                  </a:lnTo>
                  <a:lnTo>
                    <a:pt x="39" y="127"/>
                  </a:lnTo>
                  <a:lnTo>
                    <a:pt x="39" y="125"/>
                  </a:lnTo>
                  <a:lnTo>
                    <a:pt x="38" y="125"/>
                  </a:lnTo>
                  <a:lnTo>
                    <a:pt x="38" y="127"/>
                  </a:lnTo>
                  <a:lnTo>
                    <a:pt x="38" y="125"/>
                  </a:lnTo>
                  <a:lnTo>
                    <a:pt x="35" y="127"/>
                  </a:lnTo>
                  <a:lnTo>
                    <a:pt x="35" y="125"/>
                  </a:lnTo>
                  <a:lnTo>
                    <a:pt x="34" y="125"/>
                  </a:lnTo>
                  <a:lnTo>
                    <a:pt x="32" y="125"/>
                  </a:lnTo>
                  <a:lnTo>
                    <a:pt x="31" y="125"/>
                  </a:lnTo>
                  <a:lnTo>
                    <a:pt x="31" y="127"/>
                  </a:lnTo>
                  <a:lnTo>
                    <a:pt x="30" y="127"/>
                  </a:lnTo>
                  <a:lnTo>
                    <a:pt x="28" y="127"/>
                  </a:lnTo>
                  <a:lnTo>
                    <a:pt x="27" y="127"/>
                  </a:lnTo>
                  <a:lnTo>
                    <a:pt x="26" y="127"/>
                  </a:lnTo>
                  <a:lnTo>
                    <a:pt x="24" y="127"/>
                  </a:lnTo>
                  <a:lnTo>
                    <a:pt x="24" y="125"/>
                  </a:lnTo>
                  <a:lnTo>
                    <a:pt x="23" y="124"/>
                  </a:lnTo>
                  <a:lnTo>
                    <a:pt x="22" y="124"/>
                  </a:lnTo>
                  <a:lnTo>
                    <a:pt x="20" y="124"/>
                  </a:lnTo>
                  <a:lnTo>
                    <a:pt x="19" y="124"/>
                  </a:lnTo>
                  <a:lnTo>
                    <a:pt x="19" y="122"/>
                  </a:lnTo>
                  <a:lnTo>
                    <a:pt x="19" y="121"/>
                  </a:lnTo>
                  <a:lnTo>
                    <a:pt x="17" y="121"/>
                  </a:lnTo>
                  <a:lnTo>
                    <a:pt x="17" y="122"/>
                  </a:lnTo>
                  <a:lnTo>
                    <a:pt x="16" y="121"/>
                  </a:lnTo>
                  <a:lnTo>
                    <a:pt x="16" y="119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5" y="115"/>
                  </a:lnTo>
                  <a:lnTo>
                    <a:pt x="13" y="115"/>
                  </a:lnTo>
                  <a:lnTo>
                    <a:pt x="13" y="116"/>
                  </a:lnTo>
                  <a:lnTo>
                    <a:pt x="13" y="118"/>
                  </a:lnTo>
                  <a:lnTo>
                    <a:pt x="12" y="118"/>
                  </a:lnTo>
                  <a:lnTo>
                    <a:pt x="5" y="115"/>
                  </a:lnTo>
                  <a:lnTo>
                    <a:pt x="5" y="114"/>
                  </a:lnTo>
                  <a:lnTo>
                    <a:pt x="4" y="114"/>
                  </a:lnTo>
                  <a:lnTo>
                    <a:pt x="2" y="114"/>
                  </a:lnTo>
                  <a:lnTo>
                    <a:pt x="2" y="112"/>
                  </a:lnTo>
                  <a:lnTo>
                    <a:pt x="1" y="112"/>
                  </a:ln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3" name="Freeform 95"/>
            <p:cNvSpPr>
              <a:spLocks/>
            </p:cNvSpPr>
            <p:nvPr/>
          </p:nvSpPr>
          <p:spPr bwMode="auto">
            <a:xfrm>
              <a:off x="4003" y="2846"/>
              <a:ext cx="24" cy="72"/>
            </a:xfrm>
            <a:custGeom>
              <a:avLst/>
              <a:gdLst>
                <a:gd name="T0" fmla="*/ 9 w 24"/>
                <a:gd name="T1" fmla="*/ 71 h 72"/>
                <a:gd name="T2" fmla="*/ 10 w 24"/>
                <a:gd name="T3" fmla="*/ 68 h 72"/>
                <a:gd name="T4" fmla="*/ 7 w 24"/>
                <a:gd name="T5" fmla="*/ 67 h 72"/>
                <a:gd name="T6" fmla="*/ 6 w 24"/>
                <a:gd name="T7" fmla="*/ 65 h 72"/>
                <a:gd name="T8" fmla="*/ 4 w 24"/>
                <a:gd name="T9" fmla="*/ 64 h 72"/>
                <a:gd name="T10" fmla="*/ 2 w 24"/>
                <a:gd name="T11" fmla="*/ 62 h 72"/>
                <a:gd name="T12" fmla="*/ 0 w 24"/>
                <a:gd name="T13" fmla="*/ 61 h 72"/>
                <a:gd name="T14" fmla="*/ 0 w 24"/>
                <a:gd name="T15" fmla="*/ 58 h 72"/>
                <a:gd name="T16" fmla="*/ 2 w 24"/>
                <a:gd name="T17" fmla="*/ 56 h 72"/>
                <a:gd name="T18" fmla="*/ 4 w 24"/>
                <a:gd name="T19" fmla="*/ 54 h 72"/>
                <a:gd name="T20" fmla="*/ 6 w 24"/>
                <a:gd name="T21" fmla="*/ 52 h 72"/>
                <a:gd name="T22" fmla="*/ 7 w 24"/>
                <a:gd name="T23" fmla="*/ 51 h 72"/>
                <a:gd name="T24" fmla="*/ 9 w 24"/>
                <a:gd name="T25" fmla="*/ 48 h 72"/>
                <a:gd name="T26" fmla="*/ 9 w 24"/>
                <a:gd name="T27" fmla="*/ 45 h 72"/>
                <a:gd name="T28" fmla="*/ 10 w 24"/>
                <a:gd name="T29" fmla="*/ 43 h 72"/>
                <a:gd name="T30" fmla="*/ 10 w 24"/>
                <a:gd name="T31" fmla="*/ 41 h 72"/>
                <a:gd name="T32" fmla="*/ 11 w 24"/>
                <a:gd name="T33" fmla="*/ 39 h 72"/>
                <a:gd name="T34" fmla="*/ 11 w 24"/>
                <a:gd name="T35" fmla="*/ 36 h 72"/>
                <a:gd name="T36" fmla="*/ 13 w 24"/>
                <a:gd name="T37" fmla="*/ 35 h 72"/>
                <a:gd name="T38" fmla="*/ 11 w 24"/>
                <a:gd name="T39" fmla="*/ 33 h 72"/>
                <a:gd name="T40" fmla="*/ 13 w 24"/>
                <a:gd name="T41" fmla="*/ 32 h 72"/>
                <a:gd name="T42" fmla="*/ 13 w 24"/>
                <a:gd name="T43" fmla="*/ 32 h 72"/>
                <a:gd name="T44" fmla="*/ 14 w 24"/>
                <a:gd name="T45" fmla="*/ 31 h 72"/>
                <a:gd name="T46" fmla="*/ 14 w 24"/>
                <a:gd name="T47" fmla="*/ 31 h 72"/>
                <a:gd name="T48" fmla="*/ 15 w 24"/>
                <a:gd name="T49" fmla="*/ 28 h 72"/>
                <a:gd name="T50" fmla="*/ 14 w 24"/>
                <a:gd name="T51" fmla="*/ 26 h 72"/>
                <a:gd name="T52" fmla="*/ 14 w 24"/>
                <a:gd name="T53" fmla="*/ 26 h 72"/>
                <a:gd name="T54" fmla="*/ 14 w 24"/>
                <a:gd name="T55" fmla="*/ 23 h 72"/>
                <a:gd name="T56" fmla="*/ 14 w 24"/>
                <a:gd name="T57" fmla="*/ 23 h 72"/>
                <a:gd name="T58" fmla="*/ 15 w 24"/>
                <a:gd name="T59" fmla="*/ 20 h 72"/>
                <a:gd name="T60" fmla="*/ 15 w 24"/>
                <a:gd name="T61" fmla="*/ 20 h 72"/>
                <a:gd name="T62" fmla="*/ 17 w 24"/>
                <a:gd name="T63" fmla="*/ 19 h 72"/>
                <a:gd name="T64" fmla="*/ 15 w 24"/>
                <a:gd name="T65" fmla="*/ 18 h 72"/>
                <a:gd name="T66" fmla="*/ 17 w 24"/>
                <a:gd name="T67" fmla="*/ 15 h 72"/>
                <a:gd name="T68" fmla="*/ 18 w 24"/>
                <a:gd name="T69" fmla="*/ 13 h 72"/>
                <a:gd name="T70" fmla="*/ 18 w 24"/>
                <a:gd name="T71" fmla="*/ 10 h 72"/>
                <a:gd name="T72" fmla="*/ 21 w 24"/>
                <a:gd name="T73" fmla="*/ 9 h 72"/>
                <a:gd name="T74" fmla="*/ 21 w 24"/>
                <a:gd name="T75" fmla="*/ 6 h 72"/>
                <a:gd name="T76" fmla="*/ 22 w 24"/>
                <a:gd name="T77" fmla="*/ 3 h 72"/>
                <a:gd name="T78" fmla="*/ 24 w 24"/>
                <a:gd name="T79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72">
                  <a:moveTo>
                    <a:pt x="9" y="72"/>
                  </a:moveTo>
                  <a:lnTo>
                    <a:pt x="9" y="71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3" y="62"/>
                  </a:lnTo>
                  <a:lnTo>
                    <a:pt x="2" y="6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2" y="58"/>
                  </a:lnTo>
                  <a:lnTo>
                    <a:pt x="2" y="56"/>
                  </a:lnTo>
                  <a:lnTo>
                    <a:pt x="3" y="55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6" y="51"/>
                  </a:lnTo>
                  <a:lnTo>
                    <a:pt x="7" y="51"/>
                  </a:lnTo>
                  <a:lnTo>
                    <a:pt x="7" y="49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3" y="35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5" y="18"/>
                  </a:lnTo>
                  <a:lnTo>
                    <a:pt x="15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20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96"/>
            <p:cNvSpPr>
              <a:spLocks/>
            </p:cNvSpPr>
            <p:nvPr/>
          </p:nvSpPr>
          <p:spPr bwMode="auto">
            <a:xfrm>
              <a:off x="3991" y="2689"/>
              <a:ext cx="211" cy="216"/>
            </a:xfrm>
            <a:custGeom>
              <a:avLst/>
              <a:gdLst>
                <a:gd name="T0" fmla="*/ 141 w 211"/>
                <a:gd name="T1" fmla="*/ 10 h 216"/>
                <a:gd name="T2" fmla="*/ 137 w 211"/>
                <a:gd name="T3" fmla="*/ 23 h 216"/>
                <a:gd name="T4" fmla="*/ 148 w 211"/>
                <a:gd name="T5" fmla="*/ 28 h 216"/>
                <a:gd name="T6" fmla="*/ 159 w 211"/>
                <a:gd name="T7" fmla="*/ 20 h 216"/>
                <a:gd name="T8" fmla="*/ 167 w 211"/>
                <a:gd name="T9" fmla="*/ 32 h 216"/>
                <a:gd name="T10" fmla="*/ 173 w 211"/>
                <a:gd name="T11" fmla="*/ 41 h 216"/>
                <a:gd name="T12" fmla="*/ 181 w 211"/>
                <a:gd name="T13" fmla="*/ 38 h 216"/>
                <a:gd name="T14" fmla="*/ 181 w 211"/>
                <a:gd name="T15" fmla="*/ 49 h 216"/>
                <a:gd name="T16" fmla="*/ 182 w 211"/>
                <a:gd name="T17" fmla="*/ 56 h 216"/>
                <a:gd name="T18" fmla="*/ 189 w 211"/>
                <a:gd name="T19" fmla="*/ 59 h 216"/>
                <a:gd name="T20" fmla="*/ 186 w 211"/>
                <a:gd name="T21" fmla="*/ 72 h 216"/>
                <a:gd name="T22" fmla="*/ 196 w 211"/>
                <a:gd name="T23" fmla="*/ 77 h 216"/>
                <a:gd name="T24" fmla="*/ 206 w 211"/>
                <a:gd name="T25" fmla="*/ 82 h 216"/>
                <a:gd name="T26" fmla="*/ 211 w 211"/>
                <a:gd name="T27" fmla="*/ 101 h 216"/>
                <a:gd name="T28" fmla="*/ 201 w 211"/>
                <a:gd name="T29" fmla="*/ 108 h 216"/>
                <a:gd name="T30" fmla="*/ 193 w 211"/>
                <a:gd name="T31" fmla="*/ 118 h 216"/>
                <a:gd name="T32" fmla="*/ 204 w 211"/>
                <a:gd name="T33" fmla="*/ 127 h 216"/>
                <a:gd name="T34" fmla="*/ 206 w 211"/>
                <a:gd name="T35" fmla="*/ 137 h 216"/>
                <a:gd name="T36" fmla="*/ 199 w 211"/>
                <a:gd name="T37" fmla="*/ 143 h 216"/>
                <a:gd name="T38" fmla="*/ 186 w 211"/>
                <a:gd name="T39" fmla="*/ 146 h 216"/>
                <a:gd name="T40" fmla="*/ 175 w 211"/>
                <a:gd name="T41" fmla="*/ 147 h 216"/>
                <a:gd name="T42" fmla="*/ 169 w 211"/>
                <a:gd name="T43" fmla="*/ 143 h 216"/>
                <a:gd name="T44" fmla="*/ 162 w 211"/>
                <a:gd name="T45" fmla="*/ 139 h 216"/>
                <a:gd name="T46" fmla="*/ 155 w 211"/>
                <a:gd name="T47" fmla="*/ 144 h 216"/>
                <a:gd name="T48" fmla="*/ 155 w 211"/>
                <a:gd name="T49" fmla="*/ 154 h 216"/>
                <a:gd name="T50" fmla="*/ 151 w 211"/>
                <a:gd name="T51" fmla="*/ 164 h 216"/>
                <a:gd name="T52" fmla="*/ 149 w 211"/>
                <a:gd name="T53" fmla="*/ 175 h 216"/>
                <a:gd name="T54" fmla="*/ 145 w 211"/>
                <a:gd name="T55" fmla="*/ 185 h 216"/>
                <a:gd name="T56" fmla="*/ 149 w 211"/>
                <a:gd name="T57" fmla="*/ 193 h 216"/>
                <a:gd name="T58" fmla="*/ 145 w 211"/>
                <a:gd name="T59" fmla="*/ 200 h 216"/>
                <a:gd name="T60" fmla="*/ 141 w 211"/>
                <a:gd name="T61" fmla="*/ 212 h 216"/>
                <a:gd name="T62" fmla="*/ 130 w 211"/>
                <a:gd name="T63" fmla="*/ 211 h 216"/>
                <a:gd name="T64" fmla="*/ 97 w 211"/>
                <a:gd name="T65" fmla="*/ 205 h 216"/>
                <a:gd name="T66" fmla="*/ 89 w 211"/>
                <a:gd name="T67" fmla="*/ 192 h 216"/>
                <a:gd name="T68" fmla="*/ 88 w 211"/>
                <a:gd name="T69" fmla="*/ 180 h 216"/>
                <a:gd name="T70" fmla="*/ 90 w 211"/>
                <a:gd name="T71" fmla="*/ 170 h 216"/>
                <a:gd name="T72" fmla="*/ 82 w 211"/>
                <a:gd name="T73" fmla="*/ 170 h 216"/>
                <a:gd name="T74" fmla="*/ 73 w 211"/>
                <a:gd name="T75" fmla="*/ 172 h 216"/>
                <a:gd name="T76" fmla="*/ 62 w 211"/>
                <a:gd name="T77" fmla="*/ 175 h 216"/>
                <a:gd name="T78" fmla="*/ 51 w 211"/>
                <a:gd name="T79" fmla="*/ 180 h 216"/>
                <a:gd name="T80" fmla="*/ 43 w 211"/>
                <a:gd name="T81" fmla="*/ 176 h 216"/>
                <a:gd name="T82" fmla="*/ 40 w 211"/>
                <a:gd name="T83" fmla="*/ 164 h 216"/>
                <a:gd name="T84" fmla="*/ 37 w 211"/>
                <a:gd name="T85" fmla="*/ 154 h 216"/>
                <a:gd name="T86" fmla="*/ 36 w 211"/>
                <a:gd name="T87" fmla="*/ 147 h 216"/>
                <a:gd name="T88" fmla="*/ 37 w 211"/>
                <a:gd name="T89" fmla="*/ 140 h 216"/>
                <a:gd name="T90" fmla="*/ 26 w 211"/>
                <a:gd name="T91" fmla="*/ 136 h 216"/>
                <a:gd name="T92" fmla="*/ 19 w 211"/>
                <a:gd name="T93" fmla="*/ 128 h 216"/>
                <a:gd name="T94" fmla="*/ 21 w 211"/>
                <a:gd name="T95" fmla="*/ 118 h 216"/>
                <a:gd name="T96" fmla="*/ 23 w 211"/>
                <a:gd name="T97" fmla="*/ 108 h 216"/>
                <a:gd name="T98" fmla="*/ 18 w 211"/>
                <a:gd name="T99" fmla="*/ 102 h 216"/>
                <a:gd name="T100" fmla="*/ 11 w 211"/>
                <a:gd name="T101" fmla="*/ 94 h 216"/>
                <a:gd name="T102" fmla="*/ 8 w 211"/>
                <a:gd name="T103" fmla="*/ 84 h 216"/>
                <a:gd name="T104" fmla="*/ 6 w 211"/>
                <a:gd name="T105" fmla="*/ 72 h 216"/>
                <a:gd name="T106" fmla="*/ 3 w 211"/>
                <a:gd name="T107" fmla="*/ 56 h 216"/>
                <a:gd name="T108" fmla="*/ 7 w 211"/>
                <a:gd name="T109" fmla="*/ 43 h 216"/>
                <a:gd name="T110" fmla="*/ 16 w 211"/>
                <a:gd name="T111" fmla="*/ 22 h 216"/>
                <a:gd name="T112" fmla="*/ 69 w 211"/>
                <a:gd name="T113" fmla="*/ 17 h 216"/>
                <a:gd name="T114" fmla="*/ 82 w 211"/>
                <a:gd name="T115" fmla="*/ 15 h 216"/>
                <a:gd name="T116" fmla="*/ 92 w 211"/>
                <a:gd name="T117" fmla="*/ 19 h 216"/>
                <a:gd name="T118" fmla="*/ 101 w 211"/>
                <a:gd name="T119" fmla="*/ 13 h 216"/>
                <a:gd name="T120" fmla="*/ 110 w 211"/>
                <a:gd name="T121" fmla="*/ 9 h 216"/>
                <a:gd name="T122" fmla="*/ 121 w 211"/>
                <a:gd name="T123" fmla="*/ 4 h 216"/>
                <a:gd name="T124" fmla="*/ 134 w 211"/>
                <a:gd name="T125" fmla="*/ 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1" h="216">
                  <a:moveTo>
                    <a:pt x="145" y="2"/>
                  </a:moveTo>
                  <a:lnTo>
                    <a:pt x="145" y="3"/>
                  </a:lnTo>
                  <a:lnTo>
                    <a:pt x="145" y="4"/>
                  </a:lnTo>
                  <a:lnTo>
                    <a:pt x="144" y="4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1" y="6"/>
                  </a:lnTo>
                  <a:lnTo>
                    <a:pt x="141" y="7"/>
                  </a:lnTo>
                  <a:lnTo>
                    <a:pt x="140" y="7"/>
                  </a:lnTo>
                  <a:lnTo>
                    <a:pt x="140" y="9"/>
                  </a:lnTo>
                  <a:lnTo>
                    <a:pt x="140" y="10"/>
                  </a:lnTo>
                  <a:lnTo>
                    <a:pt x="141" y="10"/>
                  </a:lnTo>
                  <a:lnTo>
                    <a:pt x="141" y="12"/>
                  </a:lnTo>
                  <a:lnTo>
                    <a:pt x="141" y="13"/>
                  </a:lnTo>
                  <a:lnTo>
                    <a:pt x="141" y="15"/>
                  </a:lnTo>
                  <a:lnTo>
                    <a:pt x="141" y="16"/>
                  </a:lnTo>
                  <a:lnTo>
                    <a:pt x="141" y="17"/>
                  </a:lnTo>
                  <a:lnTo>
                    <a:pt x="141" y="19"/>
                  </a:lnTo>
                  <a:lnTo>
                    <a:pt x="140" y="19"/>
                  </a:lnTo>
                  <a:lnTo>
                    <a:pt x="140" y="20"/>
                  </a:lnTo>
                  <a:lnTo>
                    <a:pt x="140" y="22"/>
                  </a:lnTo>
                  <a:lnTo>
                    <a:pt x="138" y="22"/>
                  </a:lnTo>
                  <a:lnTo>
                    <a:pt x="137" y="22"/>
                  </a:lnTo>
                  <a:lnTo>
                    <a:pt x="137" y="23"/>
                  </a:lnTo>
                  <a:lnTo>
                    <a:pt x="137" y="25"/>
                  </a:lnTo>
                  <a:lnTo>
                    <a:pt x="137" y="26"/>
                  </a:lnTo>
                  <a:lnTo>
                    <a:pt x="138" y="26"/>
                  </a:lnTo>
                  <a:lnTo>
                    <a:pt x="140" y="26"/>
                  </a:lnTo>
                  <a:lnTo>
                    <a:pt x="140" y="25"/>
                  </a:lnTo>
                  <a:lnTo>
                    <a:pt x="141" y="25"/>
                  </a:lnTo>
                  <a:lnTo>
                    <a:pt x="143" y="25"/>
                  </a:lnTo>
                  <a:lnTo>
                    <a:pt x="143" y="26"/>
                  </a:lnTo>
                  <a:lnTo>
                    <a:pt x="144" y="26"/>
                  </a:lnTo>
                  <a:lnTo>
                    <a:pt x="145" y="26"/>
                  </a:lnTo>
                  <a:lnTo>
                    <a:pt x="147" y="28"/>
                  </a:lnTo>
                  <a:lnTo>
                    <a:pt x="148" y="28"/>
                  </a:lnTo>
                  <a:lnTo>
                    <a:pt x="148" y="26"/>
                  </a:lnTo>
                  <a:lnTo>
                    <a:pt x="149" y="26"/>
                  </a:lnTo>
                  <a:lnTo>
                    <a:pt x="149" y="25"/>
                  </a:lnTo>
                  <a:lnTo>
                    <a:pt x="151" y="25"/>
                  </a:lnTo>
                  <a:lnTo>
                    <a:pt x="152" y="25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3" y="22"/>
                  </a:lnTo>
                  <a:lnTo>
                    <a:pt x="155" y="22"/>
                  </a:lnTo>
                  <a:lnTo>
                    <a:pt x="156" y="22"/>
                  </a:lnTo>
                  <a:lnTo>
                    <a:pt x="158" y="20"/>
                  </a:lnTo>
                  <a:lnTo>
                    <a:pt x="159" y="20"/>
                  </a:lnTo>
                  <a:lnTo>
                    <a:pt x="160" y="22"/>
                  </a:lnTo>
                  <a:lnTo>
                    <a:pt x="162" y="22"/>
                  </a:lnTo>
                  <a:lnTo>
                    <a:pt x="162" y="23"/>
                  </a:lnTo>
                  <a:lnTo>
                    <a:pt x="163" y="23"/>
                  </a:lnTo>
                  <a:lnTo>
                    <a:pt x="163" y="25"/>
                  </a:lnTo>
                  <a:lnTo>
                    <a:pt x="164" y="25"/>
                  </a:lnTo>
                  <a:lnTo>
                    <a:pt x="164" y="26"/>
                  </a:lnTo>
                  <a:lnTo>
                    <a:pt x="166" y="26"/>
                  </a:lnTo>
                  <a:lnTo>
                    <a:pt x="166" y="28"/>
                  </a:lnTo>
                  <a:lnTo>
                    <a:pt x="166" y="29"/>
                  </a:lnTo>
                  <a:lnTo>
                    <a:pt x="166" y="30"/>
                  </a:lnTo>
                  <a:lnTo>
                    <a:pt x="167" y="32"/>
                  </a:lnTo>
                  <a:lnTo>
                    <a:pt x="169" y="33"/>
                  </a:lnTo>
                  <a:lnTo>
                    <a:pt x="169" y="35"/>
                  </a:lnTo>
                  <a:lnTo>
                    <a:pt x="170" y="35"/>
                  </a:lnTo>
                  <a:lnTo>
                    <a:pt x="170" y="36"/>
                  </a:lnTo>
                  <a:lnTo>
                    <a:pt x="171" y="36"/>
                  </a:lnTo>
                  <a:lnTo>
                    <a:pt x="171" y="38"/>
                  </a:lnTo>
                  <a:lnTo>
                    <a:pt x="173" y="38"/>
                  </a:lnTo>
                  <a:lnTo>
                    <a:pt x="171" y="39"/>
                  </a:lnTo>
                  <a:lnTo>
                    <a:pt x="173" y="39"/>
                  </a:lnTo>
                  <a:lnTo>
                    <a:pt x="171" y="39"/>
                  </a:lnTo>
                  <a:lnTo>
                    <a:pt x="171" y="41"/>
                  </a:lnTo>
                  <a:lnTo>
                    <a:pt x="173" y="41"/>
                  </a:lnTo>
                  <a:lnTo>
                    <a:pt x="171" y="41"/>
                  </a:lnTo>
                  <a:lnTo>
                    <a:pt x="173" y="42"/>
                  </a:lnTo>
                  <a:lnTo>
                    <a:pt x="174" y="42"/>
                  </a:lnTo>
                  <a:lnTo>
                    <a:pt x="174" y="41"/>
                  </a:lnTo>
                  <a:lnTo>
                    <a:pt x="174" y="42"/>
                  </a:lnTo>
                  <a:lnTo>
                    <a:pt x="175" y="41"/>
                  </a:lnTo>
                  <a:lnTo>
                    <a:pt x="177" y="41"/>
                  </a:lnTo>
                  <a:lnTo>
                    <a:pt x="178" y="41"/>
                  </a:lnTo>
                  <a:lnTo>
                    <a:pt x="178" y="39"/>
                  </a:lnTo>
                  <a:lnTo>
                    <a:pt x="178" y="38"/>
                  </a:lnTo>
                  <a:lnTo>
                    <a:pt x="180" y="38"/>
                  </a:lnTo>
                  <a:lnTo>
                    <a:pt x="181" y="38"/>
                  </a:lnTo>
                  <a:lnTo>
                    <a:pt x="181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4" y="43"/>
                  </a:lnTo>
                  <a:lnTo>
                    <a:pt x="184" y="45"/>
                  </a:lnTo>
                  <a:lnTo>
                    <a:pt x="182" y="45"/>
                  </a:lnTo>
                  <a:lnTo>
                    <a:pt x="184" y="46"/>
                  </a:lnTo>
                  <a:lnTo>
                    <a:pt x="182" y="46"/>
                  </a:lnTo>
                  <a:lnTo>
                    <a:pt x="182" y="48"/>
                  </a:lnTo>
                  <a:lnTo>
                    <a:pt x="182" y="49"/>
                  </a:lnTo>
                  <a:lnTo>
                    <a:pt x="181" y="49"/>
                  </a:lnTo>
                  <a:lnTo>
                    <a:pt x="181" y="51"/>
                  </a:lnTo>
                  <a:lnTo>
                    <a:pt x="180" y="51"/>
                  </a:lnTo>
                  <a:lnTo>
                    <a:pt x="178" y="52"/>
                  </a:lnTo>
                  <a:lnTo>
                    <a:pt x="177" y="53"/>
                  </a:lnTo>
                  <a:lnTo>
                    <a:pt x="178" y="53"/>
                  </a:lnTo>
                  <a:lnTo>
                    <a:pt x="178" y="55"/>
                  </a:lnTo>
                  <a:lnTo>
                    <a:pt x="178" y="53"/>
                  </a:lnTo>
                  <a:lnTo>
                    <a:pt x="178" y="55"/>
                  </a:lnTo>
                  <a:lnTo>
                    <a:pt x="180" y="55"/>
                  </a:lnTo>
                  <a:lnTo>
                    <a:pt x="181" y="55"/>
                  </a:lnTo>
                  <a:lnTo>
                    <a:pt x="181" y="56"/>
                  </a:lnTo>
                  <a:lnTo>
                    <a:pt x="182" y="56"/>
                  </a:lnTo>
                  <a:lnTo>
                    <a:pt x="182" y="58"/>
                  </a:lnTo>
                  <a:lnTo>
                    <a:pt x="184" y="58"/>
                  </a:lnTo>
                  <a:lnTo>
                    <a:pt x="185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6" y="55"/>
                  </a:lnTo>
                  <a:lnTo>
                    <a:pt x="188" y="55"/>
                  </a:lnTo>
                  <a:lnTo>
                    <a:pt x="189" y="56"/>
                  </a:lnTo>
                  <a:lnTo>
                    <a:pt x="189" y="58"/>
                  </a:lnTo>
                  <a:lnTo>
                    <a:pt x="190" y="58"/>
                  </a:lnTo>
                  <a:lnTo>
                    <a:pt x="190" y="59"/>
                  </a:lnTo>
                  <a:lnTo>
                    <a:pt x="189" y="59"/>
                  </a:lnTo>
                  <a:lnTo>
                    <a:pt x="189" y="61"/>
                  </a:lnTo>
                  <a:lnTo>
                    <a:pt x="189" y="62"/>
                  </a:lnTo>
                  <a:lnTo>
                    <a:pt x="188" y="64"/>
                  </a:lnTo>
                  <a:lnTo>
                    <a:pt x="188" y="65"/>
                  </a:lnTo>
                  <a:lnTo>
                    <a:pt x="186" y="65"/>
                  </a:lnTo>
                  <a:lnTo>
                    <a:pt x="186" y="66"/>
                  </a:lnTo>
                  <a:lnTo>
                    <a:pt x="186" y="68"/>
                  </a:lnTo>
                  <a:lnTo>
                    <a:pt x="186" y="69"/>
                  </a:lnTo>
                  <a:lnTo>
                    <a:pt x="188" y="69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6" y="72"/>
                  </a:lnTo>
                  <a:lnTo>
                    <a:pt x="186" y="74"/>
                  </a:lnTo>
                  <a:lnTo>
                    <a:pt x="188" y="74"/>
                  </a:lnTo>
                  <a:lnTo>
                    <a:pt x="188" y="75"/>
                  </a:lnTo>
                  <a:lnTo>
                    <a:pt x="189" y="75"/>
                  </a:lnTo>
                  <a:lnTo>
                    <a:pt x="189" y="74"/>
                  </a:lnTo>
                  <a:lnTo>
                    <a:pt x="190" y="74"/>
                  </a:lnTo>
                  <a:lnTo>
                    <a:pt x="192" y="74"/>
                  </a:lnTo>
                  <a:lnTo>
                    <a:pt x="193" y="74"/>
                  </a:lnTo>
                  <a:lnTo>
                    <a:pt x="193" y="75"/>
                  </a:lnTo>
                  <a:lnTo>
                    <a:pt x="195" y="75"/>
                  </a:lnTo>
                  <a:lnTo>
                    <a:pt x="195" y="77"/>
                  </a:lnTo>
                  <a:lnTo>
                    <a:pt x="196" y="77"/>
                  </a:lnTo>
                  <a:lnTo>
                    <a:pt x="197" y="77"/>
                  </a:lnTo>
                  <a:lnTo>
                    <a:pt x="199" y="77"/>
                  </a:lnTo>
                  <a:lnTo>
                    <a:pt x="199" y="75"/>
                  </a:lnTo>
                  <a:lnTo>
                    <a:pt x="200" y="75"/>
                  </a:lnTo>
                  <a:lnTo>
                    <a:pt x="201" y="77"/>
                  </a:lnTo>
                  <a:lnTo>
                    <a:pt x="201" y="78"/>
                  </a:lnTo>
                  <a:lnTo>
                    <a:pt x="203" y="78"/>
                  </a:lnTo>
                  <a:lnTo>
                    <a:pt x="203" y="79"/>
                  </a:lnTo>
                  <a:lnTo>
                    <a:pt x="204" y="79"/>
                  </a:lnTo>
                  <a:lnTo>
                    <a:pt x="204" y="81"/>
                  </a:lnTo>
                  <a:lnTo>
                    <a:pt x="206" y="81"/>
                  </a:lnTo>
                  <a:lnTo>
                    <a:pt x="206" y="82"/>
                  </a:lnTo>
                  <a:lnTo>
                    <a:pt x="207" y="82"/>
                  </a:lnTo>
                  <a:lnTo>
                    <a:pt x="208" y="82"/>
                  </a:lnTo>
                  <a:lnTo>
                    <a:pt x="208" y="84"/>
                  </a:lnTo>
                  <a:lnTo>
                    <a:pt x="211" y="95"/>
                  </a:lnTo>
                  <a:lnTo>
                    <a:pt x="210" y="95"/>
                  </a:lnTo>
                  <a:lnTo>
                    <a:pt x="208" y="95"/>
                  </a:lnTo>
                  <a:lnTo>
                    <a:pt x="208" y="97"/>
                  </a:lnTo>
                  <a:lnTo>
                    <a:pt x="210" y="97"/>
                  </a:lnTo>
                  <a:lnTo>
                    <a:pt x="210" y="98"/>
                  </a:lnTo>
                  <a:lnTo>
                    <a:pt x="211" y="98"/>
                  </a:lnTo>
                  <a:lnTo>
                    <a:pt x="211" y="100"/>
                  </a:lnTo>
                  <a:lnTo>
                    <a:pt x="211" y="101"/>
                  </a:lnTo>
                  <a:lnTo>
                    <a:pt x="211" y="102"/>
                  </a:lnTo>
                  <a:lnTo>
                    <a:pt x="211" y="104"/>
                  </a:lnTo>
                  <a:lnTo>
                    <a:pt x="210" y="104"/>
                  </a:lnTo>
                  <a:lnTo>
                    <a:pt x="210" y="105"/>
                  </a:lnTo>
                  <a:lnTo>
                    <a:pt x="208" y="105"/>
                  </a:lnTo>
                  <a:lnTo>
                    <a:pt x="207" y="105"/>
                  </a:lnTo>
                  <a:lnTo>
                    <a:pt x="206" y="105"/>
                  </a:lnTo>
                  <a:lnTo>
                    <a:pt x="204" y="105"/>
                  </a:lnTo>
                  <a:lnTo>
                    <a:pt x="203" y="105"/>
                  </a:lnTo>
                  <a:lnTo>
                    <a:pt x="201" y="105"/>
                  </a:lnTo>
                  <a:lnTo>
                    <a:pt x="201" y="107"/>
                  </a:lnTo>
                  <a:lnTo>
                    <a:pt x="201" y="108"/>
                  </a:lnTo>
                  <a:lnTo>
                    <a:pt x="200" y="108"/>
                  </a:lnTo>
                  <a:lnTo>
                    <a:pt x="199" y="108"/>
                  </a:lnTo>
                  <a:lnTo>
                    <a:pt x="197" y="108"/>
                  </a:lnTo>
                  <a:lnTo>
                    <a:pt x="196" y="108"/>
                  </a:lnTo>
                  <a:lnTo>
                    <a:pt x="195" y="110"/>
                  </a:lnTo>
                  <a:lnTo>
                    <a:pt x="193" y="110"/>
                  </a:lnTo>
                  <a:lnTo>
                    <a:pt x="192" y="110"/>
                  </a:lnTo>
                  <a:lnTo>
                    <a:pt x="190" y="110"/>
                  </a:lnTo>
                  <a:lnTo>
                    <a:pt x="190" y="111"/>
                  </a:lnTo>
                  <a:lnTo>
                    <a:pt x="189" y="111"/>
                  </a:lnTo>
                  <a:lnTo>
                    <a:pt x="189" y="118"/>
                  </a:lnTo>
                  <a:lnTo>
                    <a:pt x="193" y="118"/>
                  </a:lnTo>
                  <a:lnTo>
                    <a:pt x="197" y="120"/>
                  </a:lnTo>
                  <a:lnTo>
                    <a:pt x="199" y="120"/>
                  </a:lnTo>
                  <a:lnTo>
                    <a:pt x="199" y="121"/>
                  </a:lnTo>
                  <a:lnTo>
                    <a:pt x="199" y="123"/>
                  </a:lnTo>
                  <a:lnTo>
                    <a:pt x="200" y="123"/>
                  </a:lnTo>
                  <a:lnTo>
                    <a:pt x="201" y="124"/>
                  </a:lnTo>
                  <a:lnTo>
                    <a:pt x="201" y="123"/>
                  </a:lnTo>
                  <a:lnTo>
                    <a:pt x="203" y="123"/>
                  </a:lnTo>
                  <a:lnTo>
                    <a:pt x="204" y="123"/>
                  </a:lnTo>
                  <a:lnTo>
                    <a:pt x="204" y="124"/>
                  </a:lnTo>
                  <a:lnTo>
                    <a:pt x="204" y="126"/>
                  </a:lnTo>
                  <a:lnTo>
                    <a:pt x="204" y="127"/>
                  </a:lnTo>
                  <a:lnTo>
                    <a:pt x="203" y="127"/>
                  </a:lnTo>
                  <a:lnTo>
                    <a:pt x="203" y="128"/>
                  </a:lnTo>
                  <a:lnTo>
                    <a:pt x="203" y="130"/>
                  </a:lnTo>
                  <a:lnTo>
                    <a:pt x="204" y="130"/>
                  </a:lnTo>
                  <a:lnTo>
                    <a:pt x="204" y="131"/>
                  </a:lnTo>
                  <a:lnTo>
                    <a:pt x="206" y="131"/>
                  </a:lnTo>
                  <a:lnTo>
                    <a:pt x="206" y="133"/>
                  </a:lnTo>
                  <a:lnTo>
                    <a:pt x="207" y="133"/>
                  </a:lnTo>
                  <a:lnTo>
                    <a:pt x="207" y="134"/>
                  </a:lnTo>
                  <a:lnTo>
                    <a:pt x="208" y="134"/>
                  </a:lnTo>
                  <a:lnTo>
                    <a:pt x="207" y="136"/>
                  </a:lnTo>
                  <a:lnTo>
                    <a:pt x="206" y="137"/>
                  </a:lnTo>
                  <a:lnTo>
                    <a:pt x="204" y="137"/>
                  </a:lnTo>
                  <a:lnTo>
                    <a:pt x="204" y="139"/>
                  </a:lnTo>
                  <a:lnTo>
                    <a:pt x="204" y="137"/>
                  </a:lnTo>
                  <a:lnTo>
                    <a:pt x="203" y="137"/>
                  </a:lnTo>
                  <a:lnTo>
                    <a:pt x="203" y="139"/>
                  </a:lnTo>
                  <a:lnTo>
                    <a:pt x="203" y="140"/>
                  </a:lnTo>
                  <a:lnTo>
                    <a:pt x="201" y="141"/>
                  </a:lnTo>
                  <a:lnTo>
                    <a:pt x="201" y="140"/>
                  </a:lnTo>
                  <a:lnTo>
                    <a:pt x="200" y="140"/>
                  </a:lnTo>
                  <a:lnTo>
                    <a:pt x="200" y="141"/>
                  </a:lnTo>
                  <a:lnTo>
                    <a:pt x="199" y="141"/>
                  </a:lnTo>
                  <a:lnTo>
                    <a:pt x="199" y="143"/>
                  </a:lnTo>
                  <a:lnTo>
                    <a:pt x="199" y="141"/>
                  </a:lnTo>
                  <a:lnTo>
                    <a:pt x="197" y="143"/>
                  </a:lnTo>
                  <a:lnTo>
                    <a:pt x="196" y="143"/>
                  </a:lnTo>
                  <a:lnTo>
                    <a:pt x="195" y="143"/>
                  </a:lnTo>
                  <a:lnTo>
                    <a:pt x="193" y="143"/>
                  </a:lnTo>
                  <a:lnTo>
                    <a:pt x="193" y="144"/>
                  </a:lnTo>
                  <a:lnTo>
                    <a:pt x="192" y="144"/>
                  </a:lnTo>
                  <a:lnTo>
                    <a:pt x="190" y="144"/>
                  </a:lnTo>
                  <a:lnTo>
                    <a:pt x="189" y="144"/>
                  </a:lnTo>
                  <a:lnTo>
                    <a:pt x="188" y="144"/>
                  </a:lnTo>
                  <a:lnTo>
                    <a:pt x="188" y="146"/>
                  </a:lnTo>
                  <a:lnTo>
                    <a:pt x="186" y="146"/>
                  </a:lnTo>
                  <a:lnTo>
                    <a:pt x="185" y="146"/>
                  </a:lnTo>
                  <a:lnTo>
                    <a:pt x="184" y="146"/>
                  </a:lnTo>
                  <a:lnTo>
                    <a:pt x="182" y="146"/>
                  </a:lnTo>
                  <a:lnTo>
                    <a:pt x="181" y="146"/>
                  </a:lnTo>
                  <a:lnTo>
                    <a:pt x="181" y="147"/>
                  </a:lnTo>
                  <a:lnTo>
                    <a:pt x="180" y="147"/>
                  </a:lnTo>
                  <a:lnTo>
                    <a:pt x="180" y="146"/>
                  </a:lnTo>
                  <a:lnTo>
                    <a:pt x="178" y="146"/>
                  </a:lnTo>
                  <a:lnTo>
                    <a:pt x="177" y="147"/>
                  </a:lnTo>
                  <a:lnTo>
                    <a:pt x="177" y="146"/>
                  </a:lnTo>
                  <a:lnTo>
                    <a:pt x="177" y="147"/>
                  </a:lnTo>
                  <a:lnTo>
                    <a:pt x="175" y="147"/>
                  </a:lnTo>
                  <a:lnTo>
                    <a:pt x="174" y="147"/>
                  </a:lnTo>
                  <a:lnTo>
                    <a:pt x="174" y="146"/>
                  </a:lnTo>
                  <a:lnTo>
                    <a:pt x="174" y="147"/>
                  </a:lnTo>
                  <a:lnTo>
                    <a:pt x="174" y="146"/>
                  </a:lnTo>
                  <a:lnTo>
                    <a:pt x="173" y="146"/>
                  </a:lnTo>
                  <a:lnTo>
                    <a:pt x="174" y="146"/>
                  </a:lnTo>
                  <a:lnTo>
                    <a:pt x="174" y="144"/>
                  </a:lnTo>
                  <a:lnTo>
                    <a:pt x="174" y="143"/>
                  </a:lnTo>
                  <a:lnTo>
                    <a:pt x="173" y="143"/>
                  </a:lnTo>
                  <a:lnTo>
                    <a:pt x="171" y="143"/>
                  </a:lnTo>
                  <a:lnTo>
                    <a:pt x="170" y="143"/>
                  </a:lnTo>
                  <a:lnTo>
                    <a:pt x="169" y="143"/>
                  </a:lnTo>
                  <a:lnTo>
                    <a:pt x="169" y="144"/>
                  </a:lnTo>
                  <a:lnTo>
                    <a:pt x="167" y="144"/>
                  </a:lnTo>
                  <a:lnTo>
                    <a:pt x="167" y="143"/>
                  </a:lnTo>
                  <a:lnTo>
                    <a:pt x="166" y="143"/>
                  </a:lnTo>
                  <a:lnTo>
                    <a:pt x="166" y="144"/>
                  </a:lnTo>
                  <a:lnTo>
                    <a:pt x="164" y="144"/>
                  </a:lnTo>
                  <a:lnTo>
                    <a:pt x="163" y="144"/>
                  </a:lnTo>
                  <a:lnTo>
                    <a:pt x="163" y="143"/>
                  </a:lnTo>
                  <a:lnTo>
                    <a:pt x="163" y="141"/>
                  </a:lnTo>
                  <a:lnTo>
                    <a:pt x="163" y="140"/>
                  </a:lnTo>
                  <a:lnTo>
                    <a:pt x="162" y="140"/>
                  </a:lnTo>
                  <a:lnTo>
                    <a:pt x="162" y="139"/>
                  </a:lnTo>
                  <a:lnTo>
                    <a:pt x="162" y="137"/>
                  </a:lnTo>
                  <a:lnTo>
                    <a:pt x="162" y="139"/>
                  </a:lnTo>
                  <a:lnTo>
                    <a:pt x="160" y="140"/>
                  </a:lnTo>
                  <a:lnTo>
                    <a:pt x="159" y="140"/>
                  </a:lnTo>
                  <a:lnTo>
                    <a:pt x="159" y="141"/>
                  </a:lnTo>
                  <a:lnTo>
                    <a:pt x="158" y="141"/>
                  </a:lnTo>
                  <a:lnTo>
                    <a:pt x="156" y="143"/>
                  </a:lnTo>
                  <a:lnTo>
                    <a:pt x="156" y="144"/>
                  </a:lnTo>
                  <a:lnTo>
                    <a:pt x="158" y="146"/>
                  </a:lnTo>
                  <a:lnTo>
                    <a:pt x="156" y="146"/>
                  </a:lnTo>
                  <a:lnTo>
                    <a:pt x="155" y="146"/>
                  </a:lnTo>
                  <a:lnTo>
                    <a:pt x="155" y="144"/>
                  </a:lnTo>
                  <a:lnTo>
                    <a:pt x="153" y="144"/>
                  </a:lnTo>
                  <a:lnTo>
                    <a:pt x="153" y="146"/>
                  </a:lnTo>
                  <a:lnTo>
                    <a:pt x="153" y="147"/>
                  </a:lnTo>
                  <a:lnTo>
                    <a:pt x="152" y="149"/>
                  </a:lnTo>
                  <a:lnTo>
                    <a:pt x="153" y="149"/>
                  </a:lnTo>
                  <a:lnTo>
                    <a:pt x="153" y="150"/>
                  </a:lnTo>
                  <a:lnTo>
                    <a:pt x="155" y="150"/>
                  </a:lnTo>
                  <a:lnTo>
                    <a:pt x="155" y="151"/>
                  </a:lnTo>
                  <a:lnTo>
                    <a:pt x="155" y="153"/>
                  </a:lnTo>
                  <a:lnTo>
                    <a:pt x="155" y="154"/>
                  </a:lnTo>
                  <a:lnTo>
                    <a:pt x="153" y="154"/>
                  </a:lnTo>
                  <a:lnTo>
                    <a:pt x="155" y="154"/>
                  </a:lnTo>
                  <a:lnTo>
                    <a:pt x="155" y="156"/>
                  </a:lnTo>
                  <a:lnTo>
                    <a:pt x="153" y="156"/>
                  </a:lnTo>
                  <a:lnTo>
                    <a:pt x="155" y="156"/>
                  </a:lnTo>
                  <a:lnTo>
                    <a:pt x="155" y="157"/>
                  </a:lnTo>
                  <a:lnTo>
                    <a:pt x="153" y="157"/>
                  </a:lnTo>
                  <a:lnTo>
                    <a:pt x="153" y="159"/>
                  </a:lnTo>
                  <a:lnTo>
                    <a:pt x="152" y="159"/>
                  </a:lnTo>
                  <a:lnTo>
                    <a:pt x="152" y="160"/>
                  </a:lnTo>
                  <a:lnTo>
                    <a:pt x="151" y="160"/>
                  </a:lnTo>
                  <a:lnTo>
                    <a:pt x="151" y="162"/>
                  </a:lnTo>
                  <a:lnTo>
                    <a:pt x="151" y="163"/>
                  </a:lnTo>
                  <a:lnTo>
                    <a:pt x="151" y="164"/>
                  </a:lnTo>
                  <a:lnTo>
                    <a:pt x="149" y="164"/>
                  </a:lnTo>
                  <a:lnTo>
                    <a:pt x="149" y="166"/>
                  </a:lnTo>
                  <a:lnTo>
                    <a:pt x="148" y="166"/>
                  </a:lnTo>
                  <a:lnTo>
                    <a:pt x="149" y="166"/>
                  </a:lnTo>
                  <a:lnTo>
                    <a:pt x="149" y="167"/>
                  </a:lnTo>
                  <a:lnTo>
                    <a:pt x="151" y="167"/>
                  </a:lnTo>
                  <a:lnTo>
                    <a:pt x="152" y="169"/>
                  </a:lnTo>
                  <a:lnTo>
                    <a:pt x="151" y="169"/>
                  </a:lnTo>
                  <a:lnTo>
                    <a:pt x="149" y="170"/>
                  </a:lnTo>
                  <a:lnTo>
                    <a:pt x="149" y="172"/>
                  </a:lnTo>
                  <a:lnTo>
                    <a:pt x="149" y="173"/>
                  </a:lnTo>
                  <a:lnTo>
                    <a:pt x="149" y="175"/>
                  </a:lnTo>
                  <a:lnTo>
                    <a:pt x="148" y="175"/>
                  </a:lnTo>
                  <a:lnTo>
                    <a:pt x="148" y="176"/>
                  </a:lnTo>
                  <a:lnTo>
                    <a:pt x="148" y="177"/>
                  </a:lnTo>
                  <a:lnTo>
                    <a:pt x="149" y="177"/>
                  </a:lnTo>
                  <a:lnTo>
                    <a:pt x="149" y="179"/>
                  </a:lnTo>
                  <a:lnTo>
                    <a:pt x="149" y="180"/>
                  </a:lnTo>
                  <a:lnTo>
                    <a:pt x="148" y="180"/>
                  </a:lnTo>
                  <a:lnTo>
                    <a:pt x="147" y="180"/>
                  </a:lnTo>
                  <a:lnTo>
                    <a:pt x="145" y="180"/>
                  </a:lnTo>
                  <a:lnTo>
                    <a:pt x="145" y="182"/>
                  </a:lnTo>
                  <a:lnTo>
                    <a:pt x="145" y="183"/>
                  </a:lnTo>
                  <a:lnTo>
                    <a:pt x="145" y="185"/>
                  </a:lnTo>
                  <a:lnTo>
                    <a:pt x="145" y="186"/>
                  </a:lnTo>
                  <a:lnTo>
                    <a:pt x="145" y="188"/>
                  </a:lnTo>
                  <a:lnTo>
                    <a:pt x="145" y="189"/>
                  </a:lnTo>
                  <a:lnTo>
                    <a:pt x="144" y="189"/>
                  </a:lnTo>
                  <a:lnTo>
                    <a:pt x="144" y="190"/>
                  </a:lnTo>
                  <a:lnTo>
                    <a:pt x="145" y="190"/>
                  </a:lnTo>
                  <a:lnTo>
                    <a:pt x="147" y="190"/>
                  </a:lnTo>
                  <a:lnTo>
                    <a:pt x="148" y="192"/>
                  </a:lnTo>
                  <a:lnTo>
                    <a:pt x="147" y="192"/>
                  </a:lnTo>
                  <a:lnTo>
                    <a:pt x="147" y="193"/>
                  </a:lnTo>
                  <a:lnTo>
                    <a:pt x="148" y="193"/>
                  </a:lnTo>
                  <a:lnTo>
                    <a:pt x="149" y="193"/>
                  </a:lnTo>
                  <a:lnTo>
                    <a:pt x="151" y="193"/>
                  </a:lnTo>
                  <a:lnTo>
                    <a:pt x="151" y="195"/>
                  </a:lnTo>
                  <a:lnTo>
                    <a:pt x="152" y="195"/>
                  </a:lnTo>
                  <a:lnTo>
                    <a:pt x="152" y="196"/>
                  </a:lnTo>
                  <a:lnTo>
                    <a:pt x="151" y="196"/>
                  </a:lnTo>
                  <a:lnTo>
                    <a:pt x="149" y="198"/>
                  </a:lnTo>
                  <a:lnTo>
                    <a:pt x="149" y="196"/>
                  </a:lnTo>
                  <a:lnTo>
                    <a:pt x="148" y="196"/>
                  </a:lnTo>
                  <a:lnTo>
                    <a:pt x="147" y="198"/>
                  </a:lnTo>
                  <a:lnTo>
                    <a:pt x="147" y="199"/>
                  </a:lnTo>
                  <a:lnTo>
                    <a:pt x="145" y="199"/>
                  </a:lnTo>
                  <a:lnTo>
                    <a:pt x="145" y="200"/>
                  </a:lnTo>
                  <a:lnTo>
                    <a:pt x="144" y="202"/>
                  </a:lnTo>
                  <a:lnTo>
                    <a:pt x="143" y="203"/>
                  </a:lnTo>
                  <a:lnTo>
                    <a:pt x="143" y="205"/>
                  </a:lnTo>
                  <a:lnTo>
                    <a:pt x="141" y="205"/>
                  </a:lnTo>
                  <a:lnTo>
                    <a:pt x="141" y="206"/>
                  </a:lnTo>
                  <a:lnTo>
                    <a:pt x="143" y="206"/>
                  </a:lnTo>
                  <a:lnTo>
                    <a:pt x="144" y="208"/>
                  </a:lnTo>
                  <a:lnTo>
                    <a:pt x="143" y="208"/>
                  </a:lnTo>
                  <a:lnTo>
                    <a:pt x="143" y="209"/>
                  </a:lnTo>
                  <a:lnTo>
                    <a:pt x="143" y="211"/>
                  </a:lnTo>
                  <a:lnTo>
                    <a:pt x="143" y="212"/>
                  </a:lnTo>
                  <a:lnTo>
                    <a:pt x="141" y="212"/>
                  </a:lnTo>
                  <a:lnTo>
                    <a:pt x="140" y="212"/>
                  </a:lnTo>
                  <a:lnTo>
                    <a:pt x="140" y="213"/>
                  </a:lnTo>
                  <a:lnTo>
                    <a:pt x="138" y="212"/>
                  </a:lnTo>
                  <a:lnTo>
                    <a:pt x="137" y="212"/>
                  </a:lnTo>
                  <a:lnTo>
                    <a:pt x="138" y="212"/>
                  </a:lnTo>
                  <a:lnTo>
                    <a:pt x="138" y="211"/>
                  </a:lnTo>
                  <a:lnTo>
                    <a:pt x="132" y="208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30" y="211"/>
                  </a:lnTo>
                  <a:lnTo>
                    <a:pt x="129" y="211"/>
                  </a:lnTo>
                  <a:lnTo>
                    <a:pt x="127" y="211"/>
                  </a:lnTo>
                  <a:lnTo>
                    <a:pt x="126" y="211"/>
                  </a:lnTo>
                  <a:lnTo>
                    <a:pt x="125" y="211"/>
                  </a:lnTo>
                  <a:lnTo>
                    <a:pt x="123" y="212"/>
                  </a:lnTo>
                  <a:lnTo>
                    <a:pt x="123" y="213"/>
                  </a:lnTo>
                  <a:lnTo>
                    <a:pt x="122" y="213"/>
                  </a:lnTo>
                  <a:lnTo>
                    <a:pt x="122" y="215"/>
                  </a:lnTo>
                  <a:lnTo>
                    <a:pt x="122" y="216"/>
                  </a:lnTo>
                  <a:lnTo>
                    <a:pt x="99" y="208"/>
                  </a:lnTo>
                  <a:lnTo>
                    <a:pt x="97" y="206"/>
                  </a:lnTo>
                  <a:lnTo>
                    <a:pt x="97" y="205"/>
                  </a:lnTo>
                  <a:lnTo>
                    <a:pt x="96" y="205"/>
                  </a:lnTo>
                  <a:lnTo>
                    <a:pt x="95" y="205"/>
                  </a:lnTo>
                  <a:lnTo>
                    <a:pt x="95" y="203"/>
                  </a:lnTo>
                  <a:lnTo>
                    <a:pt x="93" y="202"/>
                  </a:lnTo>
                  <a:lnTo>
                    <a:pt x="92" y="200"/>
                  </a:lnTo>
                  <a:lnTo>
                    <a:pt x="92" y="199"/>
                  </a:lnTo>
                  <a:lnTo>
                    <a:pt x="90" y="199"/>
                  </a:lnTo>
                  <a:lnTo>
                    <a:pt x="89" y="199"/>
                  </a:lnTo>
                  <a:lnTo>
                    <a:pt x="88" y="199"/>
                  </a:lnTo>
                  <a:lnTo>
                    <a:pt x="86" y="198"/>
                  </a:lnTo>
                  <a:lnTo>
                    <a:pt x="86" y="196"/>
                  </a:lnTo>
                  <a:lnTo>
                    <a:pt x="89" y="192"/>
                  </a:lnTo>
                  <a:lnTo>
                    <a:pt x="89" y="190"/>
                  </a:lnTo>
                  <a:lnTo>
                    <a:pt x="88" y="189"/>
                  </a:lnTo>
                  <a:lnTo>
                    <a:pt x="88" y="188"/>
                  </a:lnTo>
                  <a:lnTo>
                    <a:pt x="88" y="186"/>
                  </a:lnTo>
                  <a:lnTo>
                    <a:pt x="86" y="186"/>
                  </a:lnTo>
                  <a:lnTo>
                    <a:pt x="88" y="185"/>
                  </a:lnTo>
                  <a:lnTo>
                    <a:pt x="86" y="185"/>
                  </a:lnTo>
                  <a:lnTo>
                    <a:pt x="86" y="183"/>
                  </a:lnTo>
                  <a:lnTo>
                    <a:pt x="86" y="182"/>
                  </a:lnTo>
                  <a:lnTo>
                    <a:pt x="85" y="180"/>
                  </a:lnTo>
                  <a:lnTo>
                    <a:pt x="86" y="180"/>
                  </a:lnTo>
                  <a:lnTo>
                    <a:pt x="88" y="180"/>
                  </a:lnTo>
                  <a:lnTo>
                    <a:pt x="88" y="179"/>
                  </a:lnTo>
                  <a:lnTo>
                    <a:pt x="88" y="177"/>
                  </a:lnTo>
                  <a:lnTo>
                    <a:pt x="89" y="177"/>
                  </a:lnTo>
                  <a:lnTo>
                    <a:pt x="89" y="176"/>
                  </a:lnTo>
                  <a:lnTo>
                    <a:pt x="89" y="175"/>
                  </a:lnTo>
                  <a:lnTo>
                    <a:pt x="90" y="175"/>
                  </a:lnTo>
                  <a:lnTo>
                    <a:pt x="90" y="173"/>
                  </a:lnTo>
                  <a:lnTo>
                    <a:pt x="92" y="173"/>
                  </a:lnTo>
                  <a:lnTo>
                    <a:pt x="90" y="173"/>
                  </a:lnTo>
                  <a:lnTo>
                    <a:pt x="89" y="173"/>
                  </a:lnTo>
                  <a:lnTo>
                    <a:pt x="90" y="172"/>
                  </a:lnTo>
                  <a:lnTo>
                    <a:pt x="90" y="170"/>
                  </a:lnTo>
                  <a:lnTo>
                    <a:pt x="89" y="170"/>
                  </a:lnTo>
                  <a:lnTo>
                    <a:pt x="89" y="172"/>
                  </a:lnTo>
                  <a:lnTo>
                    <a:pt x="88" y="172"/>
                  </a:lnTo>
                  <a:lnTo>
                    <a:pt x="88" y="170"/>
                  </a:lnTo>
                  <a:lnTo>
                    <a:pt x="86" y="170"/>
                  </a:lnTo>
                  <a:lnTo>
                    <a:pt x="86" y="169"/>
                  </a:lnTo>
                  <a:lnTo>
                    <a:pt x="86" y="170"/>
                  </a:lnTo>
                  <a:lnTo>
                    <a:pt x="85" y="170"/>
                  </a:lnTo>
                  <a:lnTo>
                    <a:pt x="85" y="172"/>
                  </a:lnTo>
                  <a:lnTo>
                    <a:pt x="84" y="172"/>
                  </a:lnTo>
                  <a:lnTo>
                    <a:pt x="84" y="170"/>
                  </a:lnTo>
                  <a:lnTo>
                    <a:pt x="82" y="170"/>
                  </a:lnTo>
                  <a:lnTo>
                    <a:pt x="82" y="172"/>
                  </a:lnTo>
                  <a:lnTo>
                    <a:pt x="81" y="172"/>
                  </a:lnTo>
                  <a:lnTo>
                    <a:pt x="80" y="172"/>
                  </a:lnTo>
                  <a:lnTo>
                    <a:pt x="78" y="172"/>
                  </a:lnTo>
                  <a:lnTo>
                    <a:pt x="78" y="170"/>
                  </a:lnTo>
                  <a:lnTo>
                    <a:pt x="77" y="170"/>
                  </a:lnTo>
                  <a:lnTo>
                    <a:pt x="77" y="169"/>
                  </a:lnTo>
                  <a:lnTo>
                    <a:pt x="75" y="169"/>
                  </a:lnTo>
                  <a:lnTo>
                    <a:pt x="74" y="169"/>
                  </a:lnTo>
                  <a:lnTo>
                    <a:pt x="74" y="170"/>
                  </a:lnTo>
                  <a:lnTo>
                    <a:pt x="73" y="170"/>
                  </a:lnTo>
                  <a:lnTo>
                    <a:pt x="73" y="172"/>
                  </a:lnTo>
                  <a:lnTo>
                    <a:pt x="71" y="172"/>
                  </a:lnTo>
                  <a:lnTo>
                    <a:pt x="70" y="172"/>
                  </a:lnTo>
                  <a:lnTo>
                    <a:pt x="69" y="172"/>
                  </a:lnTo>
                  <a:lnTo>
                    <a:pt x="67" y="172"/>
                  </a:lnTo>
                  <a:lnTo>
                    <a:pt x="67" y="170"/>
                  </a:lnTo>
                  <a:lnTo>
                    <a:pt x="67" y="172"/>
                  </a:lnTo>
                  <a:lnTo>
                    <a:pt x="66" y="172"/>
                  </a:lnTo>
                  <a:lnTo>
                    <a:pt x="64" y="172"/>
                  </a:lnTo>
                  <a:lnTo>
                    <a:pt x="63" y="172"/>
                  </a:lnTo>
                  <a:lnTo>
                    <a:pt x="63" y="173"/>
                  </a:lnTo>
                  <a:lnTo>
                    <a:pt x="63" y="175"/>
                  </a:lnTo>
                  <a:lnTo>
                    <a:pt x="62" y="175"/>
                  </a:lnTo>
                  <a:lnTo>
                    <a:pt x="62" y="176"/>
                  </a:lnTo>
                  <a:lnTo>
                    <a:pt x="60" y="176"/>
                  </a:lnTo>
                  <a:lnTo>
                    <a:pt x="59" y="176"/>
                  </a:lnTo>
                  <a:lnTo>
                    <a:pt x="59" y="177"/>
                  </a:lnTo>
                  <a:lnTo>
                    <a:pt x="58" y="177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5" y="179"/>
                  </a:lnTo>
                  <a:lnTo>
                    <a:pt x="53" y="180"/>
                  </a:lnTo>
                  <a:lnTo>
                    <a:pt x="52" y="180"/>
                  </a:lnTo>
                  <a:lnTo>
                    <a:pt x="51" y="182"/>
                  </a:lnTo>
                  <a:lnTo>
                    <a:pt x="51" y="180"/>
                  </a:lnTo>
                  <a:lnTo>
                    <a:pt x="49" y="180"/>
                  </a:lnTo>
                  <a:lnTo>
                    <a:pt x="48" y="180"/>
                  </a:lnTo>
                  <a:lnTo>
                    <a:pt x="47" y="180"/>
                  </a:lnTo>
                  <a:lnTo>
                    <a:pt x="47" y="182"/>
                  </a:lnTo>
                  <a:lnTo>
                    <a:pt x="45" y="182"/>
                  </a:lnTo>
                  <a:lnTo>
                    <a:pt x="44" y="182"/>
                  </a:lnTo>
                  <a:lnTo>
                    <a:pt x="43" y="182"/>
                  </a:lnTo>
                  <a:lnTo>
                    <a:pt x="41" y="182"/>
                  </a:lnTo>
                  <a:lnTo>
                    <a:pt x="41" y="180"/>
                  </a:lnTo>
                  <a:lnTo>
                    <a:pt x="41" y="179"/>
                  </a:lnTo>
                  <a:lnTo>
                    <a:pt x="43" y="177"/>
                  </a:lnTo>
                  <a:lnTo>
                    <a:pt x="43" y="176"/>
                  </a:lnTo>
                  <a:lnTo>
                    <a:pt x="41" y="176"/>
                  </a:lnTo>
                  <a:lnTo>
                    <a:pt x="41" y="175"/>
                  </a:lnTo>
                  <a:lnTo>
                    <a:pt x="41" y="173"/>
                  </a:lnTo>
                  <a:lnTo>
                    <a:pt x="40" y="173"/>
                  </a:lnTo>
                  <a:lnTo>
                    <a:pt x="40" y="172"/>
                  </a:lnTo>
                  <a:lnTo>
                    <a:pt x="41" y="172"/>
                  </a:lnTo>
                  <a:lnTo>
                    <a:pt x="41" y="170"/>
                  </a:lnTo>
                  <a:lnTo>
                    <a:pt x="41" y="169"/>
                  </a:lnTo>
                  <a:lnTo>
                    <a:pt x="40" y="169"/>
                  </a:lnTo>
                  <a:lnTo>
                    <a:pt x="40" y="167"/>
                  </a:lnTo>
                  <a:lnTo>
                    <a:pt x="40" y="166"/>
                  </a:lnTo>
                  <a:lnTo>
                    <a:pt x="40" y="164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7" y="162"/>
                  </a:lnTo>
                  <a:lnTo>
                    <a:pt x="38" y="162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38" y="157"/>
                  </a:lnTo>
                  <a:lnTo>
                    <a:pt x="37" y="157"/>
                  </a:lnTo>
                  <a:lnTo>
                    <a:pt x="36" y="157"/>
                  </a:lnTo>
                  <a:lnTo>
                    <a:pt x="36" y="156"/>
                  </a:lnTo>
                  <a:lnTo>
                    <a:pt x="36" y="154"/>
                  </a:lnTo>
                  <a:lnTo>
                    <a:pt x="37" y="154"/>
                  </a:lnTo>
                  <a:lnTo>
                    <a:pt x="36" y="154"/>
                  </a:lnTo>
                  <a:lnTo>
                    <a:pt x="36" y="153"/>
                  </a:lnTo>
                  <a:lnTo>
                    <a:pt x="34" y="153"/>
                  </a:lnTo>
                  <a:lnTo>
                    <a:pt x="34" y="151"/>
                  </a:lnTo>
                  <a:lnTo>
                    <a:pt x="34" y="150"/>
                  </a:lnTo>
                  <a:lnTo>
                    <a:pt x="34" y="149"/>
                  </a:lnTo>
                  <a:lnTo>
                    <a:pt x="36" y="149"/>
                  </a:lnTo>
                  <a:lnTo>
                    <a:pt x="37" y="149"/>
                  </a:lnTo>
                  <a:lnTo>
                    <a:pt x="38" y="149"/>
                  </a:lnTo>
                  <a:lnTo>
                    <a:pt x="37" y="149"/>
                  </a:lnTo>
                  <a:lnTo>
                    <a:pt x="37" y="147"/>
                  </a:lnTo>
                  <a:lnTo>
                    <a:pt x="36" y="147"/>
                  </a:lnTo>
                  <a:lnTo>
                    <a:pt x="36" y="146"/>
                  </a:lnTo>
                  <a:lnTo>
                    <a:pt x="36" y="144"/>
                  </a:lnTo>
                  <a:lnTo>
                    <a:pt x="36" y="143"/>
                  </a:lnTo>
                  <a:lnTo>
                    <a:pt x="34" y="143"/>
                  </a:lnTo>
                  <a:lnTo>
                    <a:pt x="36" y="143"/>
                  </a:lnTo>
                  <a:lnTo>
                    <a:pt x="36" y="141"/>
                  </a:lnTo>
                  <a:lnTo>
                    <a:pt x="37" y="141"/>
                  </a:lnTo>
                  <a:lnTo>
                    <a:pt x="37" y="140"/>
                  </a:lnTo>
                  <a:lnTo>
                    <a:pt x="37" y="141"/>
                  </a:lnTo>
                  <a:lnTo>
                    <a:pt x="37" y="140"/>
                  </a:lnTo>
                  <a:lnTo>
                    <a:pt x="36" y="140"/>
                  </a:lnTo>
                  <a:lnTo>
                    <a:pt x="37" y="140"/>
                  </a:lnTo>
                  <a:lnTo>
                    <a:pt x="37" y="139"/>
                  </a:lnTo>
                  <a:lnTo>
                    <a:pt x="36" y="139"/>
                  </a:lnTo>
                  <a:lnTo>
                    <a:pt x="36" y="137"/>
                  </a:lnTo>
                  <a:lnTo>
                    <a:pt x="34" y="137"/>
                  </a:lnTo>
                  <a:lnTo>
                    <a:pt x="33" y="137"/>
                  </a:lnTo>
                  <a:lnTo>
                    <a:pt x="33" y="136"/>
                  </a:lnTo>
                  <a:lnTo>
                    <a:pt x="32" y="137"/>
                  </a:lnTo>
                  <a:lnTo>
                    <a:pt x="32" y="136"/>
                  </a:lnTo>
                  <a:lnTo>
                    <a:pt x="30" y="136"/>
                  </a:lnTo>
                  <a:lnTo>
                    <a:pt x="29" y="136"/>
                  </a:lnTo>
                  <a:lnTo>
                    <a:pt x="27" y="136"/>
                  </a:lnTo>
                  <a:lnTo>
                    <a:pt x="26" y="136"/>
                  </a:lnTo>
                  <a:lnTo>
                    <a:pt x="26" y="137"/>
                  </a:lnTo>
                  <a:lnTo>
                    <a:pt x="26" y="139"/>
                  </a:lnTo>
                  <a:lnTo>
                    <a:pt x="25" y="139"/>
                  </a:lnTo>
                  <a:lnTo>
                    <a:pt x="23" y="139"/>
                  </a:lnTo>
                  <a:lnTo>
                    <a:pt x="22" y="139"/>
                  </a:lnTo>
                  <a:lnTo>
                    <a:pt x="21" y="139"/>
                  </a:lnTo>
                  <a:lnTo>
                    <a:pt x="21" y="137"/>
                  </a:lnTo>
                  <a:lnTo>
                    <a:pt x="19" y="134"/>
                  </a:lnTo>
                  <a:lnTo>
                    <a:pt x="19" y="133"/>
                  </a:lnTo>
                  <a:lnTo>
                    <a:pt x="19" y="131"/>
                  </a:lnTo>
                  <a:lnTo>
                    <a:pt x="19" y="130"/>
                  </a:lnTo>
                  <a:lnTo>
                    <a:pt x="19" y="128"/>
                  </a:lnTo>
                  <a:lnTo>
                    <a:pt x="18" y="128"/>
                  </a:lnTo>
                  <a:lnTo>
                    <a:pt x="18" y="127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16" y="124"/>
                  </a:lnTo>
                  <a:lnTo>
                    <a:pt x="16" y="123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8" y="120"/>
                  </a:lnTo>
                  <a:lnTo>
                    <a:pt x="18" y="118"/>
                  </a:lnTo>
                  <a:lnTo>
                    <a:pt x="19" y="118"/>
                  </a:lnTo>
                  <a:lnTo>
                    <a:pt x="21" y="118"/>
                  </a:lnTo>
                  <a:lnTo>
                    <a:pt x="21" y="117"/>
                  </a:lnTo>
                  <a:lnTo>
                    <a:pt x="22" y="117"/>
                  </a:lnTo>
                  <a:lnTo>
                    <a:pt x="21" y="117"/>
                  </a:lnTo>
                  <a:lnTo>
                    <a:pt x="22" y="115"/>
                  </a:lnTo>
                  <a:lnTo>
                    <a:pt x="22" y="114"/>
                  </a:lnTo>
                  <a:lnTo>
                    <a:pt x="22" y="113"/>
                  </a:lnTo>
                  <a:lnTo>
                    <a:pt x="22" y="111"/>
                  </a:lnTo>
                  <a:lnTo>
                    <a:pt x="22" y="110"/>
                  </a:lnTo>
                  <a:lnTo>
                    <a:pt x="23" y="110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08"/>
                  </a:lnTo>
                  <a:lnTo>
                    <a:pt x="25" y="108"/>
                  </a:lnTo>
                  <a:lnTo>
                    <a:pt x="25" y="107"/>
                  </a:lnTo>
                  <a:lnTo>
                    <a:pt x="26" y="107"/>
                  </a:lnTo>
                  <a:lnTo>
                    <a:pt x="26" y="105"/>
                  </a:lnTo>
                  <a:lnTo>
                    <a:pt x="25" y="105"/>
                  </a:lnTo>
                  <a:lnTo>
                    <a:pt x="23" y="105"/>
                  </a:lnTo>
                  <a:lnTo>
                    <a:pt x="23" y="104"/>
                  </a:lnTo>
                  <a:lnTo>
                    <a:pt x="22" y="104"/>
                  </a:lnTo>
                  <a:lnTo>
                    <a:pt x="21" y="104"/>
                  </a:lnTo>
                  <a:lnTo>
                    <a:pt x="21" y="102"/>
                  </a:lnTo>
                  <a:lnTo>
                    <a:pt x="19" y="102"/>
                  </a:lnTo>
                  <a:lnTo>
                    <a:pt x="18" y="102"/>
                  </a:lnTo>
                  <a:lnTo>
                    <a:pt x="16" y="102"/>
                  </a:lnTo>
                  <a:lnTo>
                    <a:pt x="15" y="102"/>
                  </a:lnTo>
                  <a:lnTo>
                    <a:pt x="14" y="102"/>
                  </a:lnTo>
                  <a:lnTo>
                    <a:pt x="11" y="104"/>
                  </a:lnTo>
                  <a:lnTo>
                    <a:pt x="11" y="102"/>
                  </a:lnTo>
                  <a:lnTo>
                    <a:pt x="11" y="101"/>
                  </a:lnTo>
                  <a:lnTo>
                    <a:pt x="11" y="100"/>
                  </a:lnTo>
                  <a:lnTo>
                    <a:pt x="12" y="98"/>
                  </a:lnTo>
                  <a:lnTo>
                    <a:pt x="12" y="97"/>
                  </a:lnTo>
                  <a:lnTo>
                    <a:pt x="12" y="95"/>
                  </a:lnTo>
                  <a:lnTo>
                    <a:pt x="11" y="95"/>
                  </a:lnTo>
                  <a:lnTo>
                    <a:pt x="11" y="94"/>
                  </a:lnTo>
                  <a:lnTo>
                    <a:pt x="11" y="92"/>
                  </a:lnTo>
                  <a:lnTo>
                    <a:pt x="11" y="91"/>
                  </a:lnTo>
                  <a:lnTo>
                    <a:pt x="11" y="90"/>
                  </a:lnTo>
                  <a:lnTo>
                    <a:pt x="12" y="90"/>
                  </a:lnTo>
                  <a:lnTo>
                    <a:pt x="12" y="88"/>
                  </a:lnTo>
                  <a:lnTo>
                    <a:pt x="14" y="88"/>
                  </a:lnTo>
                  <a:lnTo>
                    <a:pt x="14" y="87"/>
                  </a:lnTo>
                  <a:lnTo>
                    <a:pt x="12" y="87"/>
                  </a:lnTo>
                  <a:lnTo>
                    <a:pt x="11" y="87"/>
                  </a:lnTo>
                  <a:lnTo>
                    <a:pt x="11" y="85"/>
                  </a:lnTo>
                  <a:lnTo>
                    <a:pt x="10" y="85"/>
                  </a:lnTo>
                  <a:lnTo>
                    <a:pt x="8" y="84"/>
                  </a:lnTo>
                  <a:lnTo>
                    <a:pt x="7" y="84"/>
                  </a:lnTo>
                  <a:lnTo>
                    <a:pt x="6" y="84"/>
                  </a:lnTo>
                  <a:lnTo>
                    <a:pt x="4" y="84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1"/>
                  </a:lnTo>
                  <a:lnTo>
                    <a:pt x="3" y="79"/>
                  </a:lnTo>
                  <a:lnTo>
                    <a:pt x="3" y="78"/>
                  </a:lnTo>
                  <a:lnTo>
                    <a:pt x="4" y="77"/>
                  </a:lnTo>
                  <a:lnTo>
                    <a:pt x="6" y="75"/>
                  </a:lnTo>
                  <a:lnTo>
                    <a:pt x="6" y="74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3" y="68"/>
                  </a:lnTo>
                  <a:lnTo>
                    <a:pt x="3" y="66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3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6" y="53"/>
                  </a:lnTo>
                  <a:lnTo>
                    <a:pt x="6" y="52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3"/>
                  </a:lnTo>
                  <a:lnTo>
                    <a:pt x="6" y="43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3" y="35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19" y="22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5" y="19"/>
                  </a:lnTo>
                  <a:lnTo>
                    <a:pt x="66" y="20"/>
                  </a:lnTo>
                  <a:lnTo>
                    <a:pt x="67" y="19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70" y="19"/>
                  </a:lnTo>
                  <a:lnTo>
                    <a:pt x="71" y="19"/>
                  </a:lnTo>
                  <a:lnTo>
                    <a:pt x="71" y="17"/>
                  </a:lnTo>
                  <a:lnTo>
                    <a:pt x="73" y="17"/>
                  </a:lnTo>
                  <a:lnTo>
                    <a:pt x="74" y="17"/>
                  </a:lnTo>
                  <a:lnTo>
                    <a:pt x="75" y="17"/>
                  </a:lnTo>
                  <a:lnTo>
                    <a:pt x="77" y="17"/>
                  </a:lnTo>
                  <a:lnTo>
                    <a:pt x="78" y="16"/>
                  </a:lnTo>
                  <a:lnTo>
                    <a:pt x="80" y="16"/>
                  </a:lnTo>
                  <a:lnTo>
                    <a:pt x="81" y="16"/>
                  </a:lnTo>
                  <a:lnTo>
                    <a:pt x="82" y="16"/>
                  </a:lnTo>
                  <a:lnTo>
                    <a:pt x="82" y="15"/>
                  </a:lnTo>
                  <a:lnTo>
                    <a:pt x="84" y="15"/>
                  </a:lnTo>
                  <a:lnTo>
                    <a:pt x="85" y="15"/>
                  </a:lnTo>
                  <a:lnTo>
                    <a:pt x="85" y="16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5" y="17"/>
                  </a:lnTo>
                  <a:lnTo>
                    <a:pt x="85" y="19"/>
                  </a:lnTo>
                  <a:lnTo>
                    <a:pt x="86" y="17"/>
                  </a:lnTo>
                  <a:lnTo>
                    <a:pt x="88" y="17"/>
                  </a:lnTo>
                  <a:lnTo>
                    <a:pt x="89" y="17"/>
                  </a:lnTo>
                  <a:lnTo>
                    <a:pt x="90" y="17"/>
                  </a:lnTo>
                  <a:lnTo>
                    <a:pt x="92" y="19"/>
                  </a:lnTo>
                  <a:lnTo>
                    <a:pt x="93" y="19"/>
                  </a:lnTo>
                  <a:lnTo>
                    <a:pt x="95" y="19"/>
                  </a:lnTo>
                  <a:lnTo>
                    <a:pt x="95" y="20"/>
                  </a:lnTo>
                  <a:lnTo>
                    <a:pt x="96" y="20"/>
                  </a:lnTo>
                  <a:lnTo>
                    <a:pt x="97" y="19"/>
                  </a:lnTo>
                  <a:lnTo>
                    <a:pt x="97" y="17"/>
                  </a:lnTo>
                  <a:lnTo>
                    <a:pt x="99" y="17"/>
                  </a:lnTo>
                  <a:lnTo>
                    <a:pt x="99" y="16"/>
                  </a:lnTo>
                  <a:lnTo>
                    <a:pt x="99" y="15"/>
                  </a:lnTo>
                  <a:lnTo>
                    <a:pt x="100" y="15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2"/>
                  </a:lnTo>
                  <a:lnTo>
                    <a:pt x="103" y="10"/>
                  </a:lnTo>
                  <a:lnTo>
                    <a:pt x="101" y="9"/>
                  </a:lnTo>
                  <a:lnTo>
                    <a:pt x="103" y="9"/>
                  </a:lnTo>
                  <a:lnTo>
                    <a:pt x="103" y="10"/>
                  </a:lnTo>
                  <a:lnTo>
                    <a:pt x="104" y="9"/>
                  </a:lnTo>
                  <a:lnTo>
                    <a:pt x="104" y="10"/>
                  </a:lnTo>
                  <a:lnTo>
                    <a:pt x="106" y="10"/>
                  </a:lnTo>
                  <a:lnTo>
                    <a:pt x="107" y="10"/>
                  </a:lnTo>
                  <a:lnTo>
                    <a:pt x="108" y="10"/>
                  </a:lnTo>
                  <a:lnTo>
                    <a:pt x="110" y="10"/>
                  </a:lnTo>
                  <a:lnTo>
                    <a:pt x="110" y="9"/>
                  </a:lnTo>
                  <a:lnTo>
                    <a:pt x="111" y="9"/>
                  </a:lnTo>
                  <a:lnTo>
                    <a:pt x="111" y="10"/>
                  </a:lnTo>
                  <a:lnTo>
                    <a:pt x="112" y="10"/>
                  </a:lnTo>
                  <a:lnTo>
                    <a:pt x="114" y="12"/>
                  </a:lnTo>
                  <a:lnTo>
                    <a:pt x="115" y="10"/>
                  </a:lnTo>
                  <a:lnTo>
                    <a:pt x="117" y="10"/>
                  </a:lnTo>
                  <a:lnTo>
                    <a:pt x="118" y="10"/>
                  </a:lnTo>
                  <a:lnTo>
                    <a:pt x="118" y="9"/>
                  </a:lnTo>
                  <a:lnTo>
                    <a:pt x="119" y="7"/>
                  </a:lnTo>
                  <a:lnTo>
                    <a:pt x="119" y="6"/>
                  </a:lnTo>
                  <a:lnTo>
                    <a:pt x="121" y="6"/>
                  </a:lnTo>
                  <a:lnTo>
                    <a:pt x="121" y="4"/>
                  </a:lnTo>
                  <a:lnTo>
                    <a:pt x="122" y="4"/>
                  </a:lnTo>
                  <a:lnTo>
                    <a:pt x="123" y="4"/>
                  </a:lnTo>
                  <a:lnTo>
                    <a:pt x="125" y="4"/>
                  </a:lnTo>
                  <a:lnTo>
                    <a:pt x="125" y="3"/>
                  </a:lnTo>
                  <a:lnTo>
                    <a:pt x="126" y="3"/>
                  </a:lnTo>
                  <a:lnTo>
                    <a:pt x="127" y="3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3" y="2"/>
                  </a:lnTo>
                  <a:lnTo>
                    <a:pt x="134" y="2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2"/>
                  </a:lnTo>
                  <a:lnTo>
                    <a:pt x="140" y="2"/>
                  </a:lnTo>
                  <a:lnTo>
                    <a:pt x="141" y="3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5" y="2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5" name="Freeform 97"/>
            <p:cNvSpPr>
              <a:spLocks/>
            </p:cNvSpPr>
            <p:nvPr/>
          </p:nvSpPr>
          <p:spPr bwMode="auto">
            <a:xfrm>
              <a:off x="4983" y="3061"/>
              <a:ext cx="244" cy="1107"/>
            </a:xfrm>
            <a:custGeom>
              <a:avLst/>
              <a:gdLst>
                <a:gd name="T0" fmla="*/ 77 w 244"/>
                <a:gd name="T1" fmla="*/ 11 h 1107"/>
                <a:gd name="T2" fmla="*/ 181 w 244"/>
                <a:gd name="T3" fmla="*/ 40 h 1107"/>
                <a:gd name="T4" fmla="*/ 188 w 244"/>
                <a:gd name="T5" fmla="*/ 109 h 1107"/>
                <a:gd name="T6" fmla="*/ 173 w 244"/>
                <a:gd name="T7" fmla="*/ 156 h 1107"/>
                <a:gd name="T8" fmla="*/ 81 w 244"/>
                <a:gd name="T9" fmla="*/ 174 h 1107"/>
                <a:gd name="T10" fmla="*/ 44 w 244"/>
                <a:gd name="T11" fmla="*/ 246 h 1107"/>
                <a:gd name="T12" fmla="*/ 4 w 244"/>
                <a:gd name="T13" fmla="*/ 301 h 1107"/>
                <a:gd name="T14" fmla="*/ 10 w 244"/>
                <a:gd name="T15" fmla="*/ 349 h 1107"/>
                <a:gd name="T16" fmla="*/ 19 w 244"/>
                <a:gd name="T17" fmla="*/ 359 h 1107"/>
                <a:gd name="T18" fmla="*/ 29 w 244"/>
                <a:gd name="T19" fmla="*/ 369 h 1107"/>
                <a:gd name="T20" fmla="*/ 27 w 244"/>
                <a:gd name="T21" fmla="*/ 383 h 1107"/>
                <a:gd name="T22" fmla="*/ 30 w 244"/>
                <a:gd name="T23" fmla="*/ 402 h 1107"/>
                <a:gd name="T24" fmla="*/ 40 w 244"/>
                <a:gd name="T25" fmla="*/ 413 h 1107"/>
                <a:gd name="T26" fmla="*/ 34 w 244"/>
                <a:gd name="T27" fmla="*/ 428 h 1107"/>
                <a:gd name="T28" fmla="*/ 30 w 244"/>
                <a:gd name="T29" fmla="*/ 458 h 1107"/>
                <a:gd name="T30" fmla="*/ 30 w 244"/>
                <a:gd name="T31" fmla="*/ 513 h 1107"/>
                <a:gd name="T32" fmla="*/ 36 w 244"/>
                <a:gd name="T33" fmla="*/ 558 h 1107"/>
                <a:gd name="T34" fmla="*/ 37 w 244"/>
                <a:gd name="T35" fmla="*/ 588 h 1107"/>
                <a:gd name="T36" fmla="*/ 16 w 244"/>
                <a:gd name="T37" fmla="*/ 611 h 1107"/>
                <a:gd name="T38" fmla="*/ 10 w 244"/>
                <a:gd name="T39" fmla="*/ 650 h 1107"/>
                <a:gd name="T40" fmla="*/ 10 w 244"/>
                <a:gd name="T41" fmla="*/ 674 h 1107"/>
                <a:gd name="T42" fmla="*/ 4 w 244"/>
                <a:gd name="T43" fmla="*/ 700 h 1107"/>
                <a:gd name="T44" fmla="*/ 7 w 244"/>
                <a:gd name="T45" fmla="*/ 723 h 1107"/>
                <a:gd name="T46" fmla="*/ 16 w 244"/>
                <a:gd name="T47" fmla="*/ 742 h 1107"/>
                <a:gd name="T48" fmla="*/ 26 w 244"/>
                <a:gd name="T49" fmla="*/ 761 h 1107"/>
                <a:gd name="T50" fmla="*/ 22 w 244"/>
                <a:gd name="T51" fmla="*/ 777 h 1107"/>
                <a:gd name="T52" fmla="*/ 15 w 244"/>
                <a:gd name="T53" fmla="*/ 795 h 1107"/>
                <a:gd name="T54" fmla="*/ 26 w 244"/>
                <a:gd name="T55" fmla="*/ 810 h 1107"/>
                <a:gd name="T56" fmla="*/ 40 w 244"/>
                <a:gd name="T57" fmla="*/ 823 h 1107"/>
                <a:gd name="T58" fmla="*/ 55 w 244"/>
                <a:gd name="T59" fmla="*/ 837 h 1107"/>
                <a:gd name="T60" fmla="*/ 69 w 244"/>
                <a:gd name="T61" fmla="*/ 853 h 1107"/>
                <a:gd name="T62" fmla="*/ 86 w 244"/>
                <a:gd name="T63" fmla="*/ 867 h 1107"/>
                <a:gd name="T64" fmla="*/ 97 w 244"/>
                <a:gd name="T65" fmla="*/ 889 h 1107"/>
                <a:gd name="T66" fmla="*/ 106 w 244"/>
                <a:gd name="T67" fmla="*/ 903 h 1107"/>
                <a:gd name="T68" fmla="*/ 123 w 244"/>
                <a:gd name="T69" fmla="*/ 902 h 1107"/>
                <a:gd name="T70" fmla="*/ 143 w 244"/>
                <a:gd name="T71" fmla="*/ 901 h 1107"/>
                <a:gd name="T72" fmla="*/ 154 w 244"/>
                <a:gd name="T73" fmla="*/ 909 h 1107"/>
                <a:gd name="T74" fmla="*/ 170 w 244"/>
                <a:gd name="T75" fmla="*/ 912 h 1107"/>
                <a:gd name="T76" fmla="*/ 191 w 244"/>
                <a:gd name="T77" fmla="*/ 914 h 1107"/>
                <a:gd name="T78" fmla="*/ 184 w 244"/>
                <a:gd name="T79" fmla="*/ 902 h 1107"/>
                <a:gd name="T80" fmla="*/ 182 w 244"/>
                <a:gd name="T81" fmla="*/ 882 h 1107"/>
                <a:gd name="T82" fmla="*/ 199 w 244"/>
                <a:gd name="T83" fmla="*/ 867 h 1107"/>
                <a:gd name="T84" fmla="*/ 222 w 244"/>
                <a:gd name="T85" fmla="*/ 867 h 1107"/>
                <a:gd name="T86" fmla="*/ 237 w 244"/>
                <a:gd name="T87" fmla="*/ 860 h 1107"/>
                <a:gd name="T88" fmla="*/ 243 w 244"/>
                <a:gd name="T89" fmla="*/ 960 h 1107"/>
                <a:gd name="T90" fmla="*/ 243 w 244"/>
                <a:gd name="T91" fmla="*/ 1046 h 1107"/>
                <a:gd name="T92" fmla="*/ 233 w 244"/>
                <a:gd name="T93" fmla="*/ 1104 h 1107"/>
                <a:gd name="T94" fmla="*/ 214 w 244"/>
                <a:gd name="T95" fmla="*/ 1102 h 1107"/>
                <a:gd name="T96" fmla="*/ 206 w 244"/>
                <a:gd name="T97" fmla="*/ 1088 h 1107"/>
                <a:gd name="T98" fmla="*/ 218 w 244"/>
                <a:gd name="T99" fmla="*/ 1068 h 1107"/>
                <a:gd name="T100" fmla="*/ 206 w 244"/>
                <a:gd name="T101" fmla="*/ 1063 h 1107"/>
                <a:gd name="T102" fmla="*/ 189 w 244"/>
                <a:gd name="T103" fmla="*/ 1066 h 1107"/>
                <a:gd name="T104" fmla="*/ 173 w 244"/>
                <a:gd name="T105" fmla="*/ 1079 h 1107"/>
                <a:gd name="T106" fmla="*/ 156 w 244"/>
                <a:gd name="T107" fmla="*/ 1085 h 1107"/>
                <a:gd name="T108" fmla="*/ 141 w 244"/>
                <a:gd name="T109" fmla="*/ 1095 h 1107"/>
                <a:gd name="T110" fmla="*/ 127 w 244"/>
                <a:gd name="T111" fmla="*/ 1101 h 1107"/>
                <a:gd name="T112" fmla="*/ 111 w 244"/>
                <a:gd name="T113" fmla="*/ 1092 h 1107"/>
                <a:gd name="T114" fmla="*/ 95 w 244"/>
                <a:gd name="T115" fmla="*/ 1095 h 1107"/>
                <a:gd name="T116" fmla="*/ 89 w 244"/>
                <a:gd name="T117" fmla="*/ 1084 h 1107"/>
                <a:gd name="T118" fmla="*/ 81 w 244"/>
                <a:gd name="T119" fmla="*/ 106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4" h="1107">
                  <a:moveTo>
                    <a:pt x="10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5" y="6"/>
                  </a:lnTo>
                  <a:lnTo>
                    <a:pt x="16" y="7"/>
                  </a:lnTo>
                  <a:lnTo>
                    <a:pt x="21" y="10"/>
                  </a:lnTo>
                  <a:lnTo>
                    <a:pt x="23" y="14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34" y="14"/>
                  </a:lnTo>
                  <a:lnTo>
                    <a:pt x="47" y="13"/>
                  </a:lnTo>
                  <a:lnTo>
                    <a:pt x="53" y="13"/>
                  </a:lnTo>
                  <a:lnTo>
                    <a:pt x="63" y="13"/>
                  </a:lnTo>
                  <a:lnTo>
                    <a:pt x="69" y="13"/>
                  </a:lnTo>
                  <a:lnTo>
                    <a:pt x="77" y="11"/>
                  </a:lnTo>
                  <a:lnTo>
                    <a:pt x="86" y="14"/>
                  </a:lnTo>
                  <a:lnTo>
                    <a:pt x="97" y="13"/>
                  </a:lnTo>
                  <a:lnTo>
                    <a:pt x="104" y="16"/>
                  </a:lnTo>
                  <a:lnTo>
                    <a:pt x="108" y="17"/>
                  </a:lnTo>
                  <a:lnTo>
                    <a:pt x="112" y="20"/>
                  </a:lnTo>
                  <a:lnTo>
                    <a:pt x="118" y="23"/>
                  </a:lnTo>
                  <a:lnTo>
                    <a:pt x="125" y="23"/>
                  </a:lnTo>
                  <a:lnTo>
                    <a:pt x="130" y="23"/>
                  </a:lnTo>
                  <a:lnTo>
                    <a:pt x="138" y="23"/>
                  </a:lnTo>
                  <a:lnTo>
                    <a:pt x="145" y="23"/>
                  </a:lnTo>
                  <a:lnTo>
                    <a:pt x="151" y="24"/>
                  </a:lnTo>
                  <a:lnTo>
                    <a:pt x="158" y="24"/>
                  </a:lnTo>
                  <a:lnTo>
                    <a:pt x="164" y="27"/>
                  </a:lnTo>
                  <a:lnTo>
                    <a:pt x="171" y="30"/>
                  </a:lnTo>
                  <a:lnTo>
                    <a:pt x="177" y="35"/>
                  </a:lnTo>
                  <a:lnTo>
                    <a:pt x="180" y="37"/>
                  </a:lnTo>
                  <a:lnTo>
                    <a:pt x="181" y="40"/>
                  </a:lnTo>
                  <a:lnTo>
                    <a:pt x="182" y="40"/>
                  </a:lnTo>
                  <a:lnTo>
                    <a:pt x="184" y="46"/>
                  </a:lnTo>
                  <a:lnTo>
                    <a:pt x="186" y="49"/>
                  </a:lnTo>
                  <a:lnTo>
                    <a:pt x="186" y="52"/>
                  </a:lnTo>
                  <a:lnTo>
                    <a:pt x="188" y="52"/>
                  </a:lnTo>
                  <a:lnTo>
                    <a:pt x="188" y="53"/>
                  </a:lnTo>
                  <a:lnTo>
                    <a:pt x="189" y="56"/>
                  </a:lnTo>
                  <a:lnTo>
                    <a:pt x="189" y="58"/>
                  </a:lnTo>
                  <a:lnTo>
                    <a:pt x="189" y="63"/>
                  </a:lnTo>
                  <a:lnTo>
                    <a:pt x="191" y="69"/>
                  </a:lnTo>
                  <a:lnTo>
                    <a:pt x="191" y="73"/>
                  </a:lnTo>
                  <a:lnTo>
                    <a:pt x="191" y="79"/>
                  </a:lnTo>
                  <a:lnTo>
                    <a:pt x="189" y="88"/>
                  </a:lnTo>
                  <a:lnTo>
                    <a:pt x="189" y="89"/>
                  </a:lnTo>
                  <a:lnTo>
                    <a:pt x="189" y="96"/>
                  </a:lnTo>
                  <a:lnTo>
                    <a:pt x="189" y="98"/>
                  </a:lnTo>
                  <a:lnTo>
                    <a:pt x="188" y="109"/>
                  </a:lnTo>
                  <a:lnTo>
                    <a:pt x="191" y="112"/>
                  </a:lnTo>
                  <a:lnTo>
                    <a:pt x="192" y="117"/>
                  </a:lnTo>
                  <a:lnTo>
                    <a:pt x="192" y="122"/>
                  </a:lnTo>
                  <a:lnTo>
                    <a:pt x="192" y="124"/>
                  </a:lnTo>
                  <a:lnTo>
                    <a:pt x="193" y="127"/>
                  </a:lnTo>
                  <a:lnTo>
                    <a:pt x="193" y="128"/>
                  </a:lnTo>
                  <a:lnTo>
                    <a:pt x="193" y="131"/>
                  </a:lnTo>
                  <a:lnTo>
                    <a:pt x="195" y="138"/>
                  </a:lnTo>
                  <a:lnTo>
                    <a:pt x="195" y="145"/>
                  </a:lnTo>
                  <a:lnTo>
                    <a:pt x="195" y="147"/>
                  </a:lnTo>
                  <a:lnTo>
                    <a:pt x="195" y="148"/>
                  </a:lnTo>
                  <a:lnTo>
                    <a:pt x="195" y="151"/>
                  </a:lnTo>
                  <a:lnTo>
                    <a:pt x="195" y="153"/>
                  </a:lnTo>
                  <a:lnTo>
                    <a:pt x="191" y="153"/>
                  </a:lnTo>
                  <a:lnTo>
                    <a:pt x="186" y="153"/>
                  </a:lnTo>
                  <a:lnTo>
                    <a:pt x="181" y="154"/>
                  </a:lnTo>
                  <a:lnTo>
                    <a:pt x="173" y="156"/>
                  </a:lnTo>
                  <a:lnTo>
                    <a:pt x="164" y="156"/>
                  </a:lnTo>
                  <a:lnTo>
                    <a:pt x="155" y="157"/>
                  </a:lnTo>
                  <a:lnTo>
                    <a:pt x="147" y="157"/>
                  </a:lnTo>
                  <a:lnTo>
                    <a:pt x="144" y="158"/>
                  </a:lnTo>
                  <a:lnTo>
                    <a:pt x="136" y="158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1" y="160"/>
                  </a:lnTo>
                  <a:lnTo>
                    <a:pt x="115" y="161"/>
                  </a:lnTo>
                  <a:lnTo>
                    <a:pt x="111" y="161"/>
                  </a:lnTo>
                  <a:lnTo>
                    <a:pt x="88" y="164"/>
                  </a:lnTo>
                  <a:lnTo>
                    <a:pt x="81" y="166"/>
                  </a:lnTo>
                  <a:lnTo>
                    <a:pt x="77" y="166"/>
                  </a:lnTo>
                  <a:lnTo>
                    <a:pt x="80" y="171"/>
                  </a:lnTo>
                  <a:lnTo>
                    <a:pt x="80" y="173"/>
                  </a:lnTo>
                  <a:lnTo>
                    <a:pt x="80" y="174"/>
                  </a:lnTo>
                  <a:lnTo>
                    <a:pt x="81" y="174"/>
                  </a:lnTo>
                  <a:lnTo>
                    <a:pt x="81" y="176"/>
                  </a:lnTo>
                  <a:lnTo>
                    <a:pt x="81" y="177"/>
                  </a:lnTo>
                  <a:lnTo>
                    <a:pt x="81" y="179"/>
                  </a:lnTo>
                  <a:lnTo>
                    <a:pt x="82" y="179"/>
                  </a:lnTo>
                  <a:lnTo>
                    <a:pt x="82" y="180"/>
                  </a:lnTo>
                  <a:lnTo>
                    <a:pt x="82" y="182"/>
                  </a:lnTo>
                  <a:lnTo>
                    <a:pt x="82" y="183"/>
                  </a:lnTo>
                  <a:lnTo>
                    <a:pt x="82" y="184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2" y="192"/>
                  </a:lnTo>
                  <a:lnTo>
                    <a:pt x="82" y="193"/>
                  </a:lnTo>
                  <a:lnTo>
                    <a:pt x="80" y="199"/>
                  </a:lnTo>
                  <a:lnTo>
                    <a:pt x="77" y="203"/>
                  </a:lnTo>
                  <a:lnTo>
                    <a:pt x="63" y="220"/>
                  </a:lnTo>
                  <a:lnTo>
                    <a:pt x="52" y="236"/>
                  </a:lnTo>
                  <a:lnTo>
                    <a:pt x="44" y="246"/>
                  </a:lnTo>
                  <a:lnTo>
                    <a:pt x="43" y="265"/>
                  </a:lnTo>
                  <a:lnTo>
                    <a:pt x="38" y="269"/>
                  </a:lnTo>
                  <a:lnTo>
                    <a:pt x="32" y="277"/>
                  </a:lnTo>
                  <a:lnTo>
                    <a:pt x="32" y="278"/>
                  </a:lnTo>
                  <a:lnTo>
                    <a:pt x="30" y="278"/>
                  </a:lnTo>
                  <a:lnTo>
                    <a:pt x="30" y="279"/>
                  </a:lnTo>
                  <a:lnTo>
                    <a:pt x="27" y="282"/>
                  </a:lnTo>
                  <a:lnTo>
                    <a:pt x="25" y="285"/>
                  </a:lnTo>
                  <a:lnTo>
                    <a:pt x="22" y="288"/>
                  </a:lnTo>
                  <a:lnTo>
                    <a:pt x="18" y="291"/>
                  </a:lnTo>
                  <a:lnTo>
                    <a:pt x="16" y="292"/>
                  </a:lnTo>
                  <a:lnTo>
                    <a:pt x="15" y="294"/>
                  </a:lnTo>
                  <a:lnTo>
                    <a:pt x="12" y="295"/>
                  </a:lnTo>
                  <a:lnTo>
                    <a:pt x="10" y="298"/>
                  </a:lnTo>
                  <a:lnTo>
                    <a:pt x="7" y="300"/>
                  </a:lnTo>
                  <a:lnTo>
                    <a:pt x="6" y="301"/>
                  </a:lnTo>
                  <a:lnTo>
                    <a:pt x="4" y="301"/>
                  </a:lnTo>
                  <a:lnTo>
                    <a:pt x="4" y="303"/>
                  </a:lnTo>
                  <a:lnTo>
                    <a:pt x="3" y="303"/>
                  </a:lnTo>
                  <a:lnTo>
                    <a:pt x="3" y="304"/>
                  </a:lnTo>
                  <a:lnTo>
                    <a:pt x="1" y="304"/>
                  </a:lnTo>
                  <a:lnTo>
                    <a:pt x="1" y="305"/>
                  </a:lnTo>
                  <a:lnTo>
                    <a:pt x="0" y="307"/>
                  </a:lnTo>
                  <a:lnTo>
                    <a:pt x="0" y="308"/>
                  </a:lnTo>
                  <a:lnTo>
                    <a:pt x="1" y="310"/>
                  </a:lnTo>
                  <a:lnTo>
                    <a:pt x="7" y="334"/>
                  </a:lnTo>
                  <a:lnTo>
                    <a:pt x="8" y="337"/>
                  </a:lnTo>
                  <a:lnTo>
                    <a:pt x="10" y="337"/>
                  </a:lnTo>
                  <a:lnTo>
                    <a:pt x="11" y="339"/>
                  </a:lnTo>
                  <a:lnTo>
                    <a:pt x="11" y="343"/>
                  </a:lnTo>
                  <a:lnTo>
                    <a:pt x="10" y="344"/>
                  </a:lnTo>
                  <a:lnTo>
                    <a:pt x="10" y="346"/>
                  </a:lnTo>
                  <a:lnTo>
                    <a:pt x="10" y="347"/>
                  </a:lnTo>
                  <a:lnTo>
                    <a:pt x="10" y="349"/>
                  </a:lnTo>
                  <a:lnTo>
                    <a:pt x="8" y="349"/>
                  </a:lnTo>
                  <a:lnTo>
                    <a:pt x="10" y="349"/>
                  </a:lnTo>
                  <a:lnTo>
                    <a:pt x="10" y="350"/>
                  </a:lnTo>
                  <a:lnTo>
                    <a:pt x="11" y="350"/>
                  </a:lnTo>
                  <a:lnTo>
                    <a:pt x="12" y="350"/>
                  </a:lnTo>
                  <a:lnTo>
                    <a:pt x="14" y="350"/>
                  </a:lnTo>
                  <a:lnTo>
                    <a:pt x="12" y="352"/>
                  </a:lnTo>
                  <a:lnTo>
                    <a:pt x="12" y="353"/>
                  </a:lnTo>
                  <a:lnTo>
                    <a:pt x="14" y="353"/>
                  </a:lnTo>
                  <a:lnTo>
                    <a:pt x="14" y="354"/>
                  </a:lnTo>
                  <a:lnTo>
                    <a:pt x="15" y="354"/>
                  </a:lnTo>
                  <a:lnTo>
                    <a:pt x="16" y="354"/>
                  </a:lnTo>
                  <a:lnTo>
                    <a:pt x="18" y="354"/>
                  </a:lnTo>
                  <a:lnTo>
                    <a:pt x="19" y="356"/>
                  </a:lnTo>
                  <a:lnTo>
                    <a:pt x="19" y="357"/>
                  </a:lnTo>
                  <a:lnTo>
                    <a:pt x="21" y="357"/>
                  </a:lnTo>
                  <a:lnTo>
                    <a:pt x="19" y="359"/>
                  </a:lnTo>
                  <a:lnTo>
                    <a:pt x="21" y="360"/>
                  </a:lnTo>
                  <a:lnTo>
                    <a:pt x="19" y="362"/>
                  </a:lnTo>
                  <a:lnTo>
                    <a:pt x="19" y="363"/>
                  </a:lnTo>
                  <a:lnTo>
                    <a:pt x="21" y="363"/>
                  </a:lnTo>
                  <a:lnTo>
                    <a:pt x="21" y="365"/>
                  </a:lnTo>
                  <a:lnTo>
                    <a:pt x="19" y="365"/>
                  </a:lnTo>
                  <a:lnTo>
                    <a:pt x="19" y="366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19" y="369"/>
                  </a:lnTo>
                  <a:lnTo>
                    <a:pt x="21" y="369"/>
                  </a:lnTo>
                  <a:lnTo>
                    <a:pt x="22" y="370"/>
                  </a:lnTo>
                  <a:lnTo>
                    <a:pt x="23" y="370"/>
                  </a:lnTo>
                  <a:lnTo>
                    <a:pt x="25" y="370"/>
                  </a:lnTo>
                  <a:lnTo>
                    <a:pt x="26" y="369"/>
                  </a:lnTo>
                  <a:lnTo>
                    <a:pt x="27" y="369"/>
                  </a:lnTo>
                  <a:lnTo>
                    <a:pt x="29" y="369"/>
                  </a:lnTo>
                  <a:lnTo>
                    <a:pt x="29" y="370"/>
                  </a:lnTo>
                  <a:lnTo>
                    <a:pt x="29" y="372"/>
                  </a:lnTo>
                  <a:lnTo>
                    <a:pt x="27" y="372"/>
                  </a:lnTo>
                  <a:lnTo>
                    <a:pt x="26" y="373"/>
                  </a:lnTo>
                  <a:lnTo>
                    <a:pt x="25" y="373"/>
                  </a:lnTo>
                  <a:lnTo>
                    <a:pt x="23" y="375"/>
                  </a:lnTo>
                  <a:lnTo>
                    <a:pt x="25" y="375"/>
                  </a:lnTo>
                  <a:lnTo>
                    <a:pt x="23" y="375"/>
                  </a:lnTo>
                  <a:lnTo>
                    <a:pt x="23" y="376"/>
                  </a:lnTo>
                  <a:lnTo>
                    <a:pt x="25" y="376"/>
                  </a:lnTo>
                  <a:lnTo>
                    <a:pt x="25" y="377"/>
                  </a:lnTo>
                  <a:lnTo>
                    <a:pt x="25" y="376"/>
                  </a:lnTo>
                  <a:lnTo>
                    <a:pt x="26" y="376"/>
                  </a:lnTo>
                  <a:lnTo>
                    <a:pt x="26" y="377"/>
                  </a:lnTo>
                  <a:lnTo>
                    <a:pt x="26" y="380"/>
                  </a:lnTo>
                  <a:lnTo>
                    <a:pt x="26" y="382"/>
                  </a:lnTo>
                  <a:lnTo>
                    <a:pt x="27" y="383"/>
                  </a:lnTo>
                  <a:lnTo>
                    <a:pt x="26" y="385"/>
                  </a:lnTo>
                  <a:lnTo>
                    <a:pt x="27" y="385"/>
                  </a:lnTo>
                  <a:lnTo>
                    <a:pt x="27" y="386"/>
                  </a:lnTo>
                  <a:lnTo>
                    <a:pt x="27" y="388"/>
                  </a:lnTo>
                  <a:lnTo>
                    <a:pt x="29" y="388"/>
                  </a:lnTo>
                  <a:lnTo>
                    <a:pt x="30" y="389"/>
                  </a:lnTo>
                  <a:lnTo>
                    <a:pt x="29" y="390"/>
                  </a:lnTo>
                  <a:lnTo>
                    <a:pt x="30" y="392"/>
                  </a:lnTo>
                  <a:lnTo>
                    <a:pt x="30" y="393"/>
                  </a:lnTo>
                  <a:lnTo>
                    <a:pt x="30" y="395"/>
                  </a:lnTo>
                  <a:lnTo>
                    <a:pt x="30" y="396"/>
                  </a:lnTo>
                  <a:lnTo>
                    <a:pt x="30" y="398"/>
                  </a:lnTo>
                  <a:lnTo>
                    <a:pt x="30" y="399"/>
                  </a:lnTo>
                  <a:lnTo>
                    <a:pt x="29" y="399"/>
                  </a:lnTo>
                  <a:lnTo>
                    <a:pt x="29" y="401"/>
                  </a:lnTo>
                  <a:lnTo>
                    <a:pt x="29" y="402"/>
                  </a:lnTo>
                  <a:lnTo>
                    <a:pt x="30" y="402"/>
                  </a:lnTo>
                  <a:lnTo>
                    <a:pt x="30" y="403"/>
                  </a:lnTo>
                  <a:lnTo>
                    <a:pt x="30" y="405"/>
                  </a:lnTo>
                  <a:lnTo>
                    <a:pt x="32" y="405"/>
                  </a:lnTo>
                  <a:lnTo>
                    <a:pt x="33" y="406"/>
                  </a:lnTo>
                  <a:lnTo>
                    <a:pt x="34" y="406"/>
                  </a:lnTo>
                  <a:lnTo>
                    <a:pt x="36" y="406"/>
                  </a:lnTo>
                  <a:lnTo>
                    <a:pt x="36" y="408"/>
                  </a:lnTo>
                  <a:lnTo>
                    <a:pt x="36" y="406"/>
                  </a:lnTo>
                  <a:lnTo>
                    <a:pt x="36" y="408"/>
                  </a:lnTo>
                  <a:lnTo>
                    <a:pt x="37" y="408"/>
                  </a:lnTo>
                  <a:lnTo>
                    <a:pt x="37" y="409"/>
                  </a:lnTo>
                  <a:lnTo>
                    <a:pt x="38" y="411"/>
                  </a:lnTo>
                  <a:lnTo>
                    <a:pt x="37" y="411"/>
                  </a:lnTo>
                  <a:lnTo>
                    <a:pt x="38" y="412"/>
                  </a:lnTo>
                  <a:lnTo>
                    <a:pt x="37" y="412"/>
                  </a:lnTo>
                  <a:lnTo>
                    <a:pt x="38" y="412"/>
                  </a:lnTo>
                  <a:lnTo>
                    <a:pt x="40" y="413"/>
                  </a:lnTo>
                  <a:lnTo>
                    <a:pt x="41" y="415"/>
                  </a:lnTo>
                  <a:lnTo>
                    <a:pt x="41" y="416"/>
                  </a:lnTo>
                  <a:lnTo>
                    <a:pt x="43" y="416"/>
                  </a:lnTo>
                  <a:lnTo>
                    <a:pt x="41" y="416"/>
                  </a:lnTo>
                  <a:lnTo>
                    <a:pt x="41" y="418"/>
                  </a:lnTo>
                  <a:lnTo>
                    <a:pt x="40" y="418"/>
                  </a:lnTo>
                  <a:lnTo>
                    <a:pt x="38" y="418"/>
                  </a:lnTo>
                  <a:lnTo>
                    <a:pt x="38" y="419"/>
                  </a:lnTo>
                  <a:lnTo>
                    <a:pt x="38" y="421"/>
                  </a:lnTo>
                  <a:lnTo>
                    <a:pt x="37" y="421"/>
                  </a:lnTo>
                  <a:lnTo>
                    <a:pt x="37" y="422"/>
                  </a:lnTo>
                  <a:lnTo>
                    <a:pt x="37" y="424"/>
                  </a:lnTo>
                  <a:lnTo>
                    <a:pt x="37" y="425"/>
                  </a:lnTo>
                  <a:lnTo>
                    <a:pt x="37" y="426"/>
                  </a:lnTo>
                  <a:lnTo>
                    <a:pt x="36" y="426"/>
                  </a:lnTo>
                  <a:lnTo>
                    <a:pt x="36" y="428"/>
                  </a:lnTo>
                  <a:lnTo>
                    <a:pt x="34" y="428"/>
                  </a:lnTo>
                  <a:lnTo>
                    <a:pt x="36" y="429"/>
                  </a:lnTo>
                  <a:lnTo>
                    <a:pt x="36" y="431"/>
                  </a:lnTo>
                  <a:lnTo>
                    <a:pt x="34" y="431"/>
                  </a:lnTo>
                  <a:lnTo>
                    <a:pt x="34" y="432"/>
                  </a:lnTo>
                  <a:lnTo>
                    <a:pt x="34" y="434"/>
                  </a:lnTo>
                  <a:lnTo>
                    <a:pt x="33" y="434"/>
                  </a:lnTo>
                  <a:lnTo>
                    <a:pt x="34" y="434"/>
                  </a:lnTo>
                  <a:lnTo>
                    <a:pt x="34" y="435"/>
                  </a:lnTo>
                  <a:lnTo>
                    <a:pt x="33" y="435"/>
                  </a:lnTo>
                  <a:lnTo>
                    <a:pt x="33" y="437"/>
                  </a:lnTo>
                  <a:lnTo>
                    <a:pt x="32" y="438"/>
                  </a:lnTo>
                  <a:lnTo>
                    <a:pt x="30" y="441"/>
                  </a:lnTo>
                  <a:lnTo>
                    <a:pt x="29" y="445"/>
                  </a:lnTo>
                  <a:lnTo>
                    <a:pt x="30" y="450"/>
                  </a:lnTo>
                  <a:lnTo>
                    <a:pt x="29" y="452"/>
                  </a:lnTo>
                  <a:lnTo>
                    <a:pt x="32" y="457"/>
                  </a:lnTo>
                  <a:lnTo>
                    <a:pt x="30" y="458"/>
                  </a:lnTo>
                  <a:lnTo>
                    <a:pt x="29" y="471"/>
                  </a:lnTo>
                  <a:lnTo>
                    <a:pt x="29" y="477"/>
                  </a:lnTo>
                  <a:lnTo>
                    <a:pt x="29" y="481"/>
                  </a:lnTo>
                  <a:lnTo>
                    <a:pt x="27" y="483"/>
                  </a:lnTo>
                  <a:lnTo>
                    <a:pt x="26" y="486"/>
                  </a:lnTo>
                  <a:lnTo>
                    <a:pt x="26" y="487"/>
                  </a:lnTo>
                  <a:lnTo>
                    <a:pt x="21" y="494"/>
                  </a:lnTo>
                  <a:lnTo>
                    <a:pt x="21" y="496"/>
                  </a:lnTo>
                  <a:lnTo>
                    <a:pt x="21" y="499"/>
                  </a:lnTo>
                  <a:lnTo>
                    <a:pt x="22" y="499"/>
                  </a:lnTo>
                  <a:lnTo>
                    <a:pt x="23" y="500"/>
                  </a:lnTo>
                  <a:lnTo>
                    <a:pt x="25" y="503"/>
                  </a:lnTo>
                  <a:lnTo>
                    <a:pt x="26" y="506"/>
                  </a:lnTo>
                  <a:lnTo>
                    <a:pt x="26" y="507"/>
                  </a:lnTo>
                  <a:lnTo>
                    <a:pt x="29" y="509"/>
                  </a:lnTo>
                  <a:lnTo>
                    <a:pt x="30" y="510"/>
                  </a:lnTo>
                  <a:lnTo>
                    <a:pt x="30" y="513"/>
                  </a:lnTo>
                  <a:lnTo>
                    <a:pt x="29" y="519"/>
                  </a:lnTo>
                  <a:lnTo>
                    <a:pt x="27" y="523"/>
                  </a:lnTo>
                  <a:lnTo>
                    <a:pt x="29" y="526"/>
                  </a:lnTo>
                  <a:lnTo>
                    <a:pt x="29" y="529"/>
                  </a:lnTo>
                  <a:lnTo>
                    <a:pt x="30" y="530"/>
                  </a:lnTo>
                  <a:lnTo>
                    <a:pt x="30" y="532"/>
                  </a:lnTo>
                  <a:lnTo>
                    <a:pt x="32" y="533"/>
                  </a:lnTo>
                  <a:lnTo>
                    <a:pt x="33" y="536"/>
                  </a:lnTo>
                  <a:lnTo>
                    <a:pt x="33" y="539"/>
                  </a:lnTo>
                  <a:lnTo>
                    <a:pt x="32" y="542"/>
                  </a:lnTo>
                  <a:lnTo>
                    <a:pt x="32" y="543"/>
                  </a:lnTo>
                  <a:lnTo>
                    <a:pt x="32" y="548"/>
                  </a:lnTo>
                  <a:lnTo>
                    <a:pt x="30" y="550"/>
                  </a:lnTo>
                  <a:lnTo>
                    <a:pt x="32" y="553"/>
                  </a:lnTo>
                  <a:lnTo>
                    <a:pt x="33" y="555"/>
                  </a:lnTo>
                  <a:lnTo>
                    <a:pt x="36" y="556"/>
                  </a:lnTo>
                  <a:lnTo>
                    <a:pt x="36" y="558"/>
                  </a:lnTo>
                  <a:lnTo>
                    <a:pt x="37" y="559"/>
                  </a:lnTo>
                  <a:lnTo>
                    <a:pt x="37" y="560"/>
                  </a:lnTo>
                  <a:lnTo>
                    <a:pt x="37" y="563"/>
                  </a:lnTo>
                  <a:lnTo>
                    <a:pt x="36" y="566"/>
                  </a:lnTo>
                  <a:lnTo>
                    <a:pt x="36" y="569"/>
                  </a:lnTo>
                  <a:lnTo>
                    <a:pt x="37" y="571"/>
                  </a:lnTo>
                  <a:lnTo>
                    <a:pt x="40" y="573"/>
                  </a:lnTo>
                  <a:lnTo>
                    <a:pt x="41" y="573"/>
                  </a:lnTo>
                  <a:lnTo>
                    <a:pt x="41" y="575"/>
                  </a:lnTo>
                  <a:lnTo>
                    <a:pt x="41" y="578"/>
                  </a:lnTo>
                  <a:lnTo>
                    <a:pt x="41" y="581"/>
                  </a:lnTo>
                  <a:lnTo>
                    <a:pt x="40" y="582"/>
                  </a:lnTo>
                  <a:lnTo>
                    <a:pt x="37" y="582"/>
                  </a:lnTo>
                  <a:lnTo>
                    <a:pt x="37" y="584"/>
                  </a:lnTo>
                  <a:lnTo>
                    <a:pt x="37" y="585"/>
                  </a:lnTo>
                  <a:lnTo>
                    <a:pt x="37" y="586"/>
                  </a:lnTo>
                  <a:lnTo>
                    <a:pt x="37" y="588"/>
                  </a:lnTo>
                  <a:lnTo>
                    <a:pt x="37" y="589"/>
                  </a:lnTo>
                  <a:lnTo>
                    <a:pt x="34" y="589"/>
                  </a:lnTo>
                  <a:lnTo>
                    <a:pt x="32" y="588"/>
                  </a:lnTo>
                  <a:lnTo>
                    <a:pt x="30" y="588"/>
                  </a:lnTo>
                  <a:lnTo>
                    <a:pt x="29" y="589"/>
                  </a:lnTo>
                  <a:lnTo>
                    <a:pt x="27" y="591"/>
                  </a:lnTo>
                  <a:lnTo>
                    <a:pt x="26" y="592"/>
                  </a:lnTo>
                  <a:lnTo>
                    <a:pt x="26" y="594"/>
                  </a:lnTo>
                  <a:lnTo>
                    <a:pt x="26" y="595"/>
                  </a:lnTo>
                  <a:lnTo>
                    <a:pt x="25" y="601"/>
                  </a:lnTo>
                  <a:lnTo>
                    <a:pt x="23" y="601"/>
                  </a:lnTo>
                  <a:lnTo>
                    <a:pt x="22" y="602"/>
                  </a:lnTo>
                  <a:lnTo>
                    <a:pt x="22" y="604"/>
                  </a:lnTo>
                  <a:lnTo>
                    <a:pt x="21" y="607"/>
                  </a:lnTo>
                  <a:lnTo>
                    <a:pt x="21" y="608"/>
                  </a:lnTo>
                  <a:lnTo>
                    <a:pt x="18" y="609"/>
                  </a:lnTo>
                  <a:lnTo>
                    <a:pt x="16" y="611"/>
                  </a:lnTo>
                  <a:lnTo>
                    <a:pt x="15" y="614"/>
                  </a:lnTo>
                  <a:lnTo>
                    <a:pt x="14" y="618"/>
                  </a:lnTo>
                  <a:lnTo>
                    <a:pt x="15" y="622"/>
                  </a:lnTo>
                  <a:lnTo>
                    <a:pt x="14" y="633"/>
                  </a:lnTo>
                  <a:lnTo>
                    <a:pt x="11" y="634"/>
                  </a:lnTo>
                  <a:lnTo>
                    <a:pt x="11" y="635"/>
                  </a:lnTo>
                  <a:lnTo>
                    <a:pt x="8" y="637"/>
                  </a:lnTo>
                  <a:lnTo>
                    <a:pt x="8" y="638"/>
                  </a:lnTo>
                  <a:lnTo>
                    <a:pt x="8" y="640"/>
                  </a:lnTo>
                  <a:lnTo>
                    <a:pt x="8" y="641"/>
                  </a:lnTo>
                  <a:lnTo>
                    <a:pt x="10" y="643"/>
                  </a:lnTo>
                  <a:lnTo>
                    <a:pt x="10" y="644"/>
                  </a:lnTo>
                  <a:lnTo>
                    <a:pt x="10" y="645"/>
                  </a:lnTo>
                  <a:lnTo>
                    <a:pt x="8" y="645"/>
                  </a:lnTo>
                  <a:lnTo>
                    <a:pt x="10" y="647"/>
                  </a:lnTo>
                  <a:lnTo>
                    <a:pt x="10" y="648"/>
                  </a:lnTo>
                  <a:lnTo>
                    <a:pt x="10" y="650"/>
                  </a:lnTo>
                  <a:lnTo>
                    <a:pt x="10" y="651"/>
                  </a:lnTo>
                  <a:lnTo>
                    <a:pt x="10" y="653"/>
                  </a:lnTo>
                  <a:lnTo>
                    <a:pt x="10" y="654"/>
                  </a:lnTo>
                  <a:lnTo>
                    <a:pt x="10" y="656"/>
                  </a:lnTo>
                  <a:lnTo>
                    <a:pt x="11" y="657"/>
                  </a:lnTo>
                  <a:lnTo>
                    <a:pt x="11" y="658"/>
                  </a:lnTo>
                  <a:lnTo>
                    <a:pt x="11" y="660"/>
                  </a:lnTo>
                  <a:lnTo>
                    <a:pt x="11" y="661"/>
                  </a:lnTo>
                  <a:lnTo>
                    <a:pt x="11" y="663"/>
                  </a:lnTo>
                  <a:lnTo>
                    <a:pt x="11" y="664"/>
                  </a:lnTo>
                  <a:lnTo>
                    <a:pt x="11" y="666"/>
                  </a:lnTo>
                  <a:lnTo>
                    <a:pt x="11" y="667"/>
                  </a:lnTo>
                  <a:lnTo>
                    <a:pt x="11" y="669"/>
                  </a:lnTo>
                  <a:lnTo>
                    <a:pt x="11" y="670"/>
                  </a:lnTo>
                  <a:lnTo>
                    <a:pt x="11" y="671"/>
                  </a:lnTo>
                  <a:lnTo>
                    <a:pt x="10" y="673"/>
                  </a:lnTo>
                  <a:lnTo>
                    <a:pt x="10" y="674"/>
                  </a:lnTo>
                  <a:lnTo>
                    <a:pt x="10" y="676"/>
                  </a:lnTo>
                  <a:lnTo>
                    <a:pt x="8" y="680"/>
                  </a:lnTo>
                  <a:lnTo>
                    <a:pt x="8" y="682"/>
                  </a:lnTo>
                  <a:lnTo>
                    <a:pt x="8" y="683"/>
                  </a:lnTo>
                  <a:lnTo>
                    <a:pt x="7" y="684"/>
                  </a:lnTo>
                  <a:lnTo>
                    <a:pt x="7" y="686"/>
                  </a:lnTo>
                  <a:lnTo>
                    <a:pt x="7" y="687"/>
                  </a:lnTo>
                  <a:lnTo>
                    <a:pt x="7" y="689"/>
                  </a:lnTo>
                  <a:lnTo>
                    <a:pt x="7" y="690"/>
                  </a:lnTo>
                  <a:lnTo>
                    <a:pt x="7" y="692"/>
                  </a:lnTo>
                  <a:lnTo>
                    <a:pt x="7" y="693"/>
                  </a:lnTo>
                  <a:lnTo>
                    <a:pt x="7" y="694"/>
                  </a:lnTo>
                  <a:lnTo>
                    <a:pt x="6" y="696"/>
                  </a:lnTo>
                  <a:lnTo>
                    <a:pt x="6" y="697"/>
                  </a:lnTo>
                  <a:lnTo>
                    <a:pt x="6" y="699"/>
                  </a:lnTo>
                  <a:lnTo>
                    <a:pt x="6" y="700"/>
                  </a:lnTo>
                  <a:lnTo>
                    <a:pt x="4" y="700"/>
                  </a:lnTo>
                  <a:lnTo>
                    <a:pt x="4" y="702"/>
                  </a:lnTo>
                  <a:lnTo>
                    <a:pt x="4" y="703"/>
                  </a:lnTo>
                  <a:lnTo>
                    <a:pt x="4" y="705"/>
                  </a:lnTo>
                  <a:lnTo>
                    <a:pt x="4" y="706"/>
                  </a:lnTo>
                  <a:lnTo>
                    <a:pt x="4" y="707"/>
                  </a:lnTo>
                  <a:lnTo>
                    <a:pt x="4" y="709"/>
                  </a:lnTo>
                  <a:lnTo>
                    <a:pt x="4" y="710"/>
                  </a:lnTo>
                  <a:lnTo>
                    <a:pt x="4" y="712"/>
                  </a:lnTo>
                  <a:lnTo>
                    <a:pt x="4" y="713"/>
                  </a:lnTo>
                  <a:lnTo>
                    <a:pt x="4" y="715"/>
                  </a:lnTo>
                  <a:lnTo>
                    <a:pt x="4" y="716"/>
                  </a:lnTo>
                  <a:lnTo>
                    <a:pt x="4" y="718"/>
                  </a:lnTo>
                  <a:lnTo>
                    <a:pt x="6" y="718"/>
                  </a:lnTo>
                  <a:lnTo>
                    <a:pt x="6" y="719"/>
                  </a:lnTo>
                  <a:lnTo>
                    <a:pt x="7" y="720"/>
                  </a:lnTo>
                  <a:lnTo>
                    <a:pt x="7" y="722"/>
                  </a:lnTo>
                  <a:lnTo>
                    <a:pt x="7" y="723"/>
                  </a:lnTo>
                  <a:lnTo>
                    <a:pt x="8" y="723"/>
                  </a:lnTo>
                  <a:lnTo>
                    <a:pt x="8" y="725"/>
                  </a:lnTo>
                  <a:lnTo>
                    <a:pt x="8" y="726"/>
                  </a:lnTo>
                  <a:lnTo>
                    <a:pt x="8" y="728"/>
                  </a:lnTo>
                  <a:lnTo>
                    <a:pt x="8" y="729"/>
                  </a:lnTo>
                  <a:lnTo>
                    <a:pt x="10" y="731"/>
                  </a:lnTo>
                  <a:lnTo>
                    <a:pt x="10" y="732"/>
                  </a:lnTo>
                  <a:lnTo>
                    <a:pt x="10" y="733"/>
                  </a:lnTo>
                  <a:lnTo>
                    <a:pt x="11" y="733"/>
                  </a:lnTo>
                  <a:lnTo>
                    <a:pt x="11" y="735"/>
                  </a:lnTo>
                  <a:lnTo>
                    <a:pt x="11" y="736"/>
                  </a:lnTo>
                  <a:lnTo>
                    <a:pt x="12" y="738"/>
                  </a:lnTo>
                  <a:lnTo>
                    <a:pt x="14" y="739"/>
                  </a:lnTo>
                  <a:lnTo>
                    <a:pt x="14" y="741"/>
                  </a:lnTo>
                  <a:lnTo>
                    <a:pt x="15" y="741"/>
                  </a:lnTo>
                  <a:lnTo>
                    <a:pt x="15" y="742"/>
                  </a:lnTo>
                  <a:lnTo>
                    <a:pt x="16" y="742"/>
                  </a:lnTo>
                  <a:lnTo>
                    <a:pt x="16" y="743"/>
                  </a:lnTo>
                  <a:lnTo>
                    <a:pt x="16" y="745"/>
                  </a:lnTo>
                  <a:lnTo>
                    <a:pt x="16" y="746"/>
                  </a:lnTo>
                  <a:lnTo>
                    <a:pt x="16" y="748"/>
                  </a:lnTo>
                  <a:lnTo>
                    <a:pt x="16" y="749"/>
                  </a:lnTo>
                  <a:lnTo>
                    <a:pt x="18" y="749"/>
                  </a:lnTo>
                  <a:lnTo>
                    <a:pt x="18" y="751"/>
                  </a:lnTo>
                  <a:lnTo>
                    <a:pt x="18" y="752"/>
                  </a:lnTo>
                  <a:lnTo>
                    <a:pt x="19" y="752"/>
                  </a:lnTo>
                  <a:lnTo>
                    <a:pt x="19" y="754"/>
                  </a:lnTo>
                  <a:lnTo>
                    <a:pt x="21" y="755"/>
                  </a:lnTo>
                  <a:lnTo>
                    <a:pt x="22" y="756"/>
                  </a:lnTo>
                  <a:lnTo>
                    <a:pt x="22" y="758"/>
                  </a:lnTo>
                  <a:lnTo>
                    <a:pt x="23" y="758"/>
                  </a:lnTo>
                  <a:lnTo>
                    <a:pt x="25" y="759"/>
                  </a:lnTo>
                  <a:lnTo>
                    <a:pt x="25" y="761"/>
                  </a:lnTo>
                  <a:lnTo>
                    <a:pt x="26" y="761"/>
                  </a:lnTo>
                  <a:lnTo>
                    <a:pt x="26" y="762"/>
                  </a:lnTo>
                  <a:lnTo>
                    <a:pt x="26" y="764"/>
                  </a:lnTo>
                  <a:lnTo>
                    <a:pt x="27" y="764"/>
                  </a:lnTo>
                  <a:lnTo>
                    <a:pt x="27" y="765"/>
                  </a:lnTo>
                  <a:lnTo>
                    <a:pt x="27" y="767"/>
                  </a:lnTo>
                  <a:lnTo>
                    <a:pt x="27" y="768"/>
                  </a:lnTo>
                  <a:lnTo>
                    <a:pt x="26" y="768"/>
                  </a:lnTo>
                  <a:lnTo>
                    <a:pt x="26" y="769"/>
                  </a:lnTo>
                  <a:lnTo>
                    <a:pt x="26" y="771"/>
                  </a:lnTo>
                  <a:lnTo>
                    <a:pt x="25" y="771"/>
                  </a:lnTo>
                  <a:lnTo>
                    <a:pt x="19" y="769"/>
                  </a:lnTo>
                  <a:lnTo>
                    <a:pt x="25" y="771"/>
                  </a:lnTo>
                  <a:lnTo>
                    <a:pt x="25" y="772"/>
                  </a:lnTo>
                  <a:lnTo>
                    <a:pt x="25" y="774"/>
                  </a:lnTo>
                  <a:lnTo>
                    <a:pt x="23" y="774"/>
                  </a:lnTo>
                  <a:lnTo>
                    <a:pt x="23" y="775"/>
                  </a:lnTo>
                  <a:lnTo>
                    <a:pt x="22" y="777"/>
                  </a:lnTo>
                  <a:lnTo>
                    <a:pt x="22" y="778"/>
                  </a:lnTo>
                  <a:lnTo>
                    <a:pt x="21" y="778"/>
                  </a:lnTo>
                  <a:lnTo>
                    <a:pt x="21" y="780"/>
                  </a:lnTo>
                  <a:lnTo>
                    <a:pt x="19" y="781"/>
                  </a:lnTo>
                  <a:lnTo>
                    <a:pt x="19" y="782"/>
                  </a:lnTo>
                  <a:lnTo>
                    <a:pt x="18" y="782"/>
                  </a:lnTo>
                  <a:lnTo>
                    <a:pt x="18" y="784"/>
                  </a:lnTo>
                  <a:lnTo>
                    <a:pt x="16" y="784"/>
                  </a:lnTo>
                  <a:lnTo>
                    <a:pt x="16" y="785"/>
                  </a:lnTo>
                  <a:lnTo>
                    <a:pt x="16" y="787"/>
                  </a:lnTo>
                  <a:lnTo>
                    <a:pt x="15" y="787"/>
                  </a:lnTo>
                  <a:lnTo>
                    <a:pt x="15" y="788"/>
                  </a:lnTo>
                  <a:lnTo>
                    <a:pt x="15" y="790"/>
                  </a:lnTo>
                  <a:lnTo>
                    <a:pt x="15" y="791"/>
                  </a:lnTo>
                  <a:lnTo>
                    <a:pt x="15" y="792"/>
                  </a:lnTo>
                  <a:lnTo>
                    <a:pt x="15" y="794"/>
                  </a:lnTo>
                  <a:lnTo>
                    <a:pt x="15" y="795"/>
                  </a:lnTo>
                  <a:lnTo>
                    <a:pt x="15" y="797"/>
                  </a:lnTo>
                  <a:lnTo>
                    <a:pt x="15" y="798"/>
                  </a:lnTo>
                  <a:lnTo>
                    <a:pt x="16" y="800"/>
                  </a:lnTo>
                  <a:lnTo>
                    <a:pt x="16" y="801"/>
                  </a:lnTo>
                  <a:lnTo>
                    <a:pt x="18" y="801"/>
                  </a:lnTo>
                  <a:lnTo>
                    <a:pt x="18" y="803"/>
                  </a:lnTo>
                  <a:lnTo>
                    <a:pt x="19" y="803"/>
                  </a:lnTo>
                  <a:lnTo>
                    <a:pt x="19" y="804"/>
                  </a:lnTo>
                  <a:lnTo>
                    <a:pt x="21" y="804"/>
                  </a:lnTo>
                  <a:lnTo>
                    <a:pt x="21" y="805"/>
                  </a:lnTo>
                  <a:lnTo>
                    <a:pt x="22" y="805"/>
                  </a:lnTo>
                  <a:lnTo>
                    <a:pt x="22" y="807"/>
                  </a:lnTo>
                  <a:lnTo>
                    <a:pt x="23" y="807"/>
                  </a:lnTo>
                  <a:lnTo>
                    <a:pt x="23" y="808"/>
                  </a:lnTo>
                  <a:lnTo>
                    <a:pt x="25" y="808"/>
                  </a:lnTo>
                  <a:lnTo>
                    <a:pt x="25" y="810"/>
                  </a:lnTo>
                  <a:lnTo>
                    <a:pt x="26" y="810"/>
                  </a:lnTo>
                  <a:lnTo>
                    <a:pt x="26" y="811"/>
                  </a:lnTo>
                  <a:lnTo>
                    <a:pt x="27" y="811"/>
                  </a:lnTo>
                  <a:lnTo>
                    <a:pt x="27" y="813"/>
                  </a:lnTo>
                  <a:lnTo>
                    <a:pt x="29" y="814"/>
                  </a:lnTo>
                  <a:lnTo>
                    <a:pt x="30" y="816"/>
                  </a:lnTo>
                  <a:lnTo>
                    <a:pt x="32" y="816"/>
                  </a:lnTo>
                  <a:lnTo>
                    <a:pt x="32" y="817"/>
                  </a:lnTo>
                  <a:lnTo>
                    <a:pt x="33" y="817"/>
                  </a:lnTo>
                  <a:lnTo>
                    <a:pt x="33" y="818"/>
                  </a:lnTo>
                  <a:lnTo>
                    <a:pt x="34" y="818"/>
                  </a:lnTo>
                  <a:lnTo>
                    <a:pt x="34" y="820"/>
                  </a:lnTo>
                  <a:lnTo>
                    <a:pt x="36" y="820"/>
                  </a:lnTo>
                  <a:lnTo>
                    <a:pt x="36" y="821"/>
                  </a:lnTo>
                  <a:lnTo>
                    <a:pt x="37" y="821"/>
                  </a:lnTo>
                  <a:lnTo>
                    <a:pt x="38" y="821"/>
                  </a:lnTo>
                  <a:lnTo>
                    <a:pt x="38" y="823"/>
                  </a:lnTo>
                  <a:lnTo>
                    <a:pt x="40" y="823"/>
                  </a:lnTo>
                  <a:lnTo>
                    <a:pt x="41" y="823"/>
                  </a:lnTo>
                  <a:lnTo>
                    <a:pt x="43" y="823"/>
                  </a:lnTo>
                  <a:lnTo>
                    <a:pt x="43" y="824"/>
                  </a:lnTo>
                  <a:lnTo>
                    <a:pt x="44" y="824"/>
                  </a:lnTo>
                  <a:lnTo>
                    <a:pt x="45" y="824"/>
                  </a:lnTo>
                  <a:lnTo>
                    <a:pt x="45" y="826"/>
                  </a:lnTo>
                  <a:lnTo>
                    <a:pt x="47" y="826"/>
                  </a:lnTo>
                  <a:lnTo>
                    <a:pt x="48" y="827"/>
                  </a:lnTo>
                  <a:lnTo>
                    <a:pt x="49" y="827"/>
                  </a:lnTo>
                  <a:lnTo>
                    <a:pt x="51" y="828"/>
                  </a:lnTo>
                  <a:lnTo>
                    <a:pt x="52" y="830"/>
                  </a:lnTo>
                  <a:lnTo>
                    <a:pt x="53" y="831"/>
                  </a:lnTo>
                  <a:lnTo>
                    <a:pt x="53" y="833"/>
                  </a:lnTo>
                  <a:lnTo>
                    <a:pt x="55" y="834"/>
                  </a:lnTo>
                  <a:lnTo>
                    <a:pt x="56" y="836"/>
                  </a:lnTo>
                  <a:lnTo>
                    <a:pt x="56" y="837"/>
                  </a:lnTo>
                  <a:lnTo>
                    <a:pt x="55" y="837"/>
                  </a:lnTo>
                  <a:lnTo>
                    <a:pt x="55" y="839"/>
                  </a:lnTo>
                  <a:lnTo>
                    <a:pt x="56" y="839"/>
                  </a:lnTo>
                  <a:lnTo>
                    <a:pt x="58" y="840"/>
                  </a:lnTo>
                  <a:lnTo>
                    <a:pt x="58" y="841"/>
                  </a:lnTo>
                  <a:lnTo>
                    <a:pt x="59" y="841"/>
                  </a:lnTo>
                  <a:lnTo>
                    <a:pt x="60" y="843"/>
                  </a:lnTo>
                  <a:lnTo>
                    <a:pt x="62" y="843"/>
                  </a:lnTo>
                  <a:lnTo>
                    <a:pt x="62" y="844"/>
                  </a:lnTo>
                  <a:lnTo>
                    <a:pt x="63" y="844"/>
                  </a:lnTo>
                  <a:lnTo>
                    <a:pt x="63" y="846"/>
                  </a:lnTo>
                  <a:lnTo>
                    <a:pt x="63" y="847"/>
                  </a:lnTo>
                  <a:lnTo>
                    <a:pt x="64" y="847"/>
                  </a:lnTo>
                  <a:lnTo>
                    <a:pt x="66" y="847"/>
                  </a:lnTo>
                  <a:lnTo>
                    <a:pt x="66" y="849"/>
                  </a:lnTo>
                  <a:lnTo>
                    <a:pt x="67" y="850"/>
                  </a:lnTo>
                  <a:lnTo>
                    <a:pt x="69" y="852"/>
                  </a:lnTo>
                  <a:lnTo>
                    <a:pt x="69" y="853"/>
                  </a:lnTo>
                  <a:lnTo>
                    <a:pt x="70" y="854"/>
                  </a:lnTo>
                  <a:lnTo>
                    <a:pt x="70" y="856"/>
                  </a:lnTo>
                  <a:lnTo>
                    <a:pt x="71" y="857"/>
                  </a:lnTo>
                  <a:lnTo>
                    <a:pt x="71" y="859"/>
                  </a:lnTo>
                  <a:lnTo>
                    <a:pt x="73" y="859"/>
                  </a:lnTo>
                  <a:lnTo>
                    <a:pt x="74" y="859"/>
                  </a:lnTo>
                  <a:lnTo>
                    <a:pt x="74" y="860"/>
                  </a:lnTo>
                  <a:lnTo>
                    <a:pt x="75" y="860"/>
                  </a:lnTo>
                  <a:lnTo>
                    <a:pt x="77" y="860"/>
                  </a:lnTo>
                  <a:lnTo>
                    <a:pt x="78" y="860"/>
                  </a:lnTo>
                  <a:lnTo>
                    <a:pt x="78" y="862"/>
                  </a:lnTo>
                  <a:lnTo>
                    <a:pt x="80" y="862"/>
                  </a:lnTo>
                  <a:lnTo>
                    <a:pt x="81" y="863"/>
                  </a:lnTo>
                  <a:lnTo>
                    <a:pt x="82" y="863"/>
                  </a:lnTo>
                  <a:lnTo>
                    <a:pt x="84" y="865"/>
                  </a:lnTo>
                  <a:lnTo>
                    <a:pt x="85" y="867"/>
                  </a:lnTo>
                  <a:lnTo>
                    <a:pt x="86" y="867"/>
                  </a:lnTo>
                  <a:lnTo>
                    <a:pt x="86" y="869"/>
                  </a:lnTo>
                  <a:lnTo>
                    <a:pt x="88" y="869"/>
                  </a:lnTo>
                  <a:lnTo>
                    <a:pt x="88" y="870"/>
                  </a:lnTo>
                  <a:lnTo>
                    <a:pt x="89" y="870"/>
                  </a:lnTo>
                  <a:lnTo>
                    <a:pt x="89" y="873"/>
                  </a:lnTo>
                  <a:lnTo>
                    <a:pt x="90" y="875"/>
                  </a:lnTo>
                  <a:lnTo>
                    <a:pt x="92" y="876"/>
                  </a:lnTo>
                  <a:lnTo>
                    <a:pt x="92" y="877"/>
                  </a:lnTo>
                  <a:lnTo>
                    <a:pt x="92" y="879"/>
                  </a:lnTo>
                  <a:lnTo>
                    <a:pt x="93" y="880"/>
                  </a:lnTo>
                  <a:lnTo>
                    <a:pt x="95" y="882"/>
                  </a:lnTo>
                  <a:lnTo>
                    <a:pt x="95" y="883"/>
                  </a:lnTo>
                  <a:lnTo>
                    <a:pt x="96" y="883"/>
                  </a:lnTo>
                  <a:lnTo>
                    <a:pt x="97" y="885"/>
                  </a:lnTo>
                  <a:lnTo>
                    <a:pt x="97" y="886"/>
                  </a:lnTo>
                  <a:lnTo>
                    <a:pt x="97" y="888"/>
                  </a:lnTo>
                  <a:lnTo>
                    <a:pt x="97" y="889"/>
                  </a:lnTo>
                  <a:lnTo>
                    <a:pt x="97" y="890"/>
                  </a:lnTo>
                  <a:lnTo>
                    <a:pt x="99" y="890"/>
                  </a:lnTo>
                  <a:lnTo>
                    <a:pt x="99" y="892"/>
                  </a:lnTo>
                  <a:lnTo>
                    <a:pt x="99" y="893"/>
                  </a:lnTo>
                  <a:lnTo>
                    <a:pt x="99" y="895"/>
                  </a:lnTo>
                  <a:lnTo>
                    <a:pt x="100" y="895"/>
                  </a:lnTo>
                  <a:lnTo>
                    <a:pt x="100" y="896"/>
                  </a:lnTo>
                  <a:lnTo>
                    <a:pt x="101" y="896"/>
                  </a:lnTo>
                  <a:lnTo>
                    <a:pt x="103" y="896"/>
                  </a:lnTo>
                  <a:lnTo>
                    <a:pt x="103" y="898"/>
                  </a:lnTo>
                  <a:lnTo>
                    <a:pt x="103" y="899"/>
                  </a:lnTo>
                  <a:lnTo>
                    <a:pt x="103" y="901"/>
                  </a:lnTo>
                  <a:lnTo>
                    <a:pt x="101" y="901"/>
                  </a:lnTo>
                  <a:lnTo>
                    <a:pt x="103" y="902"/>
                  </a:lnTo>
                  <a:lnTo>
                    <a:pt x="103" y="903"/>
                  </a:lnTo>
                  <a:lnTo>
                    <a:pt x="104" y="903"/>
                  </a:lnTo>
                  <a:lnTo>
                    <a:pt x="106" y="903"/>
                  </a:lnTo>
                  <a:lnTo>
                    <a:pt x="107" y="903"/>
                  </a:lnTo>
                  <a:lnTo>
                    <a:pt x="108" y="903"/>
                  </a:lnTo>
                  <a:lnTo>
                    <a:pt x="110" y="903"/>
                  </a:lnTo>
                  <a:lnTo>
                    <a:pt x="111" y="903"/>
                  </a:lnTo>
                  <a:lnTo>
                    <a:pt x="112" y="902"/>
                  </a:lnTo>
                  <a:lnTo>
                    <a:pt x="114" y="902"/>
                  </a:lnTo>
                  <a:lnTo>
                    <a:pt x="115" y="902"/>
                  </a:lnTo>
                  <a:lnTo>
                    <a:pt x="117" y="902"/>
                  </a:lnTo>
                  <a:lnTo>
                    <a:pt x="117" y="903"/>
                  </a:lnTo>
                  <a:lnTo>
                    <a:pt x="118" y="903"/>
                  </a:lnTo>
                  <a:lnTo>
                    <a:pt x="118" y="905"/>
                  </a:lnTo>
                  <a:lnTo>
                    <a:pt x="119" y="905"/>
                  </a:lnTo>
                  <a:lnTo>
                    <a:pt x="119" y="903"/>
                  </a:lnTo>
                  <a:lnTo>
                    <a:pt x="121" y="903"/>
                  </a:lnTo>
                  <a:lnTo>
                    <a:pt x="122" y="903"/>
                  </a:lnTo>
                  <a:lnTo>
                    <a:pt x="123" y="903"/>
                  </a:lnTo>
                  <a:lnTo>
                    <a:pt x="123" y="902"/>
                  </a:lnTo>
                  <a:lnTo>
                    <a:pt x="125" y="902"/>
                  </a:lnTo>
                  <a:lnTo>
                    <a:pt x="126" y="902"/>
                  </a:lnTo>
                  <a:lnTo>
                    <a:pt x="127" y="902"/>
                  </a:lnTo>
                  <a:lnTo>
                    <a:pt x="127" y="901"/>
                  </a:lnTo>
                  <a:lnTo>
                    <a:pt x="129" y="901"/>
                  </a:lnTo>
                  <a:lnTo>
                    <a:pt x="130" y="901"/>
                  </a:lnTo>
                  <a:lnTo>
                    <a:pt x="132" y="901"/>
                  </a:lnTo>
                  <a:lnTo>
                    <a:pt x="133" y="901"/>
                  </a:lnTo>
                  <a:lnTo>
                    <a:pt x="133" y="902"/>
                  </a:lnTo>
                  <a:lnTo>
                    <a:pt x="134" y="902"/>
                  </a:lnTo>
                  <a:lnTo>
                    <a:pt x="136" y="901"/>
                  </a:lnTo>
                  <a:lnTo>
                    <a:pt x="137" y="902"/>
                  </a:lnTo>
                  <a:lnTo>
                    <a:pt x="138" y="902"/>
                  </a:lnTo>
                  <a:lnTo>
                    <a:pt x="140" y="902"/>
                  </a:lnTo>
                  <a:lnTo>
                    <a:pt x="141" y="902"/>
                  </a:lnTo>
                  <a:lnTo>
                    <a:pt x="143" y="902"/>
                  </a:lnTo>
                  <a:lnTo>
                    <a:pt x="143" y="901"/>
                  </a:lnTo>
                  <a:lnTo>
                    <a:pt x="144" y="899"/>
                  </a:lnTo>
                  <a:lnTo>
                    <a:pt x="145" y="899"/>
                  </a:lnTo>
                  <a:lnTo>
                    <a:pt x="147" y="899"/>
                  </a:lnTo>
                  <a:lnTo>
                    <a:pt x="147" y="901"/>
                  </a:lnTo>
                  <a:lnTo>
                    <a:pt x="148" y="901"/>
                  </a:lnTo>
                  <a:lnTo>
                    <a:pt x="148" y="902"/>
                  </a:lnTo>
                  <a:lnTo>
                    <a:pt x="149" y="902"/>
                  </a:lnTo>
                  <a:lnTo>
                    <a:pt x="149" y="903"/>
                  </a:lnTo>
                  <a:lnTo>
                    <a:pt x="151" y="903"/>
                  </a:lnTo>
                  <a:lnTo>
                    <a:pt x="151" y="905"/>
                  </a:lnTo>
                  <a:lnTo>
                    <a:pt x="152" y="905"/>
                  </a:lnTo>
                  <a:lnTo>
                    <a:pt x="152" y="906"/>
                  </a:lnTo>
                  <a:lnTo>
                    <a:pt x="151" y="906"/>
                  </a:lnTo>
                  <a:lnTo>
                    <a:pt x="151" y="908"/>
                  </a:lnTo>
                  <a:lnTo>
                    <a:pt x="152" y="908"/>
                  </a:lnTo>
                  <a:lnTo>
                    <a:pt x="154" y="908"/>
                  </a:lnTo>
                  <a:lnTo>
                    <a:pt x="154" y="909"/>
                  </a:lnTo>
                  <a:lnTo>
                    <a:pt x="155" y="909"/>
                  </a:lnTo>
                  <a:lnTo>
                    <a:pt x="156" y="909"/>
                  </a:lnTo>
                  <a:lnTo>
                    <a:pt x="158" y="909"/>
                  </a:lnTo>
                  <a:lnTo>
                    <a:pt x="158" y="911"/>
                  </a:lnTo>
                  <a:lnTo>
                    <a:pt x="159" y="911"/>
                  </a:lnTo>
                  <a:lnTo>
                    <a:pt x="159" y="909"/>
                  </a:lnTo>
                  <a:lnTo>
                    <a:pt x="160" y="909"/>
                  </a:lnTo>
                  <a:lnTo>
                    <a:pt x="162" y="909"/>
                  </a:lnTo>
                  <a:lnTo>
                    <a:pt x="162" y="908"/>
                  </a:lnTo>
                  <a:lnTo>
                    <a:pt x="163" y="908"/>
                  </a:lnTo>
                  <a:lnTo>
                    <a:pt x="164" y="908"/>
                  </a:lnTo>
                  <a:lnTo>
                    <a:pt x="166" y="908"/>
                  </a:lnTo>
                  <a:lnTo>
                    <a:pt x="166" y="909"/>
                  </a:lnTo>
                  <a:lnTo>
                    <a:pt x="167" y="911"/>
                  </a:lnTo>
                  <a:lnTo>
                    <a:pt x="169" y="911"/>
                  </a:lnTo>
                  <a:lnTo>
                    <a:pt x="170" y="911"/>
                  </a:lnTo>
                  <a:lnTo>
                    <a:pt x="170" y="912"/>
                  </a:lnTo>
                  <a:lnTo>
                    <a:pt x="171" y="914"/>
                  </a:lnTo>
                  <a:lnTo>
                    <a:pt x="173" y="914"/>
                  </a:lnTo>
                  <a:lnTo>
                    <a:pt x="174" y="915"/>
                  </a:lnTo>
                  <a:lnTo>
                    <a:pt x="175" y="915"/>
                  </a:lnTo>
                  <a:lnTo>
                    <a:pt x="177" y="915"/>
                  </a:lnTo>
                  <a:lnTo>
                    <a:pt x="178" y="915"/>
                  </a:lnTo>
                  <a:lnTo>
                    <a:pt x="180" y="915"/>
                  </a:lnTo>
                  <a:lnTo>
                    <a:pt x="181" y="915"/>
                  </a:lnTo>
                  <a:lnTo>
                    <a:pt x="181" y="916"/>
                  </a:lnTo>
                  <a:lnTo>
                    <a:pt x="182" y="918"/>
                  </a:lnTo>
                  <a:lnTo>
                    <a:pt x="184" y="919"/>
                  </a:lnTo>
                  <a:lnTo>
                    <a:pt x="185" y="919"/>
                  </a:lnTo>
                  <a:lnTo>
                    <a:pt x="186" y="919"/>
                  </a:lnTo>
                  <a:lnTo>
                    <a:pt x="188" y="918"/>
                  </a:lnTo>
                  <a:lnTo>
                    <a:pt x="189" y="916"/>
                  </a:lnTo>
                  <a:lnTo>
                    <a:pt x="191" y="915"/>
                  </a:lnTo>
                  <a:lnTo>
                    <a:pt x="191" y="914"/>
                  </a:lnTo>
                  <a:lnTo>
                    <a:pt x="192" y="914"/>
                  </a:lnTo>
                  <a:lnTo>
                    <a:pt x="192" y="912"/>
                  </a:lnTo>
                  <a:lnTo>
                    <a:pt x="193" y="911"/>
                  </a:lnTo>
                  <a:lnTo>
                    <a:pt x="193" y="909"/>
                  </a:lnTo>
                  <a:lnTo>
                    <a:pt x="193" y="908"/>
                  </a:lnTo>
                  <a:lnTo>
                    <a:pt x="193" y="906"/>
                  </a:lnTo>
                  <a:lnTo>
                    <a:pt x="192" y="905"/>
                  </a:lnTo>
                  <a:lnTo>
                    <a:pt x="191" y="905"/>
                  </a:lnTo>
                  <a:lnTo>
                    <a:pt x="189" y="905"/>
                  </a:lnTo>
                  <a:lnTo>
                    <a:pt x="189" y="906"/>
                  </a:lnTo>
                  <a:lnTo>
                    <a:pt x="188" y="906"/>
                  </a:lnTo>
                  <a:lnTo>
                    <a:pt x="186" y="906"/>
                  </a:lnTo>
                  <a:lnTo>
                    <a:pt x="185" y="906"/>
                  </a:lnTo>
                  <a:lnTo>
                    <a:pt x="185" y="905"/>
                  </a:lnTo>
                  <a:lnTo>
                    <a:pt x="184" y="905"/>
                  </a:lnTo>
                  <a:lnTo>
                    <a:pt x="184" y="903"/>
                  </a:lnTo>
                  <a:lnTo>
                    <a:pt x="184" y="902"/>
                  </a:lnTo>
                  <a:lnTo>
                    <a:pt x="182" y="902"/>
                  </a:lnTo>
                  <a:lnTo>
                    <a:pt x="182" y="901"/>
                  </a:lnTo>
                  <a:lnTo>
                    <a:pt x="181" y="899"/>
                  </a:lnTo>
                  <a:lnTo>
                    <a:pt x="181" y="898"/>
                  </a:lnTo>
                  <a:lnTo>
                    <a:pt x="181" y="896"/>
                  </a:lnTo>
                  <a:lnTo>
                    <a:pt x="180" y="896"/>
                  </a:lnTo>
                  <a:lnTo>
                    <a:pt x="180" y="895"/>
                  </a:lnTo>
                  <a:lnTo>
                    <a:pt x="180" y="893"/>
                  </a:lnTo>
                  <a:lnTo>
                    <a:pt x="180" y="892"/>
                  </a:lnTo>
                  <a:lnTo>
                    <a:pt x="180" y="890"/>
                  </a:lnTo>
                  <a:lnTo>
                    <a:pt x="180" y="889"/>
                  </a:lnTo>
                  <a:lnTo>
                    <a:pt x="181" y="888"/>
                  </a:lnTo>
                  <a:lnTo>
                    <a:pt x="181" y="886"/>
                  </a:lnTo>
                  <a:lnTo>
                    <a:pt x="181" y="885"/>
                  </a:lnTo>
                  <a:lnTo>
                    <a:pt x="181" y="883"/>
                  </a:lnTo>
                  <a:lnTo>
                    <a:pt x="182" y="883"/>
                  </a:lnTo>
                  <a:lnTo>
                    <a:pt x="182" y="882"/>
                  </a:lnTo>
                  <a:lnTo>
                    <a:pt x="182" y="880"/>
                  </a:lnTo>
                  <a:lnTo>
                    <a:pt x="182" y="879"/>
                  </a:lnTo>
                  <a:lnTo>
                    <a:pt x="184" y="877"/>
                  </a:lnTo>
                  <a:lnTo>
                    <a:pt x="184" y="876"/>
                  </a:lnTo>
                  <a:lnTo>
                    <a:pt x="185" y="876"/>
                  </a:lnTo>
                  <a:lnTo>
                    <a:pt x="185" y="875"/>
                  </a:lnTo>
                  <a:lnTo>
                    <a:pt x="186" y="875"/>
                  </a:lnTo>
                  <a:lnTo>
                    <a:pt x="188" y="873"/>
                  </a:lnTo>
                  <a:lnTo>
                    <a:pt x="189" y="873"/>
                  </a:lnTo>
                  <a:lnTo>
                    <a:pt x="191" y="873"/>
                  </a:lnTo>
                  <a:lnTo>
                    <a:pt x="192" y="873"/>
                  </a:lnTo>
                  <a:lnTo>
                    <a:pt x="193" y="872"/>
                  </a:lnTo>
                  <a:lnTo>
                    <a:pt x="193" y="873"/>
                  </a:lnTo>
                  <a:lnTo>
                    <a:pt x="195" y="872"/>
                  </a:lnTo>
                  <a:lnTo>
                    <a:pt x="196" y="870"/>
                  </a:lnTo>
                  <a:lnTo>
                    <a:pt x="197" y="869"/>
                  </a:lnTo>
                  <a:lnTo>
                    <a:pt x="199" y="867"/>
                  </a:lnTo>
                  <a:lnTo>
                    <a:pt x="200" y="867"/>
                  </a:lnTo>
                  <a:lnTo>
                    <a:pt x="201" y="867"/>
                  </a:lnTo>
                  <a:lnTo>
                    <a:pt x="203" y="867"/>
                  </a:lnTo>
                  <a:lnTo>
                    <a:pt x="204" y="867"/>
                  </a:lnTo>
                  <a:lnTo>
                    <a:pt x="206" y="867"/>
                  </a:lnTo>
                  <a:lnTo>
                    <a:pt x="207" y="867"/>
                  </a:lnTo>
                  <a:lnTo>
                    <a:pt x="208" y="869"/>
                  </a:lnTo>
                  <a:lnTo>
                    <a:pt x="210" y="869"/>
                  </a:lnTo>
                  <a:lnTo>
                    <a:pt x="211" y="870"/>
                  </a:lnTo>
                  <a:lnTo>
                    <a:pt x="212" y="870"/>
                  </a:lnTo>
                  <a:lnTo>
                    <a:pt x="214" y="870"/>
                  </a:lnTo>
                  <a:lnTo>
                    <a:pt x="215" y="870"/>
                  </a:lnTo>
                  <a:lnTo>
                    <a:pt x="217" y="870"/>
                  </a:lnTo>
                  <a:lnTo>
                    <a:pt x="218" y="869"/>
                  </a:lnTo>
                  <a:lnTo>
                    <a:pt x="219" y="869"/>
                  </a:lnTo>
                  <a:lnTo>
                    <a:pt x="221" y="867"/>
                  </a:lnTo>
                  <a:lnTo>
                    <a:pt x="222" y="867"/>
                  </a:lnTo>
                  <a:lnTo>
                    <a:pt x="223" y="867"/>
                  </a:lnTo>
                  <a:lnTo>
                    <a:pt x="225" y="867"/>
                  </a:lnTo>
                  <a:lnTo>
                    <a:pt x="226" y="867"/>
                  </a:lnTo>
                  <a:lnTo>
                    <a:pt x="226" y="866"/>
                  </a:lnTo>
                  <a:lnTo>
                    <a:pt x="228" y="866"/>
                  </a:lnTo>
                  <a:lnTo>
                    <a:pt x="228" y="865"/>
                  </a:lnTo>
                  <a:lnTo>
                    <a:pt x="229" y="863"/>
                  </a:lnTo>
                  <a:lnTo>
                    <a:pt x="230" y="863"/>
                  </a:lnTo>
                  <a:lnTo>
                    <a:pt x="230" y="862"/>
                  </a:lnTo>
                  <a:lnTo>
                    <a:pt x="232" y="862"/>
                  </a:lnTo>
                  <a:lnTo>
                    <a:pt x="233" y="862"/>
                  </a:lnTo>
                  <a:lnTo>
                    <a:pt x="233" y="860"/>
                  </a:lnTo>
                  <a:lnTo>
                    <a:pt x="234" y="860"/>
                  </a:lnTo>
                  <a:lnTo>
                    <a:pt x="234" y="859"/>
                  </a:lnTo>
                  <a:lnTo>
                    <a:pt x="236" y="859"/>
                  </a:lnTo>
                  <a:lnTo>
                    <a:pt x="236" y="860"/>
                  </a:lnTo>
                  <a:lnTo>
                    <a:pt x="237" y="860"/>
                  </a:lnTo>
                  <a:lnTo>
                    <a:pt x="238" y="860"/>
                  </a:lnTo>
                  <a:lnTo>
                    <a:pt x="240" y="860"/>
                  </a:lnTo>
                  <a:lnTo>
                    <a:pt x="241" y="860"/>
                  </a:lnTo>
                  <a:lnTo>
                    <a:pt x="241" y="859"/>
                  </a:lnTo>
                  <a:lnTo>
                    <a:pt x="243" y="859"/>
                  </a:lnTo>
                  <a:lnTo>
                    <a:pt x="243" y="860"/>
                  </a:lnTo>
                  <a:lnTo>
                    <a:pt x="243" y="870"/>
                  </a:lnTo>
                  <a:lnTo>
                    <a:pt x="244" y="882"/>
                  </a:lnTo>
                  <a:lnTo>
                    <a:pt x="243" y="886"/>
                  </a:lnTo>
                  <a:lnTo>
                    <a:pt x="243" y="890"/>
                  </a:lnTo>
                  <a:lnTo>
                    <a:pt x="243" y="901"/>
                  </a:lnTo>
                  <a:lnTo>
                    <a:pt x="243" y="911"/>
                  </a:lnTo>
                  <a:lnTo>
                    <a:pt x="243" y="921"/>
                  </a:lnTo>
                  <a:lnTo>
                    <a:pt x="244" y="931"/>
                  </a:lnTo>
                  <a:lnTo>
                    <a:pt x="243" y="941"/>
                  </a:lnTo>
                  <a:lnTo>
                    <a:pt x="243" y="950"/>
                  </a:lnTo>
                  <a:lnTo>
                    <a:pt x="243" y="960"/>
                  </a:lnTo>
                  <a:lnTo>
                    <a:pt x="243" y="970"/>
                  </a:lnTo>
                  <a:lnTo>
                    <a:pt x="243" y="973"/>
                  </a:lnTo>
                  <a:lnTo>
                    <a:pt x="243" y="980"/>
                  </a:lnTo>
                  <a:lnTo>
                    <a:pt x="243" y="984"/>
                  </a:lnTo>
                  <a:lnTo>
                    <a:pt x="243" y="987"/>
                  </a:lnTo>
                  <a:lnTo>
                    <a:pt x="243" y="994"/>
                  </a:lnTo>
                  <a:lnTo>
                    <a:pt x="243" y="1000"/>
                  </a:lnTo>
                  <a:lnTo>
                    <a:pt x="243" y="1007"/>
                  </a:lnTo>
                  <a:lnTo>
                    <a:pt x="243" y="1013"/>
                  </a:lnTo>
                  <a:lnTo>
                    <a:pt x="243" y="1016"/>
                  </a:lnTo>
                  <a:lnTo>
                    <a:pt x="243" y="1017"/>
                  </a:lnTo>
                  <a:lnTo>
                    <a:pt x="243" y="1019"/>
                  </a:lnTo>
                  <a:lnTo>
                    <a:pt x="243" y="1022"/>
                  </a:lnTo>
                  <a:lnTo>
                    <a:pt x="243" y="1024"/>
                  </a:lnTo>
                  <a:lnTo>
                    <a:pt x="243" y="1032"/>
                  </a:lnTo>
                  <a:lnTo>
                    <a:pt x="243" y="1039"/>
                  </a:lnTo>
                  <a:lnTo>
                    <a:pt x="243" y="1046"/>
                  </a:lnTo>
                  <a:lnTo>
                    <a:pt x="243" y="1053"/>
                  </a:lnTo>
                  <a:lnTo>
                    <a:pt x="243" y="1060"/>
                  </a:lnTo>
                  <a:lnTo>
                    <a:pt x="243" y="1069"/>
                  </a:lnTo>
                  <a:lnTo>
                    <a:pt x="243" y="1076"/>
                  </a:lnTo>
                  <a:lnTo>
                    <a:pt x="243" y="1084"/>
                  </a:lnTo>
                  <a:lnTo>
                    <a:pt x="243" y="1089"/>
                  </a:lnTo>
                  <a:lnTo>
                    <a:pt x="243" y="1097"/>
                  </a:lnTo>
                  <a:lnTo>
                    <a:pt x="243" y="1102"/>
                  </a:lnTo>
                  <a:lnTo>
                    <a:pt x="243" y="1104"/>
                  </a:lnTo>
                  <a:lnTo>
                    <a:pt x="241" y="1104"/>
                  </a:lnTo>
                  <a:lnTo>
                    <a:pt x="240" y="1104"/>
                  </a:lnTo>
                  <a:lnTo>
                    <a:pt x="238" y="1104"/>
                  </a:lnTo>
                  <a:lnTo>
                    <a:pt x="237" y="1102"/>
                  </a:lnTo>
                  <a:lnTo>
                    <a:pt x="236" y="1102"/>
                  </a:lnTo>
                  <a:lnTo>
                    <a:pt x="234" y="1102"/>
                  </a:lnTo>
                  <a:lnTo>
                    <a:pt x="233" y="1102"/>
                  </a:lnTo>
                  <a:lnTo>
                    <a:pt x="233" y="1104"/>
                  </a:lnTo>
                  <a:lnTo>
                    <a:pt x="232" y="1104"/>
                  </a:lnTo>
                  <a:lnTo>
                    <a:pt x="230" y="1104"/>
                  </a:lnTo>
                  <a:lnTo>
                    <a:pt x="230" y="1105"/>
                  </a:lnTo>
                  <a:lnTo>
                    <a:pt x="229" y="1105"/>
                  </a:lnTo>
                  <a:lnTo>
                    <a:pt x="228" y="1105"/>
                  </a:lnTo>
                  <a:lnTo>
                    <a:pt x="226" y="1107"/>
                  </a:lnTo>
                  <a:lnTo>
                    <a:pt x="225" y="1107"/>
                  </a:lnTo>
                  <a:lnTo>
                    <a:pt x="225" y="1105"/>
                  </a:lnTo>
                  <a:lnTo>
                    <a:pt x="223" y="1105"/>
                  </a:lnTo>
                  <a:lnTo>
                    <a:pt x="222" y="1105"/>
                  </a:lnTo>
                  <a:lnTo>
                    <a:pt x="221" y="1104"/>
                  </a:lnTo>
                  <a:lnTo>
                    <a:pt x="219" y="1102"/>
                  </a:lnTo>
                  <a:lnTo>
                    <a:pt x="218" y="1101"/>
                  </a:lnTo>
                  <a:lnTo>
                    <a:pt x="217" y="1099"/>
                  </a:lnTo>
                  <a:lnTo>
                    <a:pt x="215" y="1101"/>
                  </a:lnTo>
                  <a:lnTo>
                    <a:pt x="215" y="1102"/>
                  </a:lnTo>
                  <a:lnTo>
                    <a:pt x="214" y="1102"/>
                  </a:lnTo>
                  <a:lnTo>
                    <a:pt x="212" y="1102"/>
                  </a:lnTo>
                  <a:lnTo>
                    <a:pt x="211" y="1102"/>
                  </a:lnTo>
                  <a:lnTo>
                    <a:pt x="210" y="1101"/>
                  </a:lnTo>
                  <a:lnTo>
                    <a:pt x="210" y="1099"/>
                  </a:lnTo>
                  <a:lnTo>
                    <a:pt x="210" y="1098"/>
                  </a:lnTo>
                  <a:lnTo>
                    <a:pt x="208" y="1098"/>
                  </a:lnTo>
                  <a:lnTo>
                    <a:pt x="208" y="1097"/>
                  </a:lnTo>
                  <a:lnTo>
                    <a:pt x="207" y="1097"/>
                  </a:lnTo>
                  <a:lnTo>
                    <a:pt x="207" y="1095"/>
                  </a:lnTo>
                  <a:lnTo>
                    <a:pt x="206" y="1095"/>
                  </a:lnTo>
                  <a:lnTo>
                    <a:pt x="207" y="1095"/>
                  </a:lnTo>
                  <a:lnTo>
                    <a:pt x="207" y="1094"/>
                  </a:lnTo>
                  <a:lnTo>
                    <a:pt x="207" y="1092"/>
                  </a:lnTo>
                  <a:lnTo>
                    <a:pt x="207" y="1091"/>
                  </a:lnTo>
                  <a:lnTo>
                    <a:pt x="207" y="1089"/>
                  </a:lnTo>
                  <a:lnTo>
                    <a:pt x="206" y="1089"/>
                  </a:lnTo>
                  <a:lnTo>
                    <a:pt x="206" y="1088"/>
                  </a:lnTo>
                  <a:lnTo>
                    <a:pt x="208" y="1088"/>
                  </a:lnTo>
                  <a:lnTo>
                    <a:pt x="210" y="1088"/>
                  </a:lnTo>
                  <a:lnTo>
                    <a:pt x="211" y="1086"/>
                  </a:lnTo>
                  <a:lnTo>
                    <a:pt x="212" y="1086"/>
                  </a:lnTo>
                  <a:lnTo>
                    <a:pt x="212" y="1085"/>
                  </a:lnTo>
                  <a:lnTo>
                    <a:pt x="214" y="1082"/>
                  </a:lnTo>
                  <a:lnTo>
                    <a:pt x="214" y="1081"/>
                  </a:lnTo>
                  <a:lnTo>
                    <a:pt x="214" y="1079"/>
                  </a:lnTo>
                  <a:lnTo>
                    <a:pt x="214" y="1078"/>
                  </a:lnTo>
                  <a:lnTo>
                    <a:pt x="212" y="1075"/>
                  </a:lnTo>
                  <a:lnTo>
                    <a:pt x="214" y="1073"/>
                  </a:lnTo>
                  <a:lnTo>
                    <a:pt x="215" y="1072"/>
                  </a:lnTo>
                  <a:lnTo>
                    <a:pt x="217" y="1071"/>
                  </a:lnTo>
                  <a:lnTo>
                    <a:pt x="218" y="1069"/>
                  </a:lnTo>
                  <a:lnTo>
                    <a:pt x="219" y="1068"/>
                  </a:lnTo>
                  <a:lnTo>
                    <a:pt x="219" y="1066"/>
                  </a:lnTo>
                  <a:lnTo>
                    <a:pt x="218" y="1068"/>
                  </a:lnTo>
                  <a:lnTo>
                    <a:pt x="217" y="1068"/>
                  </a:lnTo>
                  <a:lnTo>
                    <a:pt x="217" y="1066"/>
                  </a:lnTo>
                  <a:lnTo>
                    <a:pt x="217" y="1065"/>
                  </a:lnTo>
                  <a:lnTo>
                    <a:pt x="217" y="1063"/>
                  </a:lnTo>
                  <a:lnTo>
                    <a:pt x="218" y="1062"/>
                  </a:lnTo>
                  <a:lnTo>
                    <a:pt x="217" y="1062"/>
                  </a:lnTo>
                  <a:lnTo>
                    <a:pt x="217" y="1063"/>
                  </a:lnTo>
                  <a:lnTo>
                    <a:pt x="215" y="1063"/>
                  </a:lnTo>
                  <a:lnTo>
                    <a:pt x="214" y="1063"/>
                  </a:lnTo>
                  <a:lnTo>
                    <a:pt x="214" y="1065"/>
                  </a:lnTo>
                  <a:lnTo>
                    <a:pt x="212" y="1065"/>
                  </a:lnTo>
                  <a:lnTo>
                    <a:pt x="211" y="1066"/>
                  </a:lnTo>
                  <a:lnTo>
                    <a:pt x="211" y="1065"/>
                  </a:lnTo>
                  <a:lnTo>
                    <a:pt x="210" y="1065"/>
                  </a:lnTo>
                  <a:lnTo>
                    <a:pt x="208" y="1065"/>
                  </a:lnTo>
                  <a:lnTo>
                    <a:pt x="207" y="1063"/>
                  </a:lnTo>
                  <a:lnTo>
                    <a:pt x="206" y="1063"/>
                  </a:lnTo>
                  <a:lnTo>
                    <a:pt x="204" y="1062"/>
                  </a:lnTo>
                  <a:lnTo>
                    <a:pt x="203" y="1060"/>
                  </a:lnTo>
                  <a:lnTo>
                    <a:pt x="201" y="1059"/>
                  </a:lnTo>
                  <a:lnTo>
                    <a:pt x="200" y="1059"/>
                  </a:lnTo>
                  <a:lnTo>
                    <a:pt x="199" y="1059"/>
                  </a:lnTo>
                  <a:lnTo>
                    <a:pt x="199" y="1060"/>
                  </a:lnTo>
                  <a:lnTo>
                    <a:pt x="197" y="1060"/>
                  </a:lnTo>
                  <a:lnTo>
                    <a:pt x="197" y="1062"/>
                  </a:lnTo>
                  <a:lnTo>
                    <a:pt x="196" y="1062"/>
                  </a:lnTo>
                  <a:lnTo>
                    <a:pt x="196" y="1063"/>
                  </a:lnTo>
                  <a:lnTo>
                    <a:pt x="195" y="1063"/>
                  </a:lnTo>
                  <a:lnTo>
                    <a:pt x="193" y="1063"/>
                  </a:lnTo>
                  <a:lnTo>
                    <a:pt x="192" y="1063"/>
                  </a:lnTo>
                  <a:lnTo>
                    <a:pt x="191" y="1063"/>
                  </a:lnTo>
                  <a:lnTo>
                    <a:pt x="191" y="1065"/>
                  </a:lnTo>
                  <a:lnTo>
                    <a:pt x="189" y="1065"/>
                  </a:lnTo>
                  <a:lnTo>
                    <a:pt x="189" y="1066"/>
                  </a:lnTo>
                  <a:lnTo>
                    <a:pt x="188" y="1066"/>
                  </a:lnTo>
                  <a:lnTo>
                    <a:pt x="186" y="1068"/>
                  </a:lnTo>
                  <a:lnTo>
                    <a:pt x="186" y="1069"/>
                  </a:lnTo>
                  <a:lnTo>
                    <a:pt x="185" y="1071"/>
                  </a:lnTo>
                  <a:lnTo>
                    <a:pt x="184" y="1072"/>
                  </a:lnTo>
                  <a:lnTo>
                    <a:pt x="182" y="1072"/>
                  </a:lnTo>
                  <a:lnTo>
                    <a:pt x="182" y="1073"/>
                  </a:lnTo>
                  <a:lnTo>
                    <a:pt x="181" y="1073"/>
                  </a:lnTo>
                  <a:lnTo>
                    <a:pt x="181" y="1075"/>
                  </a:lnTo>
                  <a:lnTo>
                    <a:pt x="180" y="1075"/>
                  </a:lnTo>
                  <a:lnTo>
                    <a:pt x="180" y="1076"/>
                  </a:lnTo>
                  <a:lnTo>
                    <a:pt x="178" y="1076"/>
                  </a:lnTo>
                  <a:lnTo>
                    <a:pt x="177" y="1076"/>
                  </a:lnTo>
                  <a:lnTo>
                    <a:pt x="177" y="1078"/>
                  </a:lnTo>
                  <a:lnTo>
                    <a:pt x="175" y="1079"/>
                  </a:lnTo>
                  <a:lnTo>
                    <a:pt x="174" y="1079"/>
                  </a:lnTo>
                  <a:lnTo>
                    <a:pt x="173" y="1079"/>
                  </a:lnTo>
                  <a:lnTo>
                    <a:pt x="171" y="1079"/>
                  </a:lnTo>
                  <a:lnTo>
                    <a:pt x="170" y="1079"/>
                  </a:lnTo>
                  <a:lnTo>
                    <a:pt x="169" y="1081"/>
                  </a:lnTo>
                  <a:lnTo>
                    <a:pt x="167" y="1081"/>
                  </a:lnTo>
                  <a:lnTo>
                    <a:pt x="166" y="1082"/>
                  </a:lnTo>
                  <a:lnTo>
                    <a:pt x="164" y="1082"/>
                  </a:lnTo>
                  <a:lnTo>
                    <a:pt x="163" y="1082"/>
                  </a:lnTo>
                  <a:lnTo>
                    <a:pt x="163" y="1081"/>
                  </a:lnTo>
                  <a:lnTo>
                    <a:pt x="162" y="1081"/>
                  </a:lnTo>
                  <a:lnTo>
                    <a:pt x="162" y="1082"/>
                  </a:lnTo>
                  <a:lnTo>
                    <a:pt x="160" y="1082"/>
                  </a:lnTo>
                  <a:lnTo>
                    <a:pt x="160" y="1084"/>
                  </a:lnTo>
                  <a:lnTo>
                    <a:pt x="160" y="1085"/>
                  </a:lnTo>
                  <a:lnTo>
                    <a:pt x="160" y="1086"/>
                  </a:lnTo>
                  <a:lnTo>
                    <a:pt x="159" y="1086"/>
                  </a:lnTo>
                  <a:lnTo>
                    <a:pt x="158" y="1086"/>
                  </a:lnTo>
                  <a:lnTo>
                    <a:pt x="156" y="1085"/>
                  </a:lnTo>
                  <a:lnTo>
                    <a:pt x="155" y="1084"/>
                  </a:lnTo>
                  <a:lnTo>
                    <a:pt x="154" y="1084"/>
                  </a:lnTo>
                  <a:lnTo>
                    <a:pt x="152" y="1085"/>
                  </a:lnTo>
                  <a:lnTo>
                    <a:pt x="152" y="1086"/>
                  </a:lnTo>
                  <a:lnTo>
                    <a:pt x="152" y="1088"/>
                  </a:lnTo>
                  <a:lnTo>
                    <a:pt x="152" y="1089"/>
                  </a:lnTo>
                  <a:lnTo>
                    <a:pt x="151" y="1089"/>
                  </a:lnTo>
                  <a:lnTo>
                    <a:pt x="149" y="1091"/>
                  </a:lnTo>
                  <a:lnTo>
                    <a:pt x="148" y="1091"/>
                  </a:lnTo>
                  <a:lnTo>
                    <a:pt x="147" y="1091"/>
                  </a:lnTo>
                  <a:lnTo>
                    <a:pt x="147" y="1092"/>
                  </a:lnTo>
                  <a:lnTo>
                    <a:pt x="145" y="1092"/>
                  </a:lnTo>
                  <a:lnTo>
                    <a:pt x="144" y="1092"/>
                  </a:lnTo>
                  <a:lnTo>
                    <a:pt x="144" y="1094"/>
                  </a:lnTo>
                  <a:lnTo>
                    <a:pt x="143" y="1094"/>
                  </a:lnTo>
                  <a:lnTo>
                    <a:pt x="143" y="1095"/>
                  </a:lnTo>
                  <a:lnTo>
                    <a:pt x="141" y="1095"/>
                  </a:lnTo>
                  <a:lnTo>
                    <a:pt x="140" y="1095"/>
                  </a:lnTo>
                  <a:lnTo>
                    <a:pt x="140" y="1097"/>
                  </a:lnTo>
                  <a:lnTo>
                    <a:pt x="138" y="1097"/>
                  </a:lnTo>
                  <a:lnTo>
                    <a:pt x="138" y="1098"/>
                  </a:lnTo>
                  <a:lnTo>
                    <a:pt x="137" y="1098"/>
                  </a:lnTo>
                  <a:lnTo>
                    <a:pt x="136" y="1098"/>
                  </a:lnTo>
                  <a:lnTo>
                    <a:pt x="134" y="1098"/>
                  </a:lnTo>
                  <a:lnTo>
                    <a:pt x="133" y="1099"/>
                  </a:lnTo>
                  <a:lnTo>
                    <a:pt x="133" y="1101"/>
                  </a:lnTo>
                  <a:lnTo>
                    <a:pt x="132" y="1101"/>
                  </a:lnTo>
                  <a:lnTo>
                    <a:pt x="132" y="1102"/>
                  </a:lnTo>
                  <a:lnTo>
                    <a:pt x="130" y="1102"/>
                  </a:lnTo>
                  <a:lnTo>
                    <a:pt x="130" y="1104"/>
                  </a:lnTo>
                  <a:lnTo>
                    <a:pt x="129" y="1104"/>
                  </a:lnTo>
                  <a:lnTo>
                    <a:pt x="127" y="1104"/>
                  </a:lnTo>
                  <a:lnTo>
                    <a:pt x="127" y="1102"/>
                  </a:lnTo>
                  <a:lnTo>
                    <a:pt x="127" y="1101"/>
                  </a:lnTo>
                  <a:lnTo>
                    <a:pt x="127" y="1099"/>
                  </a:lnTo>
                  <a:lnTo>
                    <a:pt x="127" y="1098"/>
                  </a:lnTo>
                  <a:lnTo>
                    <a:pt x="126" y="1097"/>
                  </a:lnTo>
                  <a:lnTo>
                    <a:pt x="125" y="1095"/>
                  </a:lnTo>
                  <a:lnTo>
                    <a:pt x="123" y="1094"/>
                  </a:lnTo>
                  <a:lnTo>
                    <a:pt x="123" y="1092"/>
                  </a:lnTo>
                  <a:lnTo>
                    <a:pt x="122" y="1092"/>
                  </a:lnTo>
                  <a:lnTo>
                    <a:pt x="121" y="1092"/>
                  </a:lnTo>
                  <a:lnTo>
                    <a:pt x="121" y="1091"/>
                  </a:lnTo>
                  <a:lnTo>
                    <a:pt x="119" y="1091"/>
                  </a:lnTo>
                  <a:lnTo>
                    <a:pt x="118" y="1089"/>
                  </a:lnTo>
                  <a:lnTo>
                    <a:pt x="118" y="1091"/>
                  </a:lnTo>
                  <a:lnTo>
                    <a:pt x="117" y="1091"/>
                  </a:lnTo>
                  <a:lnTo>
                    <a:pt x="115" y="1091"/>
                  </a:lnTo>
                  <a:lnTo>
                    <a:pt x="114" y="1092"/>
                  </a:lnTo>
                  <a:lnTo>
                    <a:pt x="112" y="1092"/>
                  </a:lnTo>
                  <a:lnTo>
                    <a:pt x="111" y="1092"/>
                  </a:lnTo>
                  <a:lnTo>
                    <a:pt x="110" y="1094"/>
                  </a:lnTo>
                  <a:lnTo>
                    <a:pt x="108" y="1094"/>
                  </a:lnTo>
                  <a:lnTo>
                    <a:pt x="107" y="1095"/>
                  </a:lnTo>
                  <a:lnTo>
                    <a:pt x="106" y="1097"/>
                  </a:lnTo>
                  <a:lnTo>
                    <a:pt x="104" y="1097"/>
                  </a:lnTo>
                  <a:lnTo>
                    <a:pt x="103" y="1097"/>
                  </a:lnTo>
                  <a:lnTo>
                    <a:pt x="103" y="1098"/>
                  </a:lnTo>
                  <a:lnTo>
                    <a:pt x="101" y="1098"/>
                  </a:lnTo>
                  <a:lnTo>
                    <a:pt x="100" y="1098"/>
                  </a:lnTo>
                  <a:lnTo>
                    <a:pt x="100" y="1099"/>
                  </a:lnTo>
                  <a:lnTo>
                    <a:pt x="99" y="1099"/>
                  </a:lnTo>
                  <a:lnTo>
                    <a:pt x="97" y="1099"/>
                  </a:lnTo>
                  <a:lnTo>
                    <a:pt x="96" y="1099"/>
                  </a:lnTo>
                  <a:lnTo>
                    <a:pt x="96" y="1098"/>
                  </a:lnTo>
                  <a:lnTo>
                    <a:pt x="95" y="1098"/>
                  </a:lnTo>
                  <a:lnTo>
                    <a:pt x="95" y="1097"/>
                  </a:lnTo>
                  <a:lnTo>
                    <a:pt x="95" y="1095"/>
                  </a:lnTo>
                  <a:lnTo>
                    <a:pt x="93" y="1095"/>
                  </a:lnTo>
                  <a:lnTo>
                    <a:pt x="93" y="1094"/>
                  </a:lnTo>
                  <a:lnTo>
                    <a:pt x="95" y="1094"/>
                  </a:lnTo>
                  <a:lnTo>
                    <a:pt x="95" y="1092"/>
                  </a:lnTo>
                  <a:lnTo>
                    <a:pt x="96" y="1091"/>
                  </a:lnTo>
                  <a:lnTo>
                    <a:pt x="96" y="1089"/>
                  </a:lnTo>
                  <a:lnTo>
                    <a:pt x="95" y="1089"/>
                  </a:lnTo>
                  <a:lnTo>
                    <a:pt x="93" y="1091"/>
                  </a:lnTo>
                  <a:lnTo>
                    <a:pt x="92" y="1091"/>
                  </a:lnTo>
                  <a:lnTo>
                    <a:pt x="90" y="1091"/>
                  </a:lnTo>
                  <a:lnTo>
                    <a:pt x="89" y="1091"/>
                  </a:lnTo>
                  <a:lnTo>
                    <a:pt x="89" y="1089"/>
                  </a:lnTo>
                  <a:lnTo>
                    <a:pt x="88" y="1089"/>
                  </a:lnTo>
                  <a:lnTo>
                    <a:pt x="88" y="1088"/>
                  </a:lnTo>
                  <a:lnTo>
                    <a:pt x="89" y="1086"/>
                  </a:lnTo>
                  <a:lnTo>
                    <a:pt x="89" y="1085"/>
                  </a:lnTo>
                  <a:lnTo>
                    <a:pt x="89" y="1084"/>
                  </a:lnTo>
                  <a:lnTo>
                    <a:pt x="89" y="1082"/>
                  </a:lnTo>
                  <a:lnTo>
                    <a:pt x="88" y="1082"/>
                  </a:lnTo>
                  <a:lnTo>
                    <a:pt x="86" y="1081"/>
                  </a:lnTo>
                  <a:lnTo>
                    <a:pt x="86" y="1079"/>
                  </a:lnTo>
                  <a:lnTo>
                    <a:pt x="86" y="1078"/>
                  </a:lnTo>
                  <a:lnTo>
                    <a:pt x="86" y="1076"/>
                  </a:lnTo>
                  <a:lnTo>
                    <a:pt x="86" y="1075"/>
                  </a:lnTo>
                  <a:lnTo>
                    <a:pt x="85" y="1073"/>
                  </a:lnTo>
                  <a:lnTo>
                    <a:pt x="85" y="1072"/>
                  </a:lnTo>
                  <a:lnTo>
                    <a:pt x="85" y="1071"/>
                  </a:lnTo>
                  <a:lnTo>
                    <a:pt x="84" y="1069"/>
                  </a:lnTo>
                  <a:lnTo>
                    <a:pt x="84" y="1068"/>
                  </a:lnTo>
                  <a:lnTo>
                    <a:pt x="82" y="1066"/>
                  </a:lnTo>
                  <a:lnTo>
                    <a:pt x="82" y="1065"/>
                  </a:lnTo>
                  <a:lnTo>
                    <a:pt x="82" y="1063"/>
                  </a:lnTo>
                  <a:lnTo>
                    <a:pt x="81" y="1063"/>
                  </a:lnTo>
                  <a:lnTo>
                    <a:pt x="81" y="1062"/>
                  </a:lnTo>
                  <a:lnTo>
                    <a:pt x="82" y="1060"/>
                  </a:lnTo>
                  <a:lnTo>
                    <a:pt x="82" y="1059"/>
                  </a:lnTo>
                  <a:lnTo>
                    <a:pt x="81" y="1059"/>
                  </a:lnTo>
                  <a:lnTo>
                    <a:pt x="81" y="1058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6" name="Freeform 98"/>
            <p:cNvSpPr>
              <a:spLocks/>
            </p:cNvSpPr>
            <p:nvPr/>
          </p:nvSpPr>
          <p:spPr bwMode="auto">
            <a:xfrm>
              <a:off x="4584" y="3280"/>
              <a:ext cx="480" cy="839"/>
            </a:xfrm>
            <a:custGeom>
              <a:avLst/>
              <a:gdLst>
                <a:gd name="T0" fmla="*/ 468 w 480"/>
                <a:gd name="T1" fmla="*/ 830 h 839"/>
                <a:gd name="T2" fmla="*/ 463 w 480"/>
                <a:gd name="T3" fmla="*/ 813 h 839"/>
                <a:gd name="T4" fmla="*/ 457 w 480"/>
                <a:gd name="T5" fmla="*/ 792 h 839"/>
                <a:gd name="T6" fmla="*/ 444 w 480"/>
                <a:gd name="T7" fmla="*/ 778 h 839"/>
                <a:gd name="T8" fmla="*/ 428 w 480"/>
                <a:gd name="T9" fmla="*/ 768 h 839"/>
                <a:gd name="T10" fmla="*/ 415 w 480"/>
                <a:gd name="T11" fmla="*/ 780 h 839"/>
                <a:gd name="T12" fmla="*/ 406 w 480"/>
                <a:gd name="T13" fmla="*/ 759 h 839"/>
                <a:gd name="T14" fmla="*/ 400 w 480"/>
                <a:gd name="T15" fmla="*/ 742 h 839"/>
                <a:gd name="T16" fmla="*/ 409 w 480"/>
                <a:gd name="T17" fmla="*/ 729 h 839"/>
                <a:gd name="T18" fmla="*/ 396 w 480"/>
                <a:gd name="T19" fmla="*/ 718 h 839"/>
                <a:gd name="T20" fmla="*/ 385 w 480"/>
                <a:gd name="T21" fmla="*/ 703 h 839"/>
                <a:gd name="T22" fmla="*/ 370 w 480"/>
                <a:gd name="T23" fmla="*/ 690 h 839"/>
                <a:gd name="T24" fmla="*/ 352 w 480"/>
                <a:gd name="T25" fmla="*/ 687 h 839"/>
                <a:gd name="T26" fmla="*/ 342 w 480"/>
                <a:gd name="T27" fmla="*/ 689 h 839"/>
                <a:gd name="T28" fmla="*/ 333 w 480"/>
                <a:gd name="T29" fmla="*/ 683 h 839"/>
                <a:gd name="T30" fmla="*/ 317 w 480"/>
                <a:gd name="T31" fmla="*/ 677 h 839"/>
                <a:gd name="T32" fmla="*/ 283 w 480"/>
                <a:gd name="T33" fmla="*/ 654 h 839"/>
                <a:gd name="T34" fmla="*/ 265 w 480"/>
                <a:gd name="T35" fmla="*/ 664 h 839"/>
                <a:gd name="T36" fmla="*/ 246 w 480"/>
                <a:gd name="T37" fmla="*/ 653 h 839"/>
                <a:gd name="T38" fmla="*/ 231 w 480"/>
                <a:gd name="T39" fmla="*/ 638 h 839"/>
                <a:gd name="T40" fmla="*/ 224 w 480"/>
                <a:gd name="T41" fmla="*/ 621 h 839"/>
                <a:gd name="T42" fmla="*/ 220 w 480"/>
                <a:gd name="T43" fmla="*/ 599 h 839"/>
                <a:gd name="T44" fmla="*/ 199 w 480"/>
                <a:gd name="T45" fmla="*/ 582 h 839"/>
                <a:gd name="T46" fmla="*/ 181 w 480"/>
                <a:gd name="T47" fmla="*/ 573 h 839"/>
                <a:gd name="T48" fmla="*/ 178 w 480"/>
                <a:gd name="T49" fmla="*/ 549 h 839"/>
                <a:gd name="T50" fmla="*/ 172 w 480"/>
                <a:gd name="T51" fmla="*/ 532 h 839"/>
                <a:gd name="T52" fmla="*/ 151 w 480"/>
                <a:gd name="T53" fmla="*/ 536 h 839"/>
                <a:gd name="T54" fmla="*/ 144 w 480"/>
                <a:gd name="T55" fmla="*/ 552 h 839"/>
                <a:gd name="T56" fmla="*/ 137 w 480"/>
                <a:gd name="T57" fmla="*/ 582 h 839"/>
                <a:gd name="T58" fmla="*/ 120 w 480"/>
                <a:gd name="T59" fmla="*/ 601 h 839"/>
                <a:gd name="T60" fmla="*/ 100 w 480"/>
                <a:gd name="T61" fmla="*/ 607 h 839"/>
                <a:gd name="T62" fmla="*/ 80 w 480"/>
                <a:gd name="T63" fmla="*/ 611 h 839"/>
                <a:gd name="T64" fmla="*/ 58 w 480"/>
                <a:gd name="T65" fmla="*/ 608 h 839"/>
                <a:gd name="T66" fmla="*/ 39 w 480"/>
                <a:gd name="T67" fmla="*/ 595 h 839"/>
                <a:gd name="T68" fmla="*/ 43 w 480"/>
                <a:gd name="T69" fmla="*/ 575 h 839"/>
                <a:gd name="T70" fmla="*/ 37 w 480"/>
                <a:gd name="T71" fmla="*/ 552 h 839"/>
                <a:gd name="T72" fmla="*/ 25 w 480"/>
                <a:gd name="T73" fmla="*/ 536 h 839"/>
                <a:gd name="T74" fmla="*/ 21 w 480"/>
                <a:gd name="T75" fmla="*/ 513 h 839"/>
                <a:gd name="T76" fmla="*/ 17 w 480"/>
                <a:gd name="T77" fmla="*/ 481 h 839"/>
                <a:gd name="T78" fmla="*/ 55 w 480"/>
                <a:gd name="T79" fmla="*/ 398 h 839"/>
                <a:gd name="T80" fmla="*/ 183 w 480"/>
                <a:gd name="T81" fmla="*/ 344 h 839"/>
                <a:gd name="T82" fmla="*/ 207 w 480"/>
                <a:gd name="T83" fmla="*/ 300 h 839"/>
                <a:gd name="T84" fmla="*/ 147 w 480"/>
                <a:gd name="T85" fmla="*/ 238 h 839"/>
                <a:gd name="T86" fmla="*/ 141 w 480"/>
                <a:gd name="T87" fmla="*/ 223 h 839"/>
                <a:gd name="T88" fmla="*/ 117 w 480"/>
                <a:gd name="T89" fmla="*/ 209 h 839"/>
                <a:gd name="T90" fmla="*/ 98 w 480"/>
                <a:gd name="T91" fmla="*/ 216 h 839"/>
                <a:gd name="T92" fmla="*/ 17 w 480"/>
                <a:gd name="T93" fmla="*/ 206 h 839"/>
                <a:gd name="T94" fmla="*/ 3 w 480"/>
                <a:gd name="T95" fmla="*/ 192 h 839"/>
                <a:gd name="T96" fmla="*/ 11 w 480"/>
                <a:gd name="T97" fmla="*/ 176 h 839"/>
                <a:gd name="T98" fmla="*/ 18 w 480"/>
                <a:gd name="T99" fmla="*/ 151 h 839"/>
                <a:gd name="T100" fmla="*/ 30 w 480"/>
                <a:gd name="T101" fmla="*/ 140 h 839"/>
                <a:gd name="T102" fmla="*/ 43 w 480"/>
                <a:gd name="T103" fmla="*/ 128 h 839"/>
                <a:gd name="T104" fmla="*/ 43 w 480"/>
                <a:gd name="T105" fmla="*/ 112 h 839"/>
                <a:gd name="T106" fmla="*/ 46 w 480"/>
                <a:gd name="T107" fmla="*/ 95 h 839"/>
                <a:gd name="T108" fmla="*/ 43 w 480"/>
                <a:gd name="T109" fmla="*/ 79 h 839"/>
                <a:gd name="T110" fmla="*/ 54 w 480"/>
                <a:gd name="T111" fmla="*/ 66 h 839"/>
                <a:gd name="T112" fmla="*/ 66 w 480"/>
                <a:gd name="T113" fmla="*/ 56 h 839"/>
                <a:gd name="T114" fmla="*/ 78 w 480"/>
                <a:gd name="T115" fmla="*/ 40 h 839"/>
                <a:gd name="T116" fmla="*/ 81 w 480"/>
                <a:gd name="T117" fmla="*/ 22 h 839"/>
                <a:gd name="T118" fmla="*/ 91 w 480"/>
                <a:gd name="T119" fmla="*/ 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0" h="839">
                  <a:moveTo>
                    <a:pt x="480" y="839"/>
                  </a:moveTo>
                  <a:lnTo>
                    <a:pt x="480" y="837"/>
                  </a:lnTo>
                  <a:lnTo>
                    <a:pt x="480" y="836"/>
                  </a:lnTo>
                  <a:lnTo>
                    <a:pt x="479" y="834"/>
                  </a:lnTo>
                  <a:lnTo>
                    <a:pt x="477" y="833"/>
                  </a:lnTo>
                  <a:lnTo>
                    <a:pt x="477" y="831"/>
                  </a:lnTo>
                  <a:lnTo>
                    <a:pt x="476" y="831"/>
                  </a:lnTo>
                  <a:lnTo>
                    <a:pt x="476" y="830"/>
                  </a:lnTo>
                  <a:lnTo>
                    <a:pt x="474" y="830"/>
                  </a:lnTo>
                  <a:lnTo>
                    <a:pt x="473" y="830"/>
                  </a:lnTo>
                  <a:lnTo>
                    <a:pt x="473" y="831"/>
                  </a:lnTo>
                  <a:lnTo>
                    <a:pt x="472" y="831"/>
                  </a:lnTo>
                  <a:lnTo>
                    <a:pt x="470" y="831"/>
                  </a:lnTo>
                  <a:lnTo>
                    <a:pt x="470" y="830"/>
                  </a:lnTo>
                  <a:lnTo>
                    <a:pt x="470" y="829"/>
                  </a:lnTo>
                  <a:lnTo>
                    <a:pt x="469" y="829"/>
                  </a:lnTo>
                  <a:lnTo>
                    <a:pt x="468" y="830"/>
                  </a:lnTo>
                  <a:lnTo>
                    <a:pt x="466" y="830"/>
                  </a:lnTo>
                  <a:lnTo>
                    <a:pt x="466" y="829"/>
                  </a:lnTo>
                  <a:lnTo>
                    <a:pt x="465" y="829"/>
                  </a:lnTo>
                  <a:lnTo>
                    <a:pt x="465" y="827"/>
                  </a:lnTo>
                  <a:lnTo>
                    <a:pt x="465" y="826"/>
                  </a:lnTo>
                  <a:lnTo>
                    <a:pt x="465" y="824"/>
                  </a:lnTo>
                  <a:lnTo>
                    <a:pt x="466" y="823"/>
                  </a:lnTo>
                  <a:lnTo>
                    <a:pt x="466" y="821"/>
                  </a:lnTo>
                  <a:lnTo>
                    <a:pt x="466" y="820"/>
                  </a:lnTo>
                  <a:lnTo>
                    <a:pt x="465" y="818"/>
                  </a:lnTo>
                  <a:lnTo>
                    <a:pt x="463" y="818"/>
                  </a:lnTo>
                  <a:lnTo>
                    <a:pt x="462" y="817"/>
                  </a:lnTo>
                  <a:lnTo>
                    <a:pt x="462" y="816"/>
                  </a:lnTo>
                  <a:lnTo>
                    <a:pt x="463" y="816"/>
                  </a:lnTo>
                  <a:lnTo>
                    <a:pt x="465" y="816"/>
                  </a:lnTo>
                  <a:lnTo>
                    <a:pt x="465" y="814"/>
                  </a:lnTo>
                  <a:lnTo>
                    <a:pt x="463" y="813"/>
                  </a:lnTo>
                  <a:lnTo>
                    <a:pt x="462" y="811"/>
                  </a:lnTo>
                  <a:lnTo>
                    <a:pt x="462" y="810"/>
                  </a:lnTo>
                  <a:lnTo>
                    <a:pt x="462" y="808"/>
                  </a:lnTo>
                  <a:lnTo>
                    <a:pt x="463" y="807"/>
                  </a:lnTo>
                  <a:lnTo>
                    <a:pt x="463" y="805"/>
                  </a:lnTo>
                  <a:lnTo>
                    <a:pt x="462" y="805"/>
                  </a:lnTo>
                  <a:lnTo>
                    <a:pt x="462" y="804"/>
                  </a:lnTo>
                  <a:lnTo>
                    <a:pt x="462" y="803"/>
                  </a:lnTo>
                  <a:lnTo>
                    <a:pt x="463" y="801"/>
                  </a:lnTo>
                  <a:lnTo>
                    <a:pt x="462" y="800"/>
                  </a:lnTo>
                  <a:lnTo>
                    <a:pt x="461" y="800"/>
                  </a:lnTo>
                  <a:lnTo>
                    <a:pt x="459" y="798"/>
                  </a:lnTo>
                  <a:lnTo>
                    <a:pt x="458" y="797"/>
                  </a:lnTo>
                  <a:lnTo>
                    <a:pt x="458" y="795"/>
                  </a:lnTo>
                  <a:lnTo>
                    <a:pt x="458" y="794"/>
                  </a:lnTo>
                  <a:lnTo>
                    <a:pt x="457" y="794"/>
                  </a:lnTo>
                  <a:lnTo>
                    <a:pt x="457" y="792"/>
                  </a:lnTo>
                  <a:lnTo>
                    <a:pt x="457" y="791"/>
                  </a:lnTo>
                  <a:lnTo>
                    <a:pt x="455" y="790"/>
                  </a:lnTo>
                  <a:lnTo>
                    <a:pt x="454" y="790"/>
                  </a:lnTo>
                  <a:lnTo>
                    <a:pt x="452" y="790"/>
                  </a:lnTo>
                  <a:lnTo>
                    <a:pt x="452" y="791"/>
                  </a:lnTo>
                  <a:lnTo>
                    <a:pt x="451" y="791"/>
                  </a:lnTo>
                  <a:lnTo>
                    <a:pt x="451" y="790"/>
                  </a:lnTo>
                  <a:lnTo>
                    <a:pt x="451" y="788"/>
                  </a:lnTo>
                  <a:lnTo>
                    <a:pt x="451" y="787"/>
                  </a:lnTo>
                  <a:lnTo>
                    <a:pt x="450" y="787"/>
                  </a:lnTo>
                  <a:lnTo>
                    <a:pt x="448" y="785"/>
                  </a:lnTo>
                  <a:lnTo>
                    <a:pt x="448" y="784"/>
                  </a:lnTo>
                  <a:lnTo>
                    <a:pt x="447" y="784"/>
                  </a:lnTo>
                  <a:lnTo>
                    <a:pt x="447" y="782"/>
                  </a:lnTo>
                  <a:lnTo>
                    <a:pt x="446" y="780"/>
                  </a:lnTo>
                  <a:lnTo>
                    <a:pt x="446" y="778"/>
                  </a:lnTo>
                  <a:lnTo>
                    <a:pt x="444" y="778"/>
                  </a:lnTo>
                  <a:lnTo>
                    <a:pt x="444" y="777"/>
                  </a:lnTo>
                  <a:lnTo>
                    <a:pt x="443" y="775"/>
                  </a:lnTo>
                  <a:lnTo>
                    <a:pt x="442" y="775"/>
                  </a:lnTo>
                  <a:lnTo>
                    <a:pt x="440" y="774"/>
                  </a:lnTo>
                  <a:lnTo>
                    <a:pt x="439" y="772"/>
                  </a:lnTo>
                  <a:lnTo>
                    <a:pt x="437" y="772"/>
                  </a:lnTo>
                  <a:lnTo>
                    <a:pt x="436" y="772"/>
                  </a:lnTo>
                  <a:lnTo>
                    <a:pt x="436" y="771"/>
                  </a:lnTo>
                  <a:lnTo>
                    <a:pt x="436" y="769"/>
                  </a:lnTo>
                  <a:lnTo>
                    <a:pt x="435" y="769"/>
                  </a:lnTo>
                  <a:lnTo>
                    <a:pt x="435" y="768"/>
                  </a:lnTo>
                  <a:lnTo>
                    <a:pt x="433" y="768"/>
                  </a:lnTo>
                  <a:lnTo>
                    <a:pt x="433" y="767"/>
                  </a:lnTo>
                  <a:lnTo>
                    <a:pt x="432" y="767"/>
                  </a:lnTo>
                  <a:lnTo>
                    <a:pt x="431" y="767"/>
                  </a:lnTo>
                  <a:lnTo>
                    <a:pt x="429" y="767"/>
                  </a:lnTo>
                  <a:lnTo>
                    <a:pt x="428" y="768"/>
                  </a:lnTo>
                  <a:lnTo>
                    <a:pt x="428" y="769"/>
                  </a:lnTo>
                  <a:lnTo>
                    <a:pt x="426" y="769"/>
                  </a:lnTo>
                  <a:lnTo>
                    <a:pt x="425" y="769"/>
                  </a:lnTo>
                  <a:lnTo>
                    <a:pt x="425" y="771"/>
                  </a:lnTo>
                  <a:lnTo>
                    <a:pt x="424" y="772"/>
                  </a:lnTo>
                  <a:lnTo>
                    <a:pt x="424" y="774"/>
                  </a:lnTo>
                  <a:lnTo>
                    <a:pt x="422" y="775"/>
                  </a:lnTo>
                  <a:lnTo>
                    <a:pt x="422" y="778"/>
                  </a:lnTo>
                  <a:lnTo>
                    <a:pt x="421" y="780"/>
                  </a:lnTo>
                  <a:lnTo>
                    <a:pt x="421" y="781"/>
                  </a:lnTo>
                  <a:lnTo>
                    <a:pt x="420" y="781"/>
                  </a:lnTo>
                  <a:lnTo>
                    <a:pt x="420" y="782"/>
                  </a:lnTo>
                  <a:lnTo>
                    <a:pt x="420" y="781"/>
                  </a:lnTo>
                  <a:lnTo>
                    <a:pt x="418" y="781"/>
                  </a:lnTo>
                  <a:lnTo>
                    <a:pt x="417" y="781"/>
                  </a:lnTo>
                  <a:lnTo>
                    <a:pt x="417" y="780"/>
                  </a:lnTo>
                  <a:lnTo>
                    <a:pt x="415" y="780"/>
                  </a:lnTo>
                  <a:lnTo>
                    <a:pt x="415" y="778"/>
                  </a:lnTo>
                  <a:lnTo>
                    <a:pt x="414" y="777"/>
                  </a:lnTo>
                  <a:lnTo>
                    <a:pt x="413" y="775"/>
                  </a:lnTo>
                  <a:lnTo>
                    <a:pt x="413" y="774"/>
                  </a:lnTo>
                  <a:lnTo>
                    <a:pt x="413" y="772"/>
                  </a:lnTo>
                  <a:lnTo>
                    <a:pt x="413" y="771"/>
                  </a:lnTo>
                  <a:lnTo>
                    <a:pt x="413" y="769"/>
                  </a:lnTo>
                  <a:lnTo>
                    <a:pt x="413" y="768"/>
                  </a:lnTo>
                  <a:lnTo>
                    <a:pt x="413" y="767"/>
                  </a:lnTo>
                  <a:lnTo>
                    <a:pt x="411" y="767"/>
                  </a:lnTo>
                  <a:lnTo>
                    <a:pt x="411" y="765"/>
                  </a:lnTo>
                  <a:lnTo>
                    <a:pt x="410" y="765"/>
                  </a:lnTo>
                  <a:lnTo>
                    <a:pt x="410" y="764"/>
                  </a:lnTo>
                  <a:lnTo>
                    <a:pt x="409" y="762"/>
                  </a:lnTo>
                  <a:lnTo>
                    <a:pt x="409" y="761"/>
                  </a:lnTo>
                  <a:lnTo>
                    <a:pt x="407" y="759"/>
                  </a:lnTo>
                  <a:lnTo>
                    <a:pt x="406" y="759"/>
                  </a:lnTo>
                  <a:lnTo>
                    <a:pt x="405" y="759"/>
                  </a:lnTo>
                  <a:lnTo>
                    <a:pt x="405" y="758"/>
                  </a:lnTo>
                  <a:lnTo>
                    <a:pt x="403" y="756"/>
                  </a:lnTo>
                  <a:lnTo>
                    <a:pt x="403" y="755"/>
                  </a:lnTo>
                  <a:lnTo>
                    <a:pt x="402" y="754"/>
                  </a:lnTo>
                  <a:lnTo>
                    <a:pt x="400" y="754"/>
                  </a:lnTo>
                  <a:lnTo>
                    <a:pt x="400" y="752"/>
                  </a:lnTo>
                  <a:lnTo>
                    <a:pt x="399" y="752"/>
                  </a:lnTo>
                  <a:lnTo>
                    <a:pt x="399" y="751"/>
                  </a:lnTo>
                  <a:lnTo>
                    <a:pt x="398" y="751"/>
                  </a:lnTo>
                  <a:lnTo>
                    <a:pt x="398" y="749"/>
                  </a:lnTo>
                  <a:lnTo>
                    <a:pt x="396" y="748"/>
                  </a:lnTo>
                  <a:lnTo>
                    <a:pt x="396" y="746"/>
                  </a:lnTo>
                  <a:lnTo>
                    <a:pt x="398" y="746"/>
                  </a:lnTo>
                  <a:lnTo>
                    <a:pt x="398" y="745"/>
                  </a:lnTo>
                  <a:lnTo>
                    <a:pt x="399" y="744"/>
                  </a:lnTo>
                  <a:lnTo>
                    <a:pt x="400" y="742"/>
                  </a:lnTo>
                  <a:lnTo>
                    <a:pt x="402" y="742"/>
                  </a:lnTo>
                  <a:lnTo>
                    <a:pt x="403" y="742"/>
                  </a:lnTo>
                  <a:lnTo>
                    <a:pt x="403" y="741"/>
                  </a:lnTo>
                  <a:lnTo>
                    <a:pt x="405" y="742"/>
                  </a:lnTo>
                  <a:lnTo>
                    <a:pt x="406" y="742"/>
                  </a:lnTo>
                  <a:lnTo>
                    <a:pt x="407" y="742"/>
                  </a:lnTo>
                  <a:lnTo>
                    <a:pt x="409" y="741"/>
                  </a:lnTo>
                  <a:lnTo>
                    <a:pt x="409" y="739"/>
                  </a:lnTo>
                  <a:lnTo>
                    <a:pt x="409" y="738"/>
                  </a:lnTo>
                  <a:lnTo>
                    <a:pt x="409" y="736"/>
                  </a:lnTo>
                  <a:lnTo>
                    <a:pt x="409" y="735"/>
                  </a:lnTo>
                  <a:lnTo>
                    <a:pt x="410" y="735"/>
                  </a:lnTo>
                  <a:lnTo>
                    <a:pt x="410" y="733"/>
                  </a:lnTo>
                  <a:lnTo>
                    <a:pt x="411" y="733"/>
                  </a:lnTo>
                  <a:lnTo>
                    <a:pt x="411" y="732"/>
                  </a:lnTo>
                  <a:lnTo>
                    <a:pt x="410" y="731"/>
                  </a:lnTo>
                  <a:lnTo>
                    <a:pt x="409" y="729"/>
                  </a:lnTo>
                  <a:lnTo>
                    <a:pt x="409" y="728"/>
                  </a:lnTo>
                  <a:lnTo>
                    <a:pt x="407" y="728"/>
                  </a:lnTo>
                  <a:lnTo>
                    <a:pt x="407" y="726"/>
                  </a:lnTo>
                  <a:lnTo>
                    <a:pt x="406" y="726"/>
                  </a:lnTo>
                  <a:lnTo>
                    <a:pt x="406" y="725"/>
                  </a:lnTo>
                  <a:lnTo>
                    <a:pt x="405" y="725"/>
                  </a:lnTo>
                  <a:lnTo>
                    <a:pt x="405" y="723"/>
                  </a:lnTo>
                  <a:lnTo>
                    <a:pt x="403" y="723"/>
                  </a:lnTo>
                  <a:lnTo>
                    <a:pt x="402" y="723"/>
                  </a:lnTo>
                  <a:lnTo>
                    <a:pt x="402" y="722"/>
                  </a:lnTo>
                  <a:lnTo>
                    <a:pt x="400" y="722"/>
                  </a:lnTo>
                  <a:lnTo>
                    <a:pt x="400" y="720"/>
                  </a:lnTo>
                  <a:lnTo>
                    <a:pt x="399" y="720"/>
                  </a:lnTo>
                  <a:lnTo>
                    <a:pt x="399" y="719"/>
                  </a:lnTo>
                  <a:lnTo>
                    <a:pt x="398" y="719"/>
                  </a:lnTo>
                  <a:lnTo>
                    <a:pt x="396" y="719"/>
                  </a:lnTo>
                  <a:lnTo>
                    <a:pt x="396" y="718"/>
                  </a:lnTo>
                  <a:lnTo>
                    <a:pt x="395" y="718"/>
                  </a:lnTo>
                  <a:lnTo>
                    <a:pt x="395" y="716"/>
                  </a:lnTo>
                  <a:lnTo>
                    <a:pt x="395" y="715"/>
                  </a:lnTo>
                  <a:lnTo>
                    <a:pt x="395" y="713"/>
                  </a:lnTo>
                  <a:lnTo>
                    <a:pt x="396" y="713"/>
                  </a:lnTo>
                  <a:lnTo>
                    <a:pt x="396" y="712"/>
                  </a:lnTo>
                  <a:lnTo>
                    <a:pt x="395" y="712"/>
                  </a:lnTo>
                  <a:lnTo>
                    <a:pt x="395" y="710"/>
                  </a:lnTo>
                  <a:lnTo>
                    <a:pt x="396" y="709"/>
                  </a:lnTo>
                  <a:lnTo>
                    <a:pt x="395" y="709"/>
                  </a:lnTo>
                  <a:lnTo>
                    <a:pt x="394" y="709"/>
                  </a:lnTo>
                  <a:lnTo>
                    <a:pt x="392" y="707"/>
                  </a:lnTo>
                  <a:lnTo>
                    <a:pt x="389" y="706"/>
                  </a:lnTo>
                  <a:lnTo>
                    <a:pt x="388" y="706"/>
                  </a:lnTo>
                  <a:lnTo>
                    <a:pt x="387" y="706"/>
                  </a:lnTo>
                  <a:lnTo>
                    <a:pt x="387" y="705"/>
                  </a:lnTo>
                  <a:lnTo>
                    <a:pt x="385" y="703"/>
                  </a:lnTo>
                  <a:lnTo>
                    <a:pt x="384" y="702"/>
                  </a:lnTo>
                  <a:lnTo>
                    <a:pt x="384" y="700"/>
                  </a:lnTo>
                  <a:lnTo>
                    <a:pt x="383" y="700"/>
                  </a:lnTo>
                  <a:lnTo>
                    <a:pt x="383" y="699"/>
                  </a:lnTo>
                  <a:lnTo>
                    <a:pt x="381" y="699"/>
                  </a:lnTo>
                  <a:lnTo>
                    <a:pt x="381" y="697"/>
                  </a:lnTo>
                  <a:lnTo>
                    <a:pt x="380" y="697"/>
                  </a:lnTo>
                  <a:lnTo>
                    <a:pt x="379" y="697"/>
                  </a:lnTo>
                  <a:lnTo>
                    <a:pt x="377" y="696"/>
                  </a:lnTo>
                  <a:lnTo>
                    <a:pt x="377" y="695"/>
                  </a:lnTo>
                  <a:lnTo>
                    <a:pt x="376" y="693"/>
                  </a:lnTo>
                  <a:lnTo>
                    <a:pt x="374" y="693"/>
                  </a:lnTo>
                  <a:lnTo>
                    <a:pt x="374" y="692"/>
                  </a:lnTo>
                  <a:lnTo>
                    <a:pt x="373" y="692"/>
                  </a:lnTo>
                  <a:lnTo>
                    <a:pt x="372" y="692"/>
                  </a:lnTo>
                  <a:lnTo>
                    <a:pt x="370" y="692"/>
                  </a:lnTo>
                  <a:lnTo>
                    <a:pt x="370" y="690"/>
                  </a:lnTo>
                  <a:lnTo>
                    <a:pt x="369" y="692"/>
                  </a:lnTo>
                  <a:lnTo>
                    <a:pt x="368" y="692"/>
                  </a:lnTo>
                  <a:lnTo>
                    <a:pt x="366" y="693"/>
                  </a:lnTo>
                  <a:lnTo>
                    <a:pt x="366" y="692"/>
                  </a:lnTo>
                  <a:lnTo>
                    <a:pt x="365" y="690"/>
                  </a:lnTo>
                  <a:lnTo>
                    <a:pt x="363" y="690"/>
                  </a:lnTo>
                  <a:lnTo>
                    <a:pt x="363" y="689"/>
                  </a:lnTo>
                  <a:lnTo>
                    <a:pt x="362" y="689"/>
                  </a:lnTo>
                  <a:lnTo>
                    <a:pt x="361" y="689"/>
                  </a:lnTo>
                  <a:lnTo>
                    <a:pt x="359" y="692"/>
                  </a:lnTo>
                  <a:lnTo>
                    <a:pt x="358" y="692"/>
                  </a:lnTo>
                  <a:lnTo>
                    <a:pt x="357" y="692"/>
                  </a:lnTo>
                  <a:lnTo>
                    <a:pt x="357" y="690"/>
                  </a:lnTo>
                  <a:lnTo>
                    <a:pt x="355" y="690"/>
                  </a:lnTo>
                  <a:lnTo>
                    <a:pt x="355" y="689"/>
                  </a:lnTo>
                  <a:lnTo>
                    <a:pt x="354" y="689"/>
                  </a:lnTo>
                  <a:lnTo>
                    <a:pt x="352" y="687"/>
                  </a:lnTo>
                  <a:lnTo>
                    <a:pt x="352" y="689"/>
                  </a:lnTo>
                  <a:lnTo>
                    <a:pt x="351" y="689"/>
                  </a:lnTo>
                  <a:lnTo>
                    <a:pt x="350" y="689"/>
                  </a:lnTo>
                  <a:lnTo>
                    <a:pt x="350" y="687"/>
                  </a:lnTo>
                  <a:lnTo>
                    <a:pt x="348" y="687"/>
                  </a:lnTo>
                  <a:lnTo>
                    <a:pt x="348" y="686"/>
                  </a:lnTo>
                  <a:lnTo>
                    <a:pt x="348" y="684"/>
                  </a:lnTo>
                  <a:lnTo>
                    <a:pt x="348" y="683"/>
                  </a:lnTo>
                  <a:lnTo>
                    <a:pt x="347" y="683"/>
                  </a:lnTo>
                  <a:lnTo>
                    <a:pt x="347" y="684"/>
                  </a:lnTo>
                  <a:lnTo>
                    <a:pt x="346" y="684"/>
                  </a:lnTo>
                  <a:lnTo>
                    <a:pt x="346" y="686"/>
                  </a:lnTo>
                  <a:lnTo>
                    <a:pt x="344" y="686"/>
                  </a:lnTo>
                  <a:lnTo>
                    <a:pt x="343" y="686"/>
                  </a:lnTo>
                  <a:lnTo>
                    <a:pt x="343" y="687"/>
                  </a:lnTo>
                  <a:lnTo>
                    <a:pt x="342" y="687"/>
                  </a:lnTo>
                  <a:lnTo>
                    <a:pt x="342" y="689"/>
                  </a:lnTo>
                  <a:lnTo>
                    <a:pt x="342" y="690"/>
                  </a:lnTo>
                  <a:lnTo>
                    <a:pt x="342" y="692"/>
                  </a:lnTo>
                  <a:lnTo>
                    <a:pt x="343" y="692"/>
                  </a:lnTo>
                  <a:lnTo>
                    <a:pt x="342" y="693"/>
                  </a:lnTo>
                  <a:lnTo>
                    <a:pt x="340" y="693"/>
                  </a:lnTo>
                  <a:lnTo>
                    <a:pt x="339" y="693"/>
                  </a:lnTo>
                  <a:lnTo>
                    <a:pt x="339" y="695"/>
                  </a:lnTo>
                  <a:lnTo>
                    <a:pt x="337" y="695"/>
                  </a:lnTo>
                  <a:lnTo>
                    <a:pt x="337" y="693"/>
                  </a:lnTo>
                  <a:lnTo>
                    <a:pt x="336" y="692"/>
                  </a:lnTo>
                  <a:lnTo>
                    <a:pt x="336" y="690"/>
                  </a:lnTo>
                  <a:lnTo>
                    <a:pt x="335" y="689"/>
                  </a:lnTo>
                  <a:lnTo>
                    <a:pt x="335" y="687"/>
                  </a:lnTo>
                  <a:lnTo>
                    <a:pt x="333" y="687"/>
                  </a:lnTo>
                  <a:lnTo>
                    <a:pt x="333" y="686"/>
                  </a:lnTo>
                  <a:lnTo>
                    <a:pt x="333" y="684"/>
                  </a:lnTo>
                  <a:lnTo>
                    <a:pt x="333" y="683"/>
                  </a:lnTo>
                  <a:lnTo>
                    <a:pt x="332" y="683"/>
                  </a:lnTo>
                  <a:lnTo>
                    <a:pt x="332" y="682"/>
                  </a:lnTo>
                  <a:lnTo>
                    <a:pt x="332" y="680"/>
                  </a:lnTo>
                  <a:lnTo>
                    <a:pt x="331" y="679"/>
                  </a:lnTo>
                  <a:lnTo>
                    <a:pt x="329" y="677"/>
                  </a:lnTo>
                  <a:lnTo>
                    <a:pt x="329" y="679"/>
                  </a:lnTo>
                  <a:lnTo>
                    <a:pt x="328" y="677"/>
                  </a:lnTo>
                  <a:lnTo>
                    <a:pt x="328" y="679"/>
                  </a:lnTo>
                  <a:lnTo>
                    <a:pt x="326" y="677"/>
                  </a:lnTo>
                  <a:lnTo>
                    <a:pt x="325" y="677"/>
                  </a:lnTo>
                  <a:lnTo>
                    <a:pt x="325" y="679"/>
                  </a:lnTo>
                  <a:lnTo>
                    <a:pt x="324" y="679"/>
                  </a:lnTo>
                  <a:lnTo>
                    <a:pt x="322" y="679"/>
                  </a:lnTo>
                  <a:lnTo>
                    <a:pt x="321" y="677"/>
                  </a:lnTo>
                  <a:lnTo>
                    <a:pt x="320" y="677"/>
                  </a:lnTo>
                  <a:lnTo>
                    <a:pt x="318" y="677"/>
                  </a:lnTo>
                  <a:lnTo>
                    <a:pt x="317" y="677"/>
                  </a:lnTo>
                  <a:lnTo>
                    <a:pt x="315" y="676"/>
                  </a:lnTo>
                  <a:lnTo>
                    <a:pt x="313" y="671"/>
                  </a:lnTo>
                  <a:lnTo>
                    <a:pt x="310" y="669"/>
                  </a:lnTo>
                  <a:lnTo>
                    <a:pt x="307" y="666"/>
                  </a:lnTo>
                  <a:lnTo>
                    <a:pt x="303" y="661"/>
                  </a:lnTo>
                  <a:lnTo>
                    <a:pt x="299" y="658"/>
                  </a:lnTo>
                  <a:lnTo>
                    <a:pt x="298" y="657"/>
                  </a:lnTo>
                  <a:lnTo>
                    <a:pt x="296" y="657"/>
                  </a:lnTo>
                  <a:lnTo>
                    <a:pt x="295" y="657"/>
                  </a:lnTo>
                  <a:lnTo>
                    <a:pt x="294" y="657"/>
                  </a:lnTo>
                  <a:lnTo>
                    <a:pt x="292" y="656"/>
                  </a:lnTo>
                  <a:lnTo>
                    <a:pt x="291" y="656"/>
                  </a:lnTo>
                  <a:lnTo>
                    <a:pt x="288" y="656"/>
                  </a:lnTo>
                  <a:lnTo>
                    <a:pt x="287" y="656"/>
                  </a:lnTo>
                  <a:lnTo>
                    <a:pt x="285" y="656"/>
                  </a:lnTo>
                  <a:lnTo>
                    <a:pt x="285" y="654"/>
                  </a:lnTo>
                  <a:lnTo>
                    <a:pt x="283" y="654"/>
                  </a:lnTo>
                  <a:lnTo>
                    <a:pt x="281" y="656"/>
                  </a:lnTo>
                  <a:lnTo>
                    <a:pt x="280" y="658"/>
                  </a:lnTo>
                  <a:lnTo>
                    <a:pt x="280" y="660"/>
                  </a:lnTo>
                  <a:lnTo>
                    <a:pt x="280" y="661"/>
                  </a:lnTo>
                  <a:lnTo>
                    <a:pt x="277" y="661"/>
                  </a:lnTo>
                  <a:lnTo>
                    <a:pt x="277" y="663"/>
                  </a:lnTo>
                  <a:lnTo>
                    <a:pt x="276" y="663"/>
                  </a:lnTo>
                  <a:lnTo>
                    <a:pt x="276" y="664"/>
                  </a:lnTo>
                  <a:lnTo>
                    <a:pt x="274" y="664"/>
                  </a:lnTo>
                  <a:lnTo>
                    <a:pt x="273" y="667"/>
                  </a:lnTo>
                  <a:lnTo>
                    <a:pt x="272" y="667"/>
                  </a:lnTo>
                  <a:lnTo>
                    <a:pt x="272" y="666"/>
                  </a:lnTo>
                  <a:lnTo>
                    <a:pt x="270" y="666"/>
                  </a:lnTo>
                  <a:lnTo>
                    <a:pt x="269" y="666"/>
                  </a:lnTo>
                  <a:lnTo>
                    <a:pt x="268" y="666"/>
                  </a:lnTo>
                  <a:lnTo>
                    <a:pt x="266" y="664"/>
                  </a:lnTo>
                  <a:lnTo>
                    <a:pt x="265" y="664"/>
                  </a:lnTo>
                  <a:lnTo>
                    <a:pt x="263" y="664"/>
                  </a:lnTo>
                  <a:lnTo>
                    <a:pt x="263" y="666"/>
                  </a:lnTo>
                  <a:lnTo>
                    <a:pt x="262" y="666"/>
                  </a:lnTo>
                  <a:lnTo>
                    <a:pt x="261" y="666"/>
                  </a:lnTo>
                  <a:lnTo>
                    <a:pt x="259" y="666"/>
                  </a:lnTo>
                  <a:lnTo>
                    <a:pt x="258" y="666"/>
                  </a:lnTo>
                  <a:lnTo>
                    <a:pt x="257" y="666"/>
                  </a:lnTo>
                  <a:lnTo>
                    <a:pt x="255" y="666"/>
                  </a:lnTo>
                  <a:lnTo>
                    <a:pt x="255" y="664"/>
                  </a:lnTo>
                  <a:lnTo>
                    <a:pt x="254" y="664"/>
                  </a:lnTo>
                  <a:lnTo>
                    <a:pt x="252" y="663"/>
                  </a:lnTo>
                  <a:lnTo>
                    <a:pt x="251" y="661"/>
                  </a:lnTo>
                  <a:lnTo>
                    <a:pt x="250" y="658"/>
                  </a:lnTo>
                  <a:lnTo>
                    <a:pt x="248" y="657"/>
                  </a:lnTo>
                  <a:lnTo>
                    <a:pt x="248" y="656"/>
                  </a:lnTo>
                  <a:lnTo>
                    <a:pt x="247" y="654"/>
                  </a:lnTo>
                  <a:lnTo>
                    <a:pt x="246" y="653"/>
                  </a:lnTo>
                  <a:lnTo>
                    <a:pt x="244" y="653"/>
                  </a:lnTo>
                  <a:lnTo>
                    <a:pt x="243" y="651"/>
                  </a:lnTo>
                  <a:lnTo>
                    <a:pt x="241" y="651"/>
                  </a:lnTo>
                  <a:lnTo>
                    <a:pt x="240" y="651"/>
                  </a:lnTo>
                  <a:lnTo>
                    <a:pt x="239" y="650"/>
                  </a:lnTo>
                  <a:lnTo>
                    <a:pt x="237" y="650"/>
                  </a:lnTo>
                  <a:lnTo>
                    <a:pt x="236" y="648"/>
                  </a:lnTo>
                  <a:lnTo>
                    <a:pt x="236" y="647"/>
                  </a:lnTo>
                  <a:lnTo>
                    <a:pt x="235" y="647"/>
                  </a:lnTo>
                  <a:lnTo>
                    <a:pt x="235" y="646"/>
                  </a:lnTo>
                  <a:lnTo>
                    <a:pt x="233" y="646"/>
                  </a:lnTo>
                  <a:lnTo>
                    <a:pt x="233" y="644"/>
                  </a:lnTo>
                  <a:lnTo>
                    <a:pt x="232" y="644"/>
                  </a:lnTo>
                  <a:lnTo>
                    <a:pt x="232" y="643"/>
                  </a:lnTo>
                  <a:lnTo>
                    <a:pt x="232" y="641"/>
                  </a:lnTo>
                  <a:lnTo>
                    <a:pt x="231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29" y="635"/>
                  </a:lnTo>
                  <a:lnTo>
                    <a:pt x="229" y="634"/>
                  </a:lnTo>
                  <a:lnTo>
                    <a:pt x="229" y="631"/>
                  </a:lnTo>
                  <a:lnTo>
                    <a:pt x="229" y="630"/>
                  </a:lnTo>
                  <a:lnTo>
                    <a:pt x="229" y="628"/>
                  </a:lnTo>
                  <a:lnTo>
                    <a:pt x="228" y="628"/>
                  </a:lnTo>
                  <a:lnTo>
                    <a:pt x="228" y="627"/>
                  </a:lnTo>
                  <a:lnTo>
                    <a:pt x="226" y="627"/>
                  </a:lnTo>
                  <a:lnTo>
                    <a:pt x="226" y="625"/>
                  </a:lnTo>
                  <a:lnTo>
                    <a:pt x="225" y="625"/>
                  </a:lnTo>
                  <a:lnTo>
                    <a:pt x="226" y="625"/>
                  </a:lnTo>
                  <a:lnTo>
                    <a:pt x="226" y="624"/>
                  </a:lnTo>
                  <a:lnTo>
                    <a:pt x="226" y="622"/>
                  </a:lnTo>
                  <a:lnTo>
                    <a:pt x="225" y="622"/>
                  </a:lnTo>
                  <a:lnTo>
                    <a:pt x="225" y="621"/>
                  </a:lnTo>
                  <a:lnTo>
                    <a:pt x="224" y="621"/>
                  </a:lnTo>
                  <a:lnTo>
                    <a:pt x="224" y="622"/>
                  </a:lnTo>
                  <a:lnTo>
                    <a:pt x="222" y="622"/>
                  </a:lnTo>
                  <a:lnTo>
                    <a:pt x="221" y="621"/>
                  </a:lnTo>
                  <a:lnTo>
                    <a:pt x="221" y="620"/>
                  </a:lnTo>
                  <a:lnTo>
                    <a:pt x="221" y="618"/>
                  </a:lnTo>
                  <a:lnTo>
                    <a:pt x="221" y="617"/>
                  </a:lnTo>
                  <a:lnTo>
                    <a:pt x="221" y="615"/>
                  </a:lnTo>
                  <a:lnTo>
                    <a:pt x="220" y="614"/>
                  </a:lnTo>
                  <a:lnTo>
                    <a:pt x="220" y="609"/>
                  </a:lnTo>
                  <a:lnTo>
                    <a:pt x="220" y="608"/>
                  </a:lnTo>
                  <a:lnTo>
                    <a:pt x="220" y="607"/>
                  </a:lnTo>
                  <a:lnTo>
                    <a:pt x="221" y="605"/>
                  </a:lnTo>
                  <a:lnTo>
                    <a:pt x="221" y="604"/>
                  </a:lnTo>
                  <a:lnTo>
                    <a:pt x="221" y="602"/>
                  </a:lnTo>
                  <a:lnTo>
                    <a:pt x="221" y="601"/>
                  </a:lnTo>
                  <a:lnTo>
                    <a:pt x="221" y="599"/>
                  </a:lnTo>
                  <a:lnTo>
                    <a:pt x="220" y="599"/>
                  </a:lnTo>
                  <a:lnTo>
                    <a:pt x="218" y="598"/>
                  </a:lnTo>
                  <a:lnTo>
                    <a:pt x="217" y="597"/>
                  </a:lnTo>
                  <a:lnTo>
                    <a:pt x="215" y="595"/>
                  </a:lnTo>
                  <a:lnTo>
                    <a:pt x="214" y="594"/>
                  </a:lnTo>
                  <a:lnTo>
                    <a:pt x="214" y="592"/>
                  </a:lnTo>
                  <a:lnTo>
                    <a:pt x="213" y="592"/>
                  </a:lnTo>
                  <a:lnTo>
                    <a:pt x="211" y="592"/>
                  </a:lnTo>
                  <a:lnTo>
                    <a:pt x="210" y="592"/>
                  </a:lnTo>
                  <a:lnTo>
                    <a:pt x="209" y="591"/>
                  </a:lnTo>
                  <a:lnTo>
                    <a:pt x="207" y="588"/>
                  </a:lnTo>
                  <a:lnTo>
                    <a:pt x="206" y="588"/>
                  </a:lnTo>
                  <a:lnTo>
                    <a:pt x="206" y="586"/>
                  </a:lnTo>
                  <a:lnTo>
                    <a:pt x="204" y="586"/>
                  </a:lnTo>
                  <a:lnTo>
                    <a:pt x="203" y="585"/>
                  </a:lnTo>
                  <a:lnTo>
                    <a:pt x="202" y="584"/>
                  </a:lnTo>
                  <a:lnTo>
                    <a:pt x="200" y="582"/>
                  </a:lnTo>
                  <a:lnTo>
                    <a:pt x="199" y="582"/>
                  </a:lnTo>
                  <a:lnTo>
                    <a:pt x="199" y="581"/>
                  </a:lnTo>
                  <a:lnTo>
                    <a:pt x="198" y="579"/>
                  </a:lnTo>
                  <a:lnTo>
                    <a:pt x="196" y="579"/>
                  </a:lnTo>
                  <a:lnTo>
                    <a:pt x="195" y="579"/>
                  </a:lnTo>
                  <a:lnTo>
                    <a:pt x="194" y="578"/>
                  </a:lnTo>
                  <a:lnTo>
                    <a:pt x="192" y="578"/>
                  </a:lnTo>
                  <a:lnTo>
                    <a:pt x="191" y="576"/>
                  </a:lnTo>
                  <a:lnTo>
                    <a:pt x="189" y="575"/>
                  </a:lnTo>
                  <a:lnTo>
                    <a:pt x="188" y="575"/>
                  </a:lnTo>
                  <a:lnTo>
                    <a:pt x="187" y="575"/>
                  </a:lnTo>
                  <a:lnTo>
                    <a:pt x="187" y="573"/>
                  </a:lnTo>
                  <a:lnTo>
                    <a:pt x="185" y="573"/>
                  </a:lnTo>
                  <a:lnTo>
                    <a:pt x="184" y="573"/>
                  </a:lnTo>
                  <a:lnTo>
                    <a:pt x="183" y="573"/>
                  </a:lnTo>
                  <a:lnTo>
                    <a:pt x="183" y="575"/>
                  </a:lnTo>
                  <a:lnTo>
                    <a:pt x="181" y="575"/>
                  </a:lnTo>
                  <a:lnTo>
                    <a:pt x="181" y="573"/>
                  </a:lnTo>
                  <a:lnTo>
                    <a:pt x="180" y="572"/>
                  </a:lnTo>
                  <a:lnTo>
                    <a:pt x="180" y="569"/>
                  </a:lnTo>
                  <a:lnTo>
                    <a:pt x="178" y="569"/>
                  </a:lnTo>
                  <a:lnTo>
                    <a:pt x="178" y="568"/>
                  </a:lnTo>
                  <a:lnTo>
                    <a:pt x="177" y="566"/>
                  </a:lnTo>
                  <a:lnTo>
                    <a:pt x="177" y="565"/>
                  </a:lnTo>
                  <a:lnTo>
                    <a:pt x="177" y="563"/>
                  </a:lnTo>
                  <a:lnTo>
                    <a:pt x="177" y="562"/>
                  </a:lnTo>
                  <a:lnTo>
                    <a:pt x="177" y="561"/>
                  </a:lnTo>
                  <a:lnTo>
                    <a:pt x="177" y="559"/>
                  </a:lnTo>
                  <a:lnTo>
                    <a:pt x="178" y="558"/>
                  </a:lnTo>
                  <a:lnTo>
                    <a:pt x="178" y="556"/>
                  </a:lnTo>
                  <a:lnTo>
                    <a:pt x="177" y="555"/>
                  </a:lnTo>
                  <a:lnTo>
                    <a:pt x="178" y="553"/>
                  </a:lnTo>
                  <a:lnTo>
                    <a:pt x="178" y="552"/>
                  </a:lnTo>
                  <a:lnTo>
                    <a:pt x="178" y="550"/>
                  </a:lnTo>
                  <a:lnTo>
                    <a:pt x="178" y="549"/>
                  </a:lnTo>
                  <a:lnTo>
                    <a:pt x="178" y="548"/>
                  </a:lnTo>
                  <a:lnTo>
                    <a:pt x="178" y="546"/>
                  </a:lnTo>
                  <a:lnTo>
                    <a:pt x="178" y="545"/>
                  </a:lnTo>
                  <a:lnTo>
                    <a:pt x="178" y="543"/>
                  </a:lnTo>
                  <a:lnTo>
                    <a:pt x="177" y="542"/>
                  </a:lnTo>
                  <a:lnTo>
                    <a:pt x="177" y="540"/>
                  </a:lnTo>
                  <a:lnTo>
                    <a:pt x="176" y="539"/>
                  </a:lnTo>
                  <a:lnTo>
                    <a:pt x="176" y="537"/>
                  </a:lnTo>
                  <a:lnTo>
                    <a:pt x="176" y="536"/>
                  </a:lnTo>
                  <a:lnTo>
                    <a:pt x="176" y="535"/>
                  </a:lnTo>
                  <a:lnTo>
                    <a:pt x="176" y="533"/>
                  </a:lnTo>
                  <a:lnTo>
                    <a:pt x="174" y="532"/>
                  </a:lnTo>
                  <a:lnTo>
                    <a:pt x="174" y="530"/>
                  </a:lnTo>
                  <a:lnTo>
                    <a:pt x="174" y="529"/>
                  </a:lnTo>
                  <a:lnTo>
                    <a:pt x="174" y="530"/>
                  </a:lnTo>
                  <a:lnTo>
                    <a:pt x="173" y="530"/>
                  </a:lnTo>
                  <a:lnTo>
                    <a:pt x="172" y="532"/>
                  </a:lnTo>
                  <a:lnTo>
                    <a:pt x="172" y="533"/>
                  </a:lnTo>
                  <a:lnTo>
                    <a:pt x="170" y="533"/>
                  </a:lnTo>
                  <a:lnTo>
                    <a:pt x="169" y="535"/>
                  </a:lnTo>
                  <a:lnTo>
                    <a:pt x="167" y="535"/>
                  </a:lnTo>
                  <a:lnTo>
                    <a:pt x="167" y="536"/>
                  </a:lnTo>
                  <a:lnTo>
                    <a:pt x="166" y="536"/>
                  </a:lnTo>
                  <a:lnTo>
                    <a:pt x="165" y="536"/>
                  </a:lnTo>
                  <a:lnTo>
                    <a:pt x="163" y="536"/>
                  </a:lnTo>
                  <a:lnTo>
                    <a:pt x="162" y="536"/>
                  </a:lnTo>
                  <a:lnTo>
                    <a:pt x="161" y="536"/>
                  </a:lnTo>
                  <a:lnTo>
                    <a:pt x="159" y="536"/>
                  </a:lnTo>
                  <a:lnTo>
                    <a:pt x="158" y="536"/>
                  </a:lnTo>
                  <a:lnTo>
                    <a:pt x="157" y="536"/>
                  </a:lnTo>
                  <a:lnTo>
                    <a:pt x="155" y="536"/>
                  </a:lnTo>
                  <a:lnTo>
                    <a:pt x="154" y="536"/>
                  </a:lnTo>
                  <a:lnTo>
                    <a:pt x="152" y="536"/>
                  </a:lnTo>
                  <a:lnTo>
                    <a:pt x="151" y="536"/>
                  </a:lnTo>
                  <a:lnTo>
                    <a:pt x="150" y="536"/>
                  </a:lnTo>
                  <a:lnTo>
                    <a:pt x="148" y="535"/>
                  </a:lnTo>
                  <a:lnTo>
                    <a:pt x="147" y="535"/>
                  </a:lnTo>
                  <a:lnTo>
                    <a:pt x="146" y="536"/>
                  </a:lnTo>
                  <a:lnTo>
                    <a:pt x="144" y="536"/>
                  </a:lnTo>
                  <a:lnTo>
                    <a:pt x="143" y="536"/>
                  </a:lnTo>
                  <a:lnTo>
                    <a:pt x="143" y="537"/>
                  </a:lnTo>
                  <a:lnTo>
                    <a:pt x="141" y="539"/>
                  </a:lnTo>
                  <a:lnTo>
                    <a:pt x="141" y="540"/>
                  </a:lnTo>
                  <a:lnTo>
                    <a:pt x="141" y="543"/>
                  </a:lnTo>
                  <a:lnTo>
                    <a:pt x="141" y="545"/>
                  </a:lnTo>
                  <a:lnTo>
                    <a:pt x="141" y="546"/>
                  </a:lnTo>
                  <a:lnTo>
                    <a:pt x="141" y="548"/>
                  </a:lnTo>
                  <a:lnTo>
                    <a:pt x="143" y="548"/>
                  </a:lnTo>
                  <a:lnTo>
                    <a:pt x="143" y="549"/>
                  </a:lnTo>
                  <a:lnTo>
                    <a:pt x="144" y="550"/>
                  </a:lnTo>
                  <a:lnTo>
                    <a:pt x="144" y="552"/>
                  </a:lnTo>
                  <a:lnTo>
                    <a:pt x="144" y="553"/>
                  </a:lnTo>
                  <a:lnTo>
                    <a:pt x="146" y="555"/>
                  </a:lnTo>
                  <a:lnTo>
                    <a:pt x="144" y="556"/>
                  </a:lnTo>
                  <a:lnTo>
                    <a:pt x="144" y="559"/>
                  </a:lnTo>
                  <a:lnTo>
                    <a:pt x="143" y="561"/>
                  </a:lnTo>
                  <a:lnTo>
                    <a:pt x="143" y="562"/>
                  </a:lnTo>
                  <a:lnTo>
                    <a:pt x="140" y="563"/>
                  </a:lnTo>
                  <a:lnTo>
                    <a:pt x="139" y="563"/>
                  </a:lnTo>
                  <a:lnTo>
                    <a:pt x="139" y="566"/>
                  </a:lnTo>
                  <a:lnTo>
                    <a:pt x="137" y="569"/>
                  </a:lnTo>
                  <a:lnTo>
                    <a:pt x="137" y="571"/>
                  </a:lnTo>
                  <a:lnTo>
                    <a:pt x="137" y="573"/>
                  </a:lnTo>
                  <a:lnTo>
                    <a:pt x="139" y="576"/>
                  </a:lnTo>
                  <a:lnTo>
                    <a:pt x="139" y="578"/>
                  </a:lnTo>
                  <a:lnTo>
                    <a:pt x="139" y="579"/>
                  </a:lnTo>
                  <a:lnTo>
                    <a:pt x="139" y="581"/>
                  </a:lnTo>
                  <a:lnTo>
                    <a:pt x="137" y="582"/>
                  </a:lnTo>
                  <a:lnTo>
                    <a:pt x="136" y="584"/>
                  </a:lnTo>
                  <a:lnTo>
                    <a:pt x="135" y="585"/>
                  </a:lnTo>
                  <a:lnTo>
                    <a:pt x="133" y="586"/>
                  </a:lnTo>
                  <a:lnTo>
                    <a:pt x="132" y="588"/>
                  </a:lnTo>
                  <a:lnTo>
                    <a:pt x="132" y="591"/>
                  </a:lnTo>
                  <a:lnTo>
                    <a:pt x="130" y="592"/>
                  </a:lnTo>
                  <a:lnTo>
                    <a:pt x="129" y="594"/>
                  </a:lnTo>
                  <a:lnTo>
                    <a:pt x="128" y="595"/>
                  </a:lnTo>
                  <a:lnTo>
                    <a:pt x="126" y="595"/>
                  </a:lnTo>
                  <a:lnTo>
                    <a:pt x="126" y="597"/>
                  </a:lnTo>
                  <a:lnTo>
                    <a:pt x="125" y="597"/>
                  </a:lnTo>
                  <a:lnTo>
                    <a:pt x="125" y="598"/>
                  </a:lnTo>
                  <a:lnTo>
                    <a:pt x="124" y="598"/>
                  </a:lnTo>
                  <a:lnTo>
                    <a:pt x="122" y="599"/>
                  </a:lnTo>
                  <a:lnTo>
                    <a:pt x="121" y="599"/>
                  </a:lnTo>
                  <a:lnTo>
                    <a:pt x="121" y="601"/>
                  </a:lnTo>
                  <a:lnTo>
                    <a:pt x="120" y="601"/>
                  </a:lnTo>
                  <a:lnTo>
                    <a:pt x="120" y="602"/>
                  </a:lnTo>
                  <a:lnTo>
                    <a:pt x="118" y="602"/>
                  </a:lnTo>
                  <a:lnTo>
                    <a:pt x="118" y="604"/>
                  </a:lnTo>
                  <a:lnTo>
                    <a:pt x="117" y="605"/>
                  </a:lnTo>
                  <a:lnTo>
                    <a:pt x="117" y="607"/>
                  </a:lnTo>
                  <a:lnTo>
                    <a:pt x="115" y="607"/>
                  </a:lnTo>
                  <a:lnTo>
                    <a:pt x="114" y="608"/>
                  </a:lnTo>
                  <a:lnTo>
                    <a:pt x="113" y="608"/>
                  </a:lnTo>
                  <a:lnTo>
                    <a:pt x="111" y="608"/>
                  </a:lnTo>
                  <a:lnTo>
                    <a:pt x="110" y="608"/>
                  </a:lnTo>
                  <a:lnTo>
                    <a:pt x="109" y="608"/>
                  </a:lnTo>
                  <a:lnTo>
                    <a:pt x="107" y="609"/>
                  </a:lnTo>
                  <a:lnTo>
                    <a:pt x="106" y="609"/>
                  </a:lnTo>
                  <a:lnTo>
                    <a:pt x="104" y="609"/>
                  </a:lnTo>
                  <a:lnTo>
                    <a:pt x="103" y="608"/>
                  </a:lnTo>
                  <a:lnTo>
                    <a:pt x="102" y="608"/>
                  </a:lnTo>
                  <a:lnTo>
                    <a:pt x="100" y="607"/>
                  </a:lnTo>
                  <a:lnTo>
                    <a:pt x="99" y="605"/>
                  </a:lnTo>
                  <a:lnTo>
                    <a:pt x="96" y="605"/>
                  </a:lnTo>
                  <a:lnTo>
                    <a:pt x="96" y="604"/>
                  </a:lnTo>
                  <a:lnTo>
                    <a:pt x="95" y="604"/>
                  </a:lnTo>
                  <a:lnTo>
                    <a:pt x="94" y="605"/>
                  </a:lnTo>
                  <a:lnTo>
                    <a:pt x="92" y="604"/>
                  </a:lnTo>
                  <a:lnTo>
                    <a:pt x="92" y="605"/>
                  </a:lnTo>
                  <a:lnTo>
                    <a:pt x="91" y="605"/>
                  </a:lnTo>
                  <a:lnTo>
                    <a:pt x="89" y="607"/>
                  </a:lnTo>
                  <a:lnTo>
                    <a:pt x="88" y="608"/>
                  </a:lnTo>
                  <a:lnTo>
                    <a:pt x="87" y="609"/>
                  </a:lnTo>
                  <a:lnTo>
                    <a:pt x="87" y="611"/>
                  </a:lnTo>
                  <a:lnTo>
                    <a:pt x="85" y="611"/>
                  </a:lnTo>
                  <a:lnTo>
                    <a:pt x="84" y="611"/>
                  </a:lnTo>
                  <a:lnTo>
                    <a:pt x="83" y="611"/>
                  </a:lnTo>
                  <a:lnTo>
                    <a:pt x="81" y="611"/>
                  </a:lnTo>
                  <a:lnTo>
                    <a:pt x="80" y="611"/>
                  </a:lnTo>
                  <a:lnTo>
                    <a:pt x="80" y="609"/>
                  </a:lnTo>
                  <a:lnTo>
                    <a:pt x="78" y="609"/>
                  </a:lnTo>
                  <a:lnTo>
                    <a:pt x="76" y="609"/>
                  </a:lnTo>
                  <a:lnTo>
                    <a:pt x="74" y="609"/>
                  </a:lnTo>
                  <a:lnTo>
                    <a:pt x="73" y="608"/>
                  </a:lnTo>
                  <a:lnTo>
                    <a:pt x="72" y="608"/>
                  </a:lnTo>
                  <a:lnTo>
                    <a:pt x="72" y="609"/>
                  </a:lnTo>
                  <a:lnTo>
                    <a:pt x="70" y="609"/>
                  </a:lnTo>
                  <a:lnTo>
                    <a:pt x="70" y="608"/>
                  </a:lnTo>
                  <a:lnTo>
                    <a:pt x="66" y="607"/>
                  </a:lnTo>
                  <a:lnTo>
                    <a:pt x="65" y="607"/>
                  </a:lnTo>
                  <a:lnTo>
                    <a:pt x="63" y="605"/>
                  </a:lnTo>
                  <a:lnTo>
                    <a:pt x="62" y="605"/>
                  </a:lnTo>
                  <a:lnTo>
                    <a:pt x="62" y="607"/>
                  </a:lnTo>
                  <a:lnTo>
                    <a:pt x="61" y="608"/>
                  </a:lnTo>
                  <a:lnTo>
                    <a:pt x="59" y="608"/>
                  </a:lnTo>
                  <a:lnTo>
                    <a:pt x="58" y="608"/>
                  </a:lnTo>
                  <a:lnTo>
                    <a:pt x="57" y="607"/>
                  </a:lnTo>
                  <a:lnTo>
                    <a:pt x="55" y="607"/>
                  </a:lnTo>
                  <a:lnTo>
                    <a:pt x="54" y="605"/>
                  </a:lnTo>
                  <a:lnTo>
                    <a:pt x="52" y="605"/>
                  </a:lnTo>
                  <a:lnTo>
                    <a:pt x="51" y="604"/>
                  </a:lnTo>
                  <a:lnTo>
                    <a:pt x="50" y="604"/>
                  </a:lnTo>
                  <a:lnTo>
                    <a:pt x="48" y="604"/>
                  </a:lnTo>
                  <a:lnTo>
                    <a:pt x="48" y="602"/>
                  </a:lnTo>
                  <a:lnTo>
                    <a:pt x="47" y="602"/>
                  </a:lnTo>
                  <a:lnTo>
                    <a:pt x="46" y="601"/>
                  </a:lnTo>
                  <a:lnTo>
                    <a:pt x="46" y="599"/>
                  </a:lnTo>
                  <a:lnTo>
                    <a:pt x="44" y="598"/>
                  </a:lnTo>
                  <a:lnTo>
                    <a:pt x="43" y="598"/>
                  </a:lnTo>
                  <a:lnTo>
                    <a:pt x="41" y="597"/>
                  </a:lnTo>
                  <a:lnTo>
                    <a:pt x="40" y="597"/>
                  </a:lnTo>
                  <a:lnTo>
                    <a:pt x="39" y="597"/>
                  </a:lnTo>
                  <a:lnTo>
                    <a:pt x="39" y="595"/>
                  </a:lnTo>
                  <a:lnTo>
                    <a:pt x="39" y="594"/>
                  </a:lnTo>
                  <a:lnTo>
                    <a:pt x="39" y="592"/>
                  </a:lnTo>
                  <a:lnTo>
                    <a:pt x="39" y="591"/>
                  </a:lnTo>
                  <a:lnTo>
                    <a:pt x="40" y="591"/>
                  </a:lnTo>
                  <a:lnTo>
                    <a:pt x="39" y="589"/>
                  </a:lnTo>
                  <a:lnTo>
                    <a:pt x="40" y="589"/>
                  </a:lnTo>
                  <a:lnTo>
                    <a:pt x="40" y="588"/>
                  </a:lnTo>
                  <a:lnTo>
                    <a:pt x="39" y="588"/>
                  </a:lnTo>
                  <a:lnTo>
                    <a:pt x="39" y="586"/>
                  </a:lnTo>
                  <a:lnTo>
                    <a:pt x="39" y="585"/>
                  </a:lnTo>
                  <a:lnTo>
                    <a:pt x="39" y="584"/>
                  </a:lnTo>
                  <a:lnTo>
                    <a:pt x="40" y="582"/>
                  </a:lnTo>
                  <a:lnTo>
                    <a:pt x="40" y="581"/>
                  </a:lnTo>
                  <a:lnTo>
                    <a:pt x="40" y="579"/>
                  </a:lnTo>
                  <a:lnTo>
                    <a:pt x="41" y="578"/>
                  </a:lnTo>
                  <a:lnTo>
                    <a:pt x="41" y="576"/>
                  </a:lnTo>
                  <a:lnTo>
                    <a:pt x="43" y="575"/>
                  </a:lnTo>
                  <a:lnTo>
                    <a:pt x="43" y="573"/>
                  </a:lnTo>
                  <a:lnTo>
                    <a:pt x="44" y="573"/>
                  </a:lnTo>
                  <a:lnTo>
                    <a:pt x="44" y="572"/>
                  </a:lnTo>
                  <a:lnTo>
                    <a:pt x="46" y="572"/>
                  </a:lnTo>
                  <a:lnTo>
                    <a:pt x="46" y="571"/>
                  </a:lnTo>
                  <a:lnTo>
                    <a:pt x="47" y="569"/>
                  </a:lnTo>
                  <a:lnTo>
                    <a:pt x="48" y="568"/>
                  </a:lnTo>
                  <a:lnTo>
                    <a:pt x="50" y="566"/>
                  </a:lnTo>
                  <a:lnTo>
                    <a:pt x="48" y="565"/>
                  </a:lnTo>
                  <a:lnTo>
                    <a:pt x="48" y="562"/>
                  </a:lnTo>
                  <a:lnTo>
                    <a:pt x="47" y="559"/>
                  </a:lnTo>
                  <a:lnTo>
                    <a:pt x="46" y="556"/>
                  </a:lnTo>
                  <a:lnTo>
                    <a:pt x="44" y="556"/>
                  </a:lnTo>
                  <a:lnTo>
                    <a:pt x="43" y="555"/>
                  </a:lnTo>
                  <a:lnTo>
                    <a:pt x="41" y="553"/>
                  </a:lnTo>
                  <a:lnTo>
                    <a:pt x="40" y="552"/>
                  </a:lnTo>
                  <a:lnTo>
                    <a:pt x="37" y="552"/>
                  </a:lnTo>
                  <a:lnTo>
                    <a:pt x="36" y="550"/>
                  </a:lnTo>
                  <a:lnTo>
                    <a:pt x="35" y="550"/>
                  </a:lnTo>
                  <a:lnTo>
                    <a:pt x="33" y="549"/>
                  </a:lnTo>
                  <a:lnTo>
                    <a:pt x="32" y="549"/>
                  </a:lnTo>
                  <a:lnTo>
                    <a:pt x="30" y="548"/>
                  </a:lnTo>
                  <a:lnTo>
                    <a:pt x="29" y="548"/>
                  </a:lnTo>
                  <a:lnTo>
                    <a:pt x="28" y="548"/>
                  </a:lnTo>
                  <a:lnTo>
                    <a:pt x="26" y="548"/>
                  </a:lnTo>
                  <a:lnTo>
                    <a:pt x="25" y="548"/>
                  </a:lnTo>
                  <a:lnTo>
                    <a:pt x="25" y="546"/>
                  </a:lnTo>
                  <a:lnTo>
                    <a:pt x="24" y="543"/>
                  </a:lnTo>
                  <a:lnTo>
                    <a:pt x="25" y="543"/>
                  </a:lnTo>
                  <a:lnTo>
                    <a:pt x="25" y="542"/>
                  </a:lnTo>
                  <a:lnTo>
                    <a:pt x="25" y="540"/>
                  </a:lnTo>
                  <a:lnTo>
                    <a:pt x="25" y="539"/>
                  </a:lnTo>
                  <a:lnTo>
                    <a:pt x="25" y="537"/>
                  </a:lnTo>
                  <a:lnTo>
                    <a:pt x="25" y="536"/>
                  </a:lnTo>
                  <a:lnTo>
                    <a:pt x="25" y="535"/>
                  </a:lnTo>
                  <a:lnTo>
                    <a:pt x="25" y="533"/>
                  </a:lnTo>
                  <a:lnTo>
                    <a:pt x="24" y="530"/>
                  </a:lnTo>
                  <a:lnTo>
                    <a:pt x="22" y="529"/>
                  </a:lnTo>
                  <a:lnTo>
                    <a:pt x="21" y="526"/>
                  </a:lnTo>
                  <a:lnTo>
                    <a:pt x="20" y="524"/>
                  </a:lnTo>
                  <a:lnTo>
                    <a:pt x="20" y="523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20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20" y="517"/>
                  </a:lnTo>
                  <a:lnTo>
                    <a:pt x="20" y="516"/>
                  </a:lnTo>
                  <a:lnTo>
                    <a:pt x="20" y="514"/>
                  </a:lnTo>
                  <a:lnTo>
                    <a:pt x="21" y="514"/>
                  </a:lnTo>
                  <a:lnTo>
                    <a:pt x="21" y="513"/>
                  </a:lnTo>
                  <a:lnTo>
                    <a:pt x="22" y="512"/>
                  </a:lnTo>
                  <a:lnTo>
                    <a:pt x="22" y="510"/>
                  </a:lnTo>
                  <a:lnTo>
                    <a:pt x="22" y="509"/>
                  </a:lnTo>
                  <a:lnTo>
                    <a:pt x="22" y="507"/>
                  </a:lnTo>
                  <a:lnTo>
                    <a:pt x="22" y="504"/>
                  </a:lnTo>
                  <a:lnTo>
                    <a:pt x="22" y="503"/>
                  </a:lnTo>
                  <a:lnTo>
                    <a:pt x="22" y="501"/>
                  </a:lnTo>
                  <a:lnTo>
                    <a:pt x="22" y="499"/>
                  </a:lnTo>
                  <a:lnTo>
                    <a:pt x="21" y="497"/>
                  </a:lnTo>
                  <a:lnTo>
                    <a:pt x="22" y="497"/>
                  </a:lnTo>
                  <a:lnTo>
                    <a:pt x="22" y="491"/>
                  </a:lnTo>
                  <a:lnTo>
                    <a:pt x="22" y="490"/>
                  </a:lnTo>
                  <a:lnTo>
                    <a:pt x="22" y="488"/>
                  </a:lnTo>
                  <a:lnTo>
                    <a:pt x="22" y="487"/>
                  </a:lnTo>
                  <a:lnTo>
                    <a:pt x="21" y="487"/>
                  </a:lnTo>
                  <a:lnTo>
                    <a:pt x="20" y="486"/>
                  </a:lnTo>
                  <a:lnTo>
                    <a:pt x="17" y="481"/>
                  </a:lnTo>
                  <a:lnTo>
                    <a:pt x="17" y="480"/>
                  </a:lnTo>
                  <a:lnTo>
                    <a:pt x="17" y="478"/>
                  </a:lnTo>
                  <a:lnTo>
                    <a:pt x="18" y="477"/>
                  </a:lnTo>
                  <a:lnTo>
                    <a:pt x="20" y="475"/>
                  </a:lnTo>
                  <a:lnTo>
                    <a:pt x="21" y="474"/>
                  </a:lnTo>
                  <a:lnTo>
                    <a:pt x="21" y="468"/>
                  </a:lnTo>
                  <a:lnTo>
                    <a:pt x="22" y="470"/>
                  </a:lnTo>
                  <a:lnTo>
                    <a:pt x="32" y="474"/>
                  </a:lnTo>
                  <a:lnTo>
                    <a:pt x="33" y="464"/>
                  </a:lnTo>
                  <a:lnTo>
                    <a:pt x="35" y="454"/>
                  </a:lnTo>
                  <a:lnTo>
                    <a:pt x="36" y="444"/>
                  </a:lnTo>
                  <a:lnTo>
                    <a:pt x="39" y="438"/>
                  </a:lnTo>
                  <a:lnTo>
                    <a:pt x="39" y="431"/>
                  </a:lnTo>
                  <a:lnTo>
                    <a:pt x="43" y="421"/>
                  </a:lnTo>
                  <a:lnTo>
                    <a:pt x="46" y="414"/>
                  </a:lnTo>
                  <a:lnTo>
                    <a:pt x="50" y="405"/>
                  </a:lnTo>
                  <a:lnTo>
                    <a:pt x="55" y="398"/>
                  </a:lnTo>
                  <a:lnTo>
                    <a:pt x="62" y="388"/>
                  </a:lnTo>
                  <a:lnTo>
                    <a:pt x="72" y="367"/>
                  </a:lnTo>
                  <a:lnTo>
                    <a:pt x="74" y="363"/>
                  </a:lnTo>
                  <a:lnTo>
                    <a:pt x="78" y="352"/>
                  </a:lnTo>
                  <a:lnTo>
                    <a:pt x="84" y="336"/>
                  </a:lnTo>
                  <a:lnTo>
                    <a:pt x="96" y="343"/>
                  </a:lnTo>
                  <a:lnTo>
                    <a:pt x="111" y="347"/>
                  </a:lnTo>
                  <a:lnTo>
                    <a:pt x="125" y="353"/>
                  </a:lnTo>
                  <a:lnTo>
                    <a:pt x="130" y="354"/>
                  </a:lnTo>
                  <a:lnTo>
                    <a:pt x="136" y="356"/>
                  </a:lnTo>
                  <a:lnTo>
                    <a:pt x="141" y="356"/>
                  </a:lnTo>
                  <a:lnTo>
                    <a:pt x="148" y="354"/>
                  </a:lnTo>
                  <a:lnTo>
                    <a:pt x="155" y="352"/>
                  </a:lnTo>
                  <a:lnTo>
                    <a:pt x="161" y="350"/>
                  </a:lnTo>
                  <a:lnTo>
                    <a:pt x="162" y="349"/>
                  </a:lnTo>
                  <a:lnTo>
                    <a:pt x="172" y="347"/>
                  </a:lnTo>
                  <a:lnTo>
                    <a:pt x="183" y="344"/>
                  </a:lnTo>
                  <a:lnTo>
                    <a:pt x="189" y="343"/>
                  </a:lnTo>
                  <a:lnTo>
                    <a:pt x="195" y="341"/>
                  </a:lnTo>
                  <a:lnTo>
                    <a:pt x="200" y="343"/>
                  </a:lnTo>
                  <a:lnTo>
                    <a:pt x="206" y="346"/>
                  </a:lnTo>
                  <a:lnTo>
                    <a:pt x="213" y="350"/>
                  </a:lnTo>
                  <a:lnTo>
                    <a:pt x="221" y="354"/>
                  </a:lnTo>
                  <a:lnTo>
                    <a:pt x="221" y="350"/>
                  </a:lnTo>
                  <a:lnTo>
                    <a:pt x="220" y="341"/>
                  </a:lnTo>
                  <a:lnTo>
                    <a:pt x="218" y="336"/>
                  </a:lnTo>
                  <a:lnTo>
                    <a:pt x="217" y="327"/>
                  </a:lnTo>
                  <a:lnTo>
                    <a:pt x="218" y="323"/>
                  </a:lnTo>
                  <a:lnTo>
                    <a:pt x="215" y="317"/>
                  </a:lnTo>
                  <a:lnTo>
                    <a:pt x="214" y="313"/>
                  </a:lnTo>
                  <a:lnTo>
                    <a:pt x="213" y="308"/>
                  </a:lnTo>
                  <a:lnTo>
                    <a:pt x="210" y="305"/>
                  </a:lnTo>
                  <a:lnTo>
                    <a:pt x="210" y="304"/>
                  </a:lnTo>
                  <a:lnTo>
                    <a:pt x="207" y="300"/>
                  </a:lnTo>
                  <a:lnTo>
                    <a:pt x="204" y="295"/>
                  </a:lnTo>
                  <a:lnTo>
                    <a:pt x="200" y="290"/>
                  </a:lnTo>
                  <a:lnTo>
                    <a:pt x="196" y="285"/>
                  </a:lnTo>
                  <a:lnTo>
                    <a:pt x="192" y="278"/>
                  </a:lnTo>
                  <a:lnTo>
                    <a:pt x="189" y="275"/>
                  </a:lnTo>
                  <a:lnTo>
                    <a:pt x="188" y="269"/>
                  </a:lnTo>
                  <a:lnTo>
                    <a:pt x="185" y="262"/>
                  </a:lnTo>
                  <a:lnTo>
                    <a:pt x="183" y="258"/>
                  </a:lnTo>
                  <a:lnTo>
                    <a:pt x="180" y="255"/>
                  </a:lnTo>
                  <a:lnTo>
                    <a:pt x="181" y="254"/>
                  </a:lnTo>
                  <a:lnTo>
                    <a:pt x="176" y="245"/>
                  </a:lnTo>
                  <a:lnTo>
                    <a:pt x="163" y="245"/>
                  </a:lnTo>
                  <a:lnTo>
                    <a:pt x="161" y="246"/>
                  </a:lnTo>
                  <a:lnTo>
                    <a:pt x="139" y="249"/>
                  </a:lnTo>
                  <a:lnTo>
                    <a:pt x="147" y="241"/>
                  </a:lnTo>
                  <a:lnTo>
                    <a:pt x="147" y="239"/>
                  </a:lnTo>
                  <a:lnTo>
                    <a:pt x="147" y="238"/>
                  </a:lnTo>
                  <a:lnTo>
                    <a:pt x="147" y="236"/>
                  </a:lnTo>
                  <a:lnTo>
                    <a:pt x="146" y="236"/>
                  </a:lnTo>
                  <a:lnTo>
                    <a:pt x="147" y="236"/>
                  </a:lnTo>
                  <a:lnTo>
                    <a:pt x="147" y="235"/>
                  </a:lnTo>
                  <a:lnTo>
                    <a:pt x="146" y="235"/>
                  </a:lnTo>
                  <a:lnTo>
                    <a:pt x="146" y="233"/>
                  </a:lnTo>
                  <a:lnTo>
                    <a:pt x="146" y="232"/>
                  </a:lnTo>
                  <a:lnTo>
                    <a:pt x="144" y="232"/>
                  </a:lnTo>
                  <a:lnTo>
                    <a:pt x="143" y="232"/>
                  </a:lnTo>
                  <a:lnTo>
                    <a:pt x="141" y="231"/>
                  </a:lnTo>
                  <a:lnTo>
                    <a:pt x="141" y="229"/>
                  </a:lnTo>
                  <a:lnTo>
                    <a:pt x="140" y="229"/>
                  </a:lnTo>
                  <a:lnTo>
                    <a:pt x="140" y="228"/>
                  </a:lnTo>
                  <a:lnTo>
                    <a:pt x="140" y="226"/>
                  </a:lnTo>
                  <a:lnTo>
                    <a:pt x="140" y="225"/>
                  </a:lnTo>
                  <a:lnTo>
                    <a:pt x="140" y="223"/>
                  </a:lnTo>
                  <a:lnTo>
                    <a:pt x="141" y="223"/>
                  </a:lnTo>
                  <a:lnTo>
                    <a:pt x="141" y="222"/>
                  </a:lnTo>
                  <a:lnTo>
                    <a:pt x="143" y="222"/>
                  </a:lnTo>
                  <a:lnTo>
                    <a:pt x="143" y="220"/>
                  </a:lnTo>
                  <a:lnTo>
                    <a:pt x="143" y="219"/>
                  </a:lnTo>
                  <a:lnTo>
                    <a:pt x="132" y="212"/>
                  </a:lnTo>
                  <a:lnTo>
                    <a:pt x="130" y="212"/>
                  </a:lnTo>
                  <a:lnTo>
                    <a:pt x="129" y="210"/>
                  </a:lnTo>
                  <a:lnTo>
                    <a:pt x="128" y="210"/>
                  </a:lnTo>
                  <a:lnTo>
                    <a:pt x="126" y="209"/>
                  </a:lnTo>
                  <a:lnTo>
                    <a:pt x="125" y="209"/>
                  </a:lnTo>
                  <a:lnTo>
                    <a:pt x="124" y="209"/>
                  </a:lnTo>
                  <a:lnTo>
                    <a:pt x="122" y="209"/>
                  </a:lnTo>
                  <a:lnTo>
                    <a:pt x="121" y="207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7" y="207"/>
                  </a:lnTo>
                  <a:lnTo>
                    <a:pt x="117" y="209"/>
                  </a:lnTo>
                  <a:lnTo>
                    <a:pt x="115" y="209"/>
                  </a:lnTo>
                  <a:lnTo>
                    <a:pt x="114" y="209"/>
                  </a:lnTo>
                  <a:lnTo>
                    <a:pt x="113" y="209"/>
                  </a:lnTo>
                  <a:lnTo>
                    <a:pt x="111" y="210"/>
                  </a:lnTo>
                  <a:lnTo>
                    <a:pt x="110" y="210"/>
                  </a:lnTo>
                  <a:lnTo>
                    <a:pt x="110" y="212"/>
                  </a:lnTo>
                  <a:lnTo>
                    <a:pt x="109" y="212"/>
                  </a:lnTo>
                  <a:lnTo>
                    <a:pt x="107" y="212"/>
                  </a:lnTo>
                  <a:lnTo>
                    <a:pt x="107" y="213"/>
                  </a:lnTo>
                  <a:lnTo>
                    <a:pt x="106" y="213"/>
                  </a:lnTo>
                  <a:lnTo>
                    <a:pt x="104" y="215"/>
                  </a:lnTo>
                  <a:lnTo>
                    <a:pt x="103" y="215"/>
                  </a:lnTo>
                  <a:lnTo>
                    <a:pt x="102" y="215"/>
                  </a:lnTo>
                  <a:lnTo>
                    <a:pt x="100" y="215"/>
                  </a:lnTo>
                  <a:lnTo>
                    <a:pt x="100" y="216"/>
                  </a:lnTo>
                  <a:lnTo>
                    <a:pt x="99" y="216"/>
                  </a:lnTo>
                  <a:lnTo>
                    <a:pt x="98" y="216"/>
                  </a:lnTo>
                  <a:lnTo>
                    <a:pt x="91" y="216"/>
                  </a:lnTo>
                  <a:lnTo>
                    <a:pt x="72" y="216"/>
                  </a:lnTo>
                  <a:lnTo>
                    <a:pt x="67" y="216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0" y="216"/>
                  </a:lnTo>
                  <a:lnTo>
                    <a:pt x="40" y="213"/>
                  </a:lnTo>
                  <a:lnTo>
                    <a:pt x="39" y="213"/>
                  </a:lnTo>
                  <a:lnTo>
                    <a:pt x="36" y="212"/>
                  </a:lnTo>
                  <a:lnTo>
                    <a:pt x="32" y="212"/>
                  </a:lnTo>
                  <a:lnTo>
                    <a:pt x="29" y="213"/>
                  </a:lnTo>
                  <a:lnTo>
                    <a:pt x="26" y="213"/>
                  </a:lnTo>
                  <a:lnTo>
                    <a:pt x="26" y="212"/>
                  </a:lnTo>
                  <a:lnTo>
                    <a:pt x="25" y="210"/>
                  </a:lnTo>
                  <a:lnTo>
                    <a:pt x="22" y="209"/>
                  </a:lnTo>
                  <a:lnTo>
                    <a:pt x="20" y="207"/>
                  </a:lnTo>
                  <a:lnTo>
                    <a:pt x="17" y="206"/>
                  </a:lnTo>
                  <a:lnTo>
                    <a:pt x="14" y="205"/>
                  </a:lnTo>
                  <a:lnTo>
                    <a:pt x="11" y="205"/>
                  </a:lnTo>
                  <a:lnTo>
                    <a:pt x="10" y="205"/>
                  </a:lnTo>
                  <a:lnTo>
                    <a:pt x="6" y="206"/>
                  </a:lnTo>
                  <a:lnTo>
                    <a:pt x="4" y="207"/>
                  </a:lnTo>
                  <a:lnTo>
                    <a:pt x="3" y="209"/>
                  </a:lnTo>
                  <a:lnTo>
                    <a:pt x="2" y="207"/>
                  </a:lnTo>
                  <a:lnTo>
                    <a:pt x="2" y="206"/>
                  </a:lnTo>
                  <a:lnTo>
                    <a:pt x="0" y="203"/>
                  </a:lnTo>
                  <a:lnTo>
                    <a:pt x="0" y="200"/>
                  </a:lnTo>
                  <a:lnTo>
                    <a:pt x="0" y="199"/>
                  </a:lnTo>
                  <a:lnTo>
                    <a:pt x="2" y="197"/>
                  </a:lnTo>
                  <a:lnTo>
                    <a:pt x="4" y="196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3" y="193"/>
                  </a:lnTo>
                  <a:lnTo>
                    <a:pt x="3" y="192"/>
                  </a:lnTo>
                  <a:lnTo>
                    <a:pt x="3" y="190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6" y="189"/>
                  </a:lnTo>
                  <a:lnTo>
                    <a:pt x="7" y="189"/>
                  </a:lnTo>
                  <a:lnTo>
                    <a:pt x="7" y="187"/>
                  </a:lnTo>
                  <a:lnTo>
                    <a:pt x="9" y="187"/>
                  </a:lnTo>
                  <a:lnTo>
                    <a:pt x="9" y="186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0" y="183"/>
                  </a:lnTo>
                  <a:lnTo>
                    <a:pt x="11" y="183"/>
                  </a:lnTo>
                  <a:lnTo>
                    <a:pt x="13" y="180"/>
                  </a:lnTo>
                  <a:lnTo>
                    <a:pt x="13" y="179"/>
                  </a:lnTo>
                  <a:lnTo>
                    <a:pt x="13" y="177"/>
                  </a:lnTo>
                  <a:lnTo>
                    <a:pt x="13" y="176"/>
                  </a:lnTo>
                  <a:lnTo>
                    <a:pt x="11" y="176"/>
                  </a:lnTo>
                  <a:lnTo>
                    <a:pt x="11" y="174"/>
                  </a:lnTo>
                  <a:lnTo>
                    <a:pt x="11" y="173"/>
                  </a:lnTo>
                  <a:lnTo>
                    <a:pt x="11" y="171"/>
                  </a:lnTo>
                  <a:lnTo>
                    <a:pt x="15" y="167"/>
                  </a:lnTo>
                  <a:lnTo>
                    <a:pt x="17" y="167"/>
                  </a:lnTo>
                  <a:lnTo>
                    <a:pt x="18" y="167"/>
                  </a:lnTo>
                  <a:lnTo>
                    <a:pt x="20" y="167"/>
                  </a:lnTo>
                  <a:lnTo>
                    <a:pt x="14" y="160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4" y="156"/>
                  </a:lnTo>
                  <a:lnTo>
                    <a:pt x="15" y="156"/>
                  </a:lnTo>
                  <a:lnTo>
                    <a:pt x="17" y="154"/>
                  </a:lnTo>
                  <a:lnTo>
                    <a:pt x="18" y="154"/>
                  </a:lnTo>
                  <a:lnTo>
                    <a:pt x="18" y="153"/>
                  </a:lnTo>
                  <a:lnTo>
                    <a:pt x="18" y="151"/>
                  </a:lnTo>
                  <a:lnTo>
                    <a:pt x="20" y="151"/>
                  </a:lnTo>
                  <a:lnTo>
                    <a:pt x="21" y="151"/>
                  </a:lnTo>
                  <a:lnTo>
                    <a:pt x="21" y="150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4" y="148"/>
                  </a:lnTo>
                  <a:lnTo>
                    <a:pt x="24" y="147"/>
                  </a:lnTo>
                  <a:lnTo>
                    <a:pt x="25" y="147"/>
                  </a:lnTo>
                  <a:lnTo>
                    <a:pt x="26" y="147"/>
                  </a:lnTo>
                  <a:lnTo>
                    <a:pt x="26" y="146"/>
                  </a:lnTo>
                  <a:lnTo>
                    <a:pt x="28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9" y="143"/>
                  </a:lnTo>
                  <a:lnTo>
                    <a:pt x="29" y="141"/>
                  </a:lnTo>
                  <a:lnTo>
                    <a:pt x="30" y="141"/>
                  </a:lnTo>
                  <a:lnTo>
                    <a:pt x="30" y="140"/>
                  </a:lnTo>
                  <a:lnTo>
                    <a:pt x="32" y="140"/>
                  </a:lnTo>
                  <a:lnTo>
                    <a:pt x="32" y="138"/>
                  </a:lnTo>
                  <a:lnTo>
                    <a:pt x="33" y="138"/>
                  </a:lnTo>
                  <a:lnTo>
                    <a:pt x="33" y="137"/>
                  </a:lnTo>
                  <a:lnTo>
                    <a:pt x="35" y="137"/>
                  </a:lnTo>
                  <a:lnTo>
                    <a:pt x="35" y="135"/>
                  </a:lnTo>
                  <a:lnTo>
                    <a:pt x="36" y="135"/>
                  </a:lnTo>
                  <a:lnTo>
                    <a:pt x="37" y="135"/>
                  </a:lnTo>
                  <a:lnTo>
                    <a:pt x="37" y="134"/>
                  </a:lnTo>
                  <a:lnTo>
                    <a:pt x="37" y="133"/>
                  </a:lnTo>
                  <a:lnTo>
                    <a:pt x="37" y="131"/>
                  </a:lnTo>
                  <a:lnTo>
                    <a:pt x="39" y="131"/>
                  </a:lnTo>
                  <a:lnTo>
                    <a:pt x="39" y="130"/>
                  </a:lnTo>
                  <a:lnTo>
                    <a:pt x="40" y="130"/>
                  </a:lnTo>
                  <a:lnTo>
                    <a:pt x="40" y="128"/>
                  </a:lnTo>
                  <a:lnTo>
                    <a:pt x="41" y="128"/>
                  </a:lnTo>
                  <a:lnTo>
                    <a:pt x="43" y="128"/>
                  </a:lnTo>
                  <a:lnTo>
                    <a:pt x="43" y="127"/>
                  </a:lnTo>
                  <a:lnTo>
                    <a:pt x="41" y="127"/>
                  </a:lnTo>
                  <a:lnTo>
                    <a:pt x="41" y="125"/>
                  </a:lnTo>
                  <a:lnTo>
                    <a:pt x="43" y="125"/>
                  </a:lnTo>
                  <a:lnTo>
                    <a:pt x="43" y="124"/>
                  </a:lnTo>
                  <a:lnTo>
                    <a:pt x="43" y="122"/>
                  </a:lnTo>
                  <a:lnTo>
                    <a:pt x="43" y="121"/>
                  </a:lnTo>
                  <a:lnTo>
                    <a:pt x="41" y="121"/>
                  </a:lnTo>
                  <a:lnTo>
                    <a:pt x="41" y="120"/>
                  </a:lnTo>
                  <a:lnTo>
                    <a:pt x="41" y="118"/>
                  </a:lnTo>
                  <a:lnTo>
                    <a:pt x="40" y="118"/>
                  </a:lnTo>
                  <a:lnTo>
                    <a:pt x="40" y="117"/>
                  </a:lnTo>
                  <a:lnTo>
                    <a:pt x="40" y="115"/>
                  </a:lnTo>
                  <a:lnTo>
                    <a:pt x="40" y="114"/>
                  </a:lnTo>
                  <a:lnTo>
                    <a:pt x="41" y="114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3" y="111"/>
                  </a:lnTo>
                  <a:lnTo>
                    <a:pt x="41" y="109"/>
                  </a:lnTo>
                  <a:lnTo>
                    <a:pt x="43" y="109"/>
                  </a:lnTo>
                  <a:lnTo>
                    <a:pt x="43" y="108"/>
                  </a:lnTo>
                  <a:lnTo>
                    <a:pt x="43" y="107"/>
                  </a:lnTo>
                  <a:lnTo>
                    <a:pt x="43" y="105"/>
                  </a:lnTo>
                  <a:lnTo>
                    <a:pt x="44" y="105"/>
                  </a:lnTo>
                  <a:lnTo>
                    <a:pt x="44" y="104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6" y="101"/>
                  </a:lnTo>
                  <a:lnTo>
                    <a:pt x="46" y="99"/>
                  </a:lnTo>
                  <a:lnTo>
                    <a:pt x="46" y="98"/>
                  </a:lnTo>
                  <a:lnTo>
                    <a:pt x="46" y="97"/>
                  </a:lnTo>
                  <a:lnTo>
                    <a:pt x="47" y="97"/>
                  </a:lnTo>
                  <a:lnTo>
                    <a:pt x="47" y="95"/>
                  </a:lnTo>
                  <a:lnTo>
                    <a:pt x="46" y="95"/>
                  </a:lnTo>
                  <a:lnTo>
                    <a:pt x="46" y="94"/>
                  </a:lnTo>
                  <a:lnTo>
                    <a:pt x="46" y="92"/>
                  </a:lnTo>
                  <a:lnTo>
                    <a:pt x="44" y="92"/>
                  </a:lnTo>
                  <a:lnTo>
                    <a:pt x="44" y="91"/>
                  </a:lnTo>
                  <a:lnTo>
                    <a:pt x="43" y="91"/>
                  </a:lnTo>
                  <a:lnTo>
                    <a:pt x="43" y="89"/>
                  </a:lnTo>
                  <a:lnTo>
                    <a:pt x="41" y="89"/>
                  </a:lnTo>
                  <a:lnTo>
                    <a:pt x="41" y="88"/>
                  </a:lnTo>
                  <a:lnTo>
                    <a:pt x="41" y="86"/>
                  </a:lnTo>
                  <a:lnTo>
                    <a:pt x="40" y="86"/>
                  </a:lnTo>
                  <a:lnTo>
                    <a:pt x="40" y="85"/>
                  </a:lnTo>
                  <a:lnTo>
                    <a:pt x="40" y="84"/>
                  </a:lnTo>
                  <a:lnTo>
                    <a:pt x="41" y="84"/>
                  </a:lnTo>
                  <a:lnTo>
                    <a:pt x="41" y="82"/>
                  </a:lnTo>
                  <a:lnTo>
                    <a:pt x="43" y="82"/>
                  </a:lnTo>
                  <a:lnTo>
                    <a:pt x="43" y="81"/>
                  </a:lnTo>
                  <a:lnTo>
                    <a:pt x="43" y="79"/>
                  </a:lnTo>
                  <a:lnTo>
                    <a:pt x="44" y="79"/>
                  </a:lnTo>
                  <a:lnTo>
                    <a:pt x="44" y="78"/>
                  </a:lnTo>
                  <a:lnTo>
                    <a:pt x="44" y="76"/>
                  </a:lnTo>
                  <a:lnTo>
                    <a:pt x="46" y="76"/>
                  </a:lnTo>
                  <a:lnTo>
                    <a:pt x="46" y="75"/>
                  </a:lnTo>
                  <a:lnTo>
                    <a:pt x="46" y="73"/>
                  </a:lnTo>
                  <a:lnTo>
                    <a:pt x="47" y="73"/>
                  </a:lnTo>
                  <a:lnTo>
                    <a:pt x="48" y="73"/>
                  </a:lnTo>
                  <a:lnTo>
                    <a:pt x="48" y="72"/>
                  </a:lnTo>
                  <a:lnTo>
                    <a:pt x="50" y="72"/>
                  </a:lnTo>
                  <a:lnTo>
                    <a:pt x="51" y="72"/>
                  </a:lnTo>
                  <a:lnTo>
                    <a:pt x="51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8"/>
                  </a:lnTo>
                  <a:lnTo>
                    <a:pt x="54" y="66"/>
                  </a:lnTo>
                  <a:lnTo>
                    <a:pt x="55" y="66"/>
                  </a:lnTo>
                  <a:lnTo>
                    <a:pt x="55" y="65"/>
                  </a:lnTo>
                  <a:lnTo>
                    <a:pt x="55" y="63"/>
                  </a:lnTo>
                  <a:lnTo>
                    <a:pt x="57" y="63"/>
                  </a:lnTo>
                  <a:lnTo>
                    <a:pt x="57" y="62"/>
                  </a:lnTo>
                  <a:lnTo>
                    <a:pt x="57" y="60"/>
                  </a:lnTo>
                  <a:lnTo>
                    <a:pt x="58" y="60"/>
                  </a:lnTo>
                  <a:lnTo>
                    <a:pt x="59" y="60"/>
                  </a:lnTo>
                  <a:lnTo>
                    <a:pt x="61" y="59"/>
                  </a:lnTo>
                  <a:lnTo>
                    <a:pt x="61" y="58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3" y="56"/>
                  </a:lnTo>
                  <a:lnTo>
                    <a:pt x="65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5"/>
                  </a:lnTo>
                  <a:lnTo>
                    <a:pt x="67" y="53"/>
                  </a:lnTo>
                  <a:lnTo>
                    <a:pt x="69" y="53"/>
                  </a:lnTo>
                  <a:lnTo>
                    <a:pt x="70" y="53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73" y="50"/>
                  </a:lnTo>
                  <a:lnTo>
                    <a:pt x="73" y="49"/>
                  </a:lnTo>
                  <a:lnTo>
                    <a:pt x="74" y="48"/>
                  </a:lnTo>
                  <a:lnTo>
                    <a:pt x="76" y="48"/>
                  </a:lnTo>
                  <a:lnTo>
                    <a:pt x="76" y="46"/>
                  </a:lnTo>
                  <a:lnTo>
                    <a:pt x="77" y="46"/>
                  </a:lnTo>
                  <a:lnTo>
                    <a:pt x="77" y="45"/>
                  </a:lnTo>
                  <a:lnTo>
                    <a:pt x="78" y="43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8" y="39"/>
                  </a:lnTo>
                  <a:lnTo>
                    <a:pt x="78" y="37"/>
                  </a:lnTo>
                  <a:lnTo>
                    <a:pt x="78" y="36"/>
                  </a:lnTo>
                  <a:lnTo>
                    <a:pt x="78" y="35"/>
                  </a:lnTo>
                  <a:lnTo>
                    <a:pt x="78" y="33"/>
                  </a:lnTo>
                  <a:lnTo>
                    <a:pt x="80" y="33"/>
                  </a:lnTo>
                  <a:lnTo>
                    <a:pt x="80" y="32"/>
                  </a:lnTo>
                  <a:lnTo>
                    <a:pt x="81" y="32"/>
                  </a:lnTo>
                  <a:lnTo>
                    <a:pt x="81" y="30"/>
                  </a:lnTo>
                  <a:lnTo>
                    <a:pt x="81" y="29"/>
                  </a:lnTo>
                  <a:lnTo>
                    <a:pt x="80" y="29"/>
                  </a:lnTo>
                  <a:lnTo>
                    <a:pt x="80" y="27"/>
                  </a:lnTo>
                  <a:lnTo>
                    <a:pt x="80" y="26"/>
                  </a:lnTo>
                  <a:lnTo>
                    <a:pt x="80" y="24"/>
                  </a:lnTo>
                  <a:lnTo>
                    <a:pt x="80" y="23"/>
                  </a:lnTo>
                  <a:lnTo>
                    <a:pt x="80" y="22"/>
                  </a:lnTo>
                  <a:lnTo>
                    <a:pt x="81" y="22"/>
                  </a:lnTo>
                  <a:lnTo>
                    <a:pt x="81" y="20"/>
                  </a:lnTo>
                  <a:lnTo>
                    <a:pt x="83" y="20"/>
                  </a:lnTo>
                  <a:lnTo>
                    <a:pt x="83" y="19"/>
                  </a:lnTo>
                  <a:lnTo>
                    <a:pt x="83" y="17"/>
                  </a:lnTo>
                  <a:lnTo>
                    <a:pt x="83" y="16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5" y="14"/>
                  </a:lnTo>
                  <a:lnTo>
                    <a:pt x="85" y="13"/>
                  </a:lnTo>
                  <a:lnTo>
                    <a:pt x="87" y="13"/>
                  </a:lnTo>
                  <a:lnTo>
                    <a:pt x="88" y="11"/>
                  </a:lnTo>
                  <a:lnTo>
                    <a:pt x="89" y="10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1" y="7"/>
                  </a:lnTo>
                  <a:lnTo>
                    <a:pt x="91" y="6"/>
                  </a:lnTo>
                  <a:lnTo>
                    <a:pt x="91" y="4"/>
                  </a:lnTo>
                  <a:lnTo>
                    <a:pt x="91" y="3"/>
                  </a:lnTo>
                  <a:lnTo>
                    <a:pt x="92" y="3"/>
                  </a:lnTo>
                  <a:lnTo>
                    <a:pt x="92" y="1"/>
                  </a:lnTo>
                  <a:lnTo>
                    <a:pt x="92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7" name="Freeform 99"/>
            <p:cNvSpPr>
              <a:spLocks/>
            </p:cNvSpPr>
            <p:nvPr/>
          </p:nvSpPr>
          <p:spPr bwMode="auto">
            <a:xfrm>
              <a:off x="4668" y="3061"/>
              <a:ext cx="325" cy="222"/>
            </a:xfrm>
            <a:custGeom>
              <a:avLst/>
              <a:gdLst>
                <a:gd name="T0" fmla="*/ 4 w 325"/>
                <a:gd name="T1" fmla="*/ 213 h 222"/>
                <a:gd name="T2" fmla="*/ 0 w 325"/>
                <a:gd name="T3" fmla="*/ 207 h 222"/>
                <a:gd name="T4" fmla="*/ 5 w 325"/>
                <a:gd name="T5" fmla="*/ 203 h 222"/>
                <a:gd name="T6" fmla="*/ 10 w 325"/>
                <a:gd name="T7" fmla="*/ 203 h 222"/>
                <a:gd name="T8" fmla="*/ 16 w 325"/>
                <a:gd name="T9" fmla="*/ 207 h 222"/>
                <a:gd name="T10" fmla="*/ 20 w 325"/>
                <a:gd name="T11" fmla="*/ 213 h 222"/>
                <a:gd name="T12" fmla="*/ 23 w 325"/>
                <a:gd name="T13" fmla="*/ 220 h 222"/>
                <a:gd name="T14" fmla="*/ 29 w 325"/>
                <a:gd name="T15" fmla="*/ 219 h 222"/>
                <a:gd name="T16" fmla="*/ 36 w 325"/>
                <a:gd name="T17" fmla="*/ 213 h 222"/>
                <a:gd name="T18" fmla="*/ 42 w 325"/>
                <a:gd name="T19" fmla="*/ 210 h 222"/>
                <a:gd name="T20" fmla="*/ 45 w 325"/>
                <a:gd name="T21" fmla="*/ 203 h 222"/>
                <a:gd name="T22" fmla="*/ 51 w 325"/>
                <a:gd name="T23" fmla="*/ 199 h 222"/>
                <a:gd name="T24" fmla="*/ 53 w 325"/>
                <a:gd name="T25" fmla="*/ 192 h 222"/>
                <a:gd name="T26" fmla="*/ 59 w 325"/>
                <a:gd name="T27" fmla="*/ 187 h 222"/>
                <a:gd name="T28" fmla="*/ 62 w 325"/>
                <a:gd name="T29" fmla="*/ 180 h 222"/>
                <a:gd name="T30" fmla="*/ 70 w 325"/>
                <a:gd name="T31" fmla="*/ 171 h 222"/>
                <a:gd name="T32" fmla="*/ 85 w 325"/>
                <a:gd name="T33" fmla="*/ 158 h 222"/>
                <a:gd name="T34" fmla="*/ 96 w 325"/>
                <a:gd name="T35" fmla="*/ 150 h 222"/>
                <a:gd name="T36" fmla="*/ 96 w 325"/>
                <a:gd name="T37" fmla="*/ 141 h 222"/>
                <a:gd name="T38" fmla="*/ 88 w 325"/>
                <a:gd name="T39" fmla="*/ 140 h 222"/>
                <a:gd name="T40" fmla="*/ 92 w 325"/>
                <a:gd name="T41" fmla="*/ 130 h 222"/>
                <a:gd name="T42" fmla="*/ 99 w 325"/>
                <a:gd name="T43" fmla="*/ 130 h 222"/>
                <a:gd name="T44" fmla="*/ 107 w 325"/>
                <a:gd name="T45" fmla="*/ 128 h 222"/>
                <a:gd name="T46" fmla="*/ 118 w 325"/>
                <a:gd name="T47" fmla="*/ 127 h 222"/>
                <a:gd name="T48" fmla="*/ 119 w 325"/>
                <a:gd name="T49" fmla="*/ 118 h 222"/>
                <a:gd name="T50" fmla="*/ 127 w 325"/>
                <a:gd name="T51" fmla="*/ 108 h 222"/>
                <a:gd name="T52" fmla="*/ 134 w 325"/>
                <a:gd name="T53" fmla="*/ 102 h 222"/>
                <a:gd name="T54" fmla="*/ 140 w 325"/>
                <a:gd name="T55" fmla="*/ 95 h 222"/>
                <a:gd name="T56" fmla="*/ 144 w 325"/>
                <a:gd name="T57" fmla="*/ 86 h 222"/>
                <a:gd name="T58" fmla="*/ 151 w 325"/>
                <a:gd name="T59" fmla="*/ 85 h 222"/>
                <a:gd name="T60" fmla="*/ 156 w 325"/>
                <a:gd name="T61" fmla="*/ 89 h 222"/>
                <a:gd name="T62" fmla="*/ 166 w 325"/>
                <a:gd name="T63" fmla="*/ 96 h 222"/>
                <a:gd name="T64" fmla="*/ 175 w 325"/>
                <a:gd name="T65" fmla="*/ 92 h 222"/>
                <a:gd name="T66" fmla="*/ 174 w 325"/>
                <a:gd name="T67" fmla="*/ 101 h 222"/>
                <a:gd name="T68" fmla="*/ 175 w 325"/>
                <a:gd name="T69" fmla="*/ 105 h 222"/>
                <a:gd name="T70" fmla="*/ 184 w 325"/>
                <a:gd name="T71" fmla="*/ 107 h 222"/>
                <a:gd name="T72" fmla="*/ 192 w 325"/>
                <a:gd name="T73" fmla="*/ 105 h 222"/>
                <a:gd name="T74" fmla="*/ 193 w 325"/>
                <a:gd name="T75" fmla="*/ 102 h 222"/>
                <a:gd name="T76" fmla="*/ 184 w 325"/>
                <a:gd name="T77" fmla="*/ 102 h 222"/>
                <a:gd name="T78" fmla="*/ 182 w 325"/>
                <a:gd name="T79" fmla="*/ 94 h 222"/>
                <a:gd name="T80" fmla="*/ 193 w 325"/>
                <a:gd name="T81" fmla="*/ 84 h 222"/>
                <a:gd name="T82" fmla="*/ 207 w 325"/>
                <a:gd name="T83" fmla="*/ 76 h 222"/>
                <a:gd name="T84" fmla="*/ 227 w 325"/>
                <a:gd name="T85" fmla="*/ 84 h 222"/>
                <a:gd name="T86" fmla="*/ 251 w 325"/>
                <a:gd name="T87" fmla="*/ 104 h 222"/>
                <a:gd name="T88" fmla="*/ 277 w 325"/>
                <a:gd name="T89" fmla="*/ 120 h 222"/>
                <a:gd name="T90" fmla="*/ 282 w 325"/>
                <a:gd name="T91" fmla="*/ 125 h 222"/>
                <a:gd name="T92" fmla="*/ 289 w 325"/>
                <a:gd name="T93" fmla="*/ 127 h 222"/>
                <a:gd name="T94" fmla="*/ 299 w 325"/>
                <a:gd name="T95" fmla="*/ 114 h 222"/>
                <a:gd name="T96" fmla="*/ 308 w 325"/>
                <a:gd name="T97" fmla="*/ 95 h 222"/>
                <a:gd name="T98" fmla="*/ 322 w 325"/>
                <a:gd name="T99" fmla="*/ 68 h 222"/>
                <a:gd name="T100" fmla="*/ 318 w 325"/>
                <a:gd name="T101" fmla="*/ 50 h 222"/>
                <a:gd name="T102" fmla="*/ 307 w 325"/>
                <a:gd name="T103" fmla="*/ 39 h 222"/>
                <a:gd name="T104" fmla="*/ 304 w 325"/>
                <a:gd name="T105" fmla="*/ 17 h 222"/>
                <a:gd name="T106" fmla="*/ 316 w 325"/>
                <a:gd name="T107" fmla="*/ 10 h 222"/>
                <a:gd name="T108" fmla="*/ 321 w 325"/>
                <a:gd name="T109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5" h="222">
                  <a:moveTo>
                    <a:pt x="8" y="219"/>
                  </a:moveTo>
                  <a:lnTo>
                    <a:pt x="8" y="218"/>
                  </a:lnTo>
                  <a:lnTo>
                    <a:pt x="7" y="218"/>
                  </a:lnTo>
                  <a:lnTo>
                    <a:pt x="7" y="216"/>
                  </a:lnTo>
                  <a:lnTo>
                    <a:pt x="5" y="216"/>
                  </a:lnTo>
                  <a:lnTo>
                    <a:pt x="4" y="215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3" y="212"/>
                  </a:lnTo>
                  <a:lnTo>
                    <a:pt x="3" y="210"/>
                  </a:lnTo>
                  <a:lnTo>
                    <a:pt x="1" y="210"/>
                  </a:lnTo>
                  <a:lnTo>
                    <a:pt x="1" y="209"/>
                  </a:lnTo>
                  <a:lnTo>
                    <a:pt x="0" y="209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1" y="203"/>
                  </a:lnTo>
                  <a:lnTo>
                    <a:pt x="3" y="203"/>
                  </a:lnTo>
                  <a:lnTo>
                    <a:pt x="4" y="203"/>
                  </a:lnTo>
                  <a:lnTo>
                    <a:pt x="5" y="203"/>
                  </a:lnTo>
                  <a:lnTo>
                    <a:pt x="7" y="203"/>
                  </a:lnTo>
                  <a:lnTo>
                    <a:pt x="7" y="202"/>
                  </a:lnTo>
                  <a:lnTo>
                    <a:pt x="7" y="200"/>
                  </a:lnTo>
                  <a:lnTo>
                    <a:pt x="7" y="199"/>
                  </a:lnTo>
                  <a:lnTo>
                    <a:pt x="10" y="200"/>
                  </a:lnTo>
                  <a:lnTo>
                    <a:pt x="10" y="202"/>
                  </a:lnTo>
                  <a:lnTo>
                    <a:pt x="10" y="203"/>
                  </a:lnTo>
                  <a:lnTo>
                    <a:pt x="11" y="203"/>
                  </a:lnTo>
                  <a:lnTo>
                    <a:pt x="11" y="205"/>
                  </a:lnTo>
                  <a:lnTo>
                    <a:pt x="12" y="205"/>
                  </a:lnTo>
                  <a:lnTo>
                    <a:pt x="14" y="205"/>
                  </a:lnTo>
                  <a:lnTo>
                    <a:pt x="14" y="206"/>
                  </a:lnTo>
                  <a:lnTo>
                    <a:pt x="15" y="206"/>
                  </a:lnTo>
                  <a:lnTo>
                    <a:pt x="16" y="207"/>
                  </a:lnTo>
                  <a:lnTo>
                    <a:pt x="18" y="207"/>
                  </a:lnTo>
                  <a:lnTo>
                    <a:pt x="18" y="209"/>
                  </a:lnTo>
                  <a:lnTo>
                    <a:pt x="19" y="209"/>
                  </a:lnTo>
                  <a:lnTo>
                    <a:pt x="19" y="210"/>
                  </a:lnTo>
                  <a:lnTo>
                    <a:pt x="19" y="212"/>
                  </a:lnTo>
                  <a:lnTo>
                    <a:pt x="20" y="212"/>
                  </a:lnTo>
                  <a:lnTo>
                    <a:pt x="20" y="213"/>
                  </a:lnTo>
                  <a:lnTo>
                    <a:pt x="20" y="215"/>
                  </a:lnTo>
                  <a:lnTo>
                    <a:pt x="20" y="216"/>
                  </a:lnTo>
                  <a:lnTo>
                    <a:pt x="22" y="216"/>
                  </a:lnTo>
                  <a:lnTo>
                    <a:pt x="22" y="218"/>
                  </a:lnTo>
                  <a:lnTo>
                    <a:pt x="22" y="219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5" y="220"/>
                  </a:lnTo>
                  <a:lnTo>
                    <a:pt x="25" y="222"/>
                  </a:lnTo>
                  <a:lnTo>
                    <a:pt x="26" y="222"/>
                  </a:lnTo>
                  <a:lnTo>
                    <a:pt x="27" y="222"/>
                  </a:lnTo>
                  <a:lnTo>
                    <a:pt x="27" y="220"/>
                  </a:lnTo>
                  <a:lnTo>
                    <a:pt x="29" y="220"/>
                  </a:lnTo>
                  <a:lnTo>
                    <a:pt x="29" y="219"/>
                  </a:lnTo>
                  <a:lnTo>
                    <a:pt x="29" y="218"/>
                  </a:lnTo>
                  <a:lnTo>
                    <a:pt x="30" y="218"/>
                  </a:lnTo>
                  <a:lnTo>
                    <a:pt x="31" y="216"/>
                  </a:lnTo>
                  <a:lnTo>
                    <a:pt x="31" y="215"/>
                  </a:lnTo>
                  <a:lnTo>
                    <a:pt x="33" y="215"/>
                  </a:lnTo>
                  <a:lnTo>
                    <a:pt x="34" y="215"/>
                  </a:lnTo>
                  <a:lnTo>
                    <a:pt x="36" y="213"/>
                  </a:lnTo>
                  <a:lnTo>
                    <a:pt x="37" y="213"/>
                  </a:lnTo>
                  <a:lnTo>
                    <a:pt x="38" y="213"/>
                  </a:lnTo>
                  <a:lnTo>
                    <a:pt x="38" y="212"/>
                  </a:lnTo>
                  <a:lnTo>
                    <a:pt x="40" y="212"/>
                  </a:lnTo>
                  <a:lnTo>
                    <a:pt x="41" y="212"/>
                  </a:lnTo>
                  <a:lnTo>
                    <a:pt x="41" y="210"/>
                  </a:lnTo>
                  <a:lnTo>
                    <a:pt x="42" y="210"/>
                  </a:lnTo>
                  <a:lnTo>
                    <a:pt x="42" y="209"/>
                  </a:lnTo>
                  <a:lnTo>
                    <a:pt x="42" y="207"/>
                  </a:lnTo>
                  <a:lnTo>
                    <a:pt x="44" y="207"/>
                  </a:lnTo>
                  <a:lnTo>
                    <a:pt x="44" y="206"/>
                  </a:lnTo>
                  <a:lnTo>
                    <a:pt x="44" y="205"/>
                  </a:lnTo>
                  <a:lnTo>
                    <a:pt x="45" y="205"/>
                  </a:lnTo>
                  <a:lnTo>
                    <a:pt x="45" y="203"/>
                  </a:lnTo>
                  <a:lnTo>
                    <a:pt x="46" y="203"/>
                  </a:lnTo>
                  <a:lnTo>
                    <a:pt x="46" y="202"/>
                  </a:lnTo>
                  <a:lnTo>
                    <a:pt x="46" y="200"/>
                  </a:lnTo>
                  <a:lnTo>
                    <a:pt x="48" y="200"/>
                  </a:lnTo>
                  <a:lnTo>
                    <a:pt x="48" y="199"/>
                  </a:lnTo>
                  <a:lnTo>
                    <a:pt x="49" y="199"/>
                  </a:lnTo>
                  <a:lnTo>
                    <a:pt x="51" y="199"/>
                  </a:lnTo>
                  <a:lnTo>
                    <a:pt x="52" y="199"/>
                  </a:lnTo>
                  <a:lnTo>
                    <a:pt x="52" y="197"/>
                  </a:lnTo>
                  <a:lnTo>
                    <a:pt x="52" y="196"/>
                  </a:lnTo>
                  <a:lnTo>
                    <a:pt x="52" y="194"/>
                  </a:lnTo>
                  <a:lnTo>
                    <a:pt x="52" y="193"/>
                  </a:lnTo>
                  <a:lnTo>
                    <a:pt x="52" y="192"/>
                  </a:lnTo>
                  <a:lnTo>
                    <a:pt x="53" y="192"/>
                  </a:lnTo>
                  <a:lnTo>
                    <a:pt x="53" y="190"/>
                  </a:lnTo>
                  <a:lnTo>
                    <a:pt x="53" y="189"/>
                  </a:lnTo>
                  <a:lnTo>
                    <a:pt x="55" y="189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7" y="187"/>
                  </a:lnTo>
                  <a:lnTo>
                    <a:pt x="59" y="187"/>
                  </a:lnTo>
                  <a:lnTo>
                    <a:pt x="59" y="186"/>
                  </a:lnTo>
                  <a:lnTo>
                    <a:pt x="59" y="184"/>
                  </a:lnTo>
                  <a:lnTo>
                    <a:pt x="60" y="184"/>
                  </a:lnTo>
                  <a:lnTo>
                    <a:pt x="60" y="183"/>
                  </a:lnTo>
                  <a:lnTo>
                    <a:pt x="62" y="183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3" y="180"/>
                  </a:lnTo>
                  <a:lnTo>
                    <a:pt x="62" y="176"/>
                  </a:lnTo>
                  <a:lnTo>
                    <a:pt x="63" y="176"/>
                  </a:lnTo>
                  <a:lnTo>
                    <a:pt x="66" y="174"/>
                  </a:lnTo>
                  <a:lnTo>
                    <a:pt x="68" y="173"/>
                  </a:lnTo>
                  <a:lnTo>
                    <a:pt x="70" y="173"/>
                  </a:lnTo>
                  <a:lnTo>
                    <a:pt x="70" y="171"/>
                  </a:lnTo>
                  <a:lnTo>
                    <a:pt x="73" y="170"/>
                  </a:lnTo>
                  <a:lnTo>
                    <a:pt x="74" y="169"/>
                  </a:lnTo>
                  <a:lnTo>
                    <a:pt x="75" y="167"/>
                  </a:lnTo>
                  <a:lnTo>
                    <a:pt x="78" y="164"/>
                  </a:lnTo>
                  <a:lnTo>
                    <a:pt x="79" y="163"/>
                  </a:lnTo>
                  <a:lnTo>
                    <a:pt x="82" y="160"/>
                  </a:lnTo>
                  <a:lnTo>
                    <a:pt x="85" y="158"/>
                  </a:lnTo>
                  <a:lnTo>
                    <a:pt x="86" y="158"/>
                  </a:lnTo>
                  <a:lnTo>
                    <a:pt x="88" y="157"/>
                  </a:lnTo>
                  <a:lnTo>
                    <a:pt x="89" y="156"/>
                  </a:lnTo>
                  <a:lnTo>
                    <a:pt x="92" y="153"/>
                  </a:lnTo>
                  <a:lnTo>
                    <a:pt x="93" y="153"/>
                  </a:lnTo>
                  <a:lnTo>
                    <a:pt x="94" y="151"/>
                  </a:lnTo>
                  <a:lnTo>
                    <a:pt x="96" y="150"/>
                  </a:lnTo>
                  <a:lnTo>
                    <a:pt x="97" y="147"/>
                  </a:lnTo>
                  <a:lnTo>
                    <a:pt x="99" y="145"/>
                  </a:lnTo>
                  <a:lnTo>
                    <a:pt x="100" y="145"/>
                  </a:lnTo>
                  <a:lnTo>
                    <a:pt x="99" y="144"/>
                  </a:lnTo>
                  <a:lnTo>
                    <a:pt x="97" y="143"/>
                  </a:lnTo>
                  <a:lnTo>
                    <a:pt x="96" y="143"/>
                  </a:lnTo>
                  <a:lnTo>
                    <a:pt x="96" y="141"/>
                  </a:lnTo>
                  <a:lnTo>
                    <a:pt x="94" y="141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2" y="140"/>
                  </a:lnTo>
                  <a:lnTo>
                    <a:pt x="90" y="141"/>
                  </a:lnTo>
                  <a:lnTo>
                    <a:pt x="89" y="141"/>
                  </a:lnTo>
                  <a:lnTo>
                    <a:pt x="88" y="140"/>
                  </a:lnTo>
                  <a:lnTo>
                    <a:pt x="88" y="138"/>
                  </a:lnTo>
                  <a:lnTo>
                    <a:pt x="88" y="137"/>
                  </a:lnTo>
                  <a:lnTo>
                    <a:pt x="88" y="135"/>
                  </a:lnTo>
                  <a:lnTo>
                    <a:pt x="89" y="133"/>
                  </a:lnTo>
                  <a:lnTo>
                    <a:pt x="89" y="131"/>
                  </a:lnTo>
                  <a:lnTo>
                    <a:pt x="90" y="130"/>
                  </a:lnTo>
                  <a:lnTo>
                    <a:pt x="92" y="130"/>
                  </a:lnTo>
                  <a:lnTo>
                    <a:pt x="93" y="130"/>
                  </a:lnTo>
                  <a:lnTo>
                    <a:pt x="94" y="130"/>
                  </a:lnTo>
                  <a:lnTo>
                    <a:pt x="96" y="130"/>
                  </a:lnTo>
                  <a:lnTo>
                    <a:pt x="96" y="128"/>
                  </a:lnTo>
                  <a:lnTo>
                    <a:pt x="97" y="128"/>
                  </a:lnTo>
                  <a:lnTo>
                    <a:pt x="97" y="130"/>
                  </a:lnTo>
                  <a:lnTo>
                    <a:pt x="99" y="130"/>
                  </a:lnTo>
                  <a:lnTo>
                    <a:pt x="100" y="130"/>
                  </a:lnTo>
                  <a:lnTo>
                    <a:pt x="101" y="130"/>
                  </a:lnTo>
                  <a:lnTo>
                    <a:pt x="103" y="130"/>
                  </a:lnTo>
                  <a:lnTo>
                    <a:pt x="103" y="128"/>
                  </a:lnTo>
                  <a:lnTo>
                    <a:pt x="104" y="128"/>
                  </a:lnTo>
                  <a:lnTo>
                    <a:pt x="105" y="128"/>
                  </a:lnTo>
                  <a:lnTo>
                    <a:pt x="107" y="128"/>
                  </a:lnTo>
                  <a:lnTo>
                    <a:pt x="108" y="128"/>
                  </a:lnTo>
                  <a:lnTo>
                    <a:pt x="110" y="128"/>
                  </a:lnTo>
                  <a:lnTo>
                    <a:pt x="111" y="128"/>
                  </a:lnTo>
                  <a:lnTo>
                    <a:pt x="112" y="128"/>
                  </a:lnTo>
                  <a:lnTo>
                    <a:pt x="115" y="127"/>
                  </a:lnTo>
                  <a:lnTo>
                    <a:pt x="116" y="127"/>
                  </a:lnTo>
                  <a:lnTo>
                    <a:pt x="118" y="127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20" y="125"/>
                  </a:lnTo>
                  <a:lnTo>
                    <a:pt x="120" y="124"/>
                  </a:lnTo>
                  <a:lnTo>
                    <a:pt x="120" y="122"/>
                  </a:lnTo>
                  <a:lnTo>
                    <a:pt x="122" y="122"/>
                  </a:lnTo>
                  <a:lnTo>
                    <a:pt x="119" y="118"/>
                  </a:lnTo>
                  <a:lnTo>
                    <a:pt x="119" y="117"/>
                  </a:lnTo>
                  <a:lnTo>
                    <a:pt x="120" y="115"/>
                  </a:lnTo>
                  <a:lnTo>
                    <a:pt x="122" y="114"/>
                  </a:lnTo>
                  <a:lnTo>
                    <a:pt x="125" y="112"/>
                  </a:lnTo>
                  <a:lnTo>
                    <a:pt x="126" y="112"/>
                  </a:lnTo>
                  <a:lnTo>
                    <a:pt x="126" y="111"/>
                  </a:lnTo>
                  <a:lnTo>
                    <a:pt x="127" y="108"/>
                  </a:lnTo>
                  <a:lnTo>
                    <a:pt x="127" y="107"/>
                  </a:lnTo>
                  <a:lnTo>
                    <a:pt x="129" y="107"/>
                  </a:lnTo>
                  <a:lnTo>
                    <a:pt x="129" y="105"/>
                  </a:lnTo>
                  <a:lnTo>
                    <a:pt x="130" y="105"/>
                  </a:lnTo>
                  <a:lnTo>
                    <a:pt x="131" y="107"/>
                  </a:lnTo>
                  <a:lnTo>
                    <a:pt x="133" y="105"/>
                  </a:lnTo>
                  <a:lnTo>
                    <a:pt x="134" y="102"/>
                  </a:lnTo>
                  <a:lnTo>
                    <a:pt x="134" y="101"/>
                  </a:lnTo>
                  <a:lnTo>
                    <a:pt x="134" y="99"/>
                  </a:lnTo>
                  <a:lnTo>
                    <a:pt x="136" y="99"/>
                  </a:lnTo>
                  <a:lnTo>
                    <a:pt x="137" y="99"/>
                  </a:lnTo>
                  <a:lnTo>
                    <a:pt x="138" y="98"/>
                  </a:lnTo>
                  <a:lnTo>
                    <a:pt x="138" y="96"/>
                  </a:lnTo>
                  <a:lnTo>
                    <a:pt x="140" y="95"/>
                  </a:lnTo>
                  <a:lnTo>
                    <a:pt x="140" y="94"/>
                  </a:lnTo>
                  <a:lnTo>
                    <a:pt x="140" y="92"/>
                  </a:lnTo>
                  <a:lnTo>
                    <a:pt x="141" y="91"/>
                  </a:lnTo>
                  <a:lnTo>
                    <a:pt x="142" y="91"/>
                  </a:lnTo>
                  <a:lnTo>
                    <a:pt x="142" y="89"/>
                  </a:lnTo>
                  <a:lnTo>
                    <a:pt x="144" y="88"/>
                  </a:lnTo>
                  <a:lnTo>
                    <a:pt x="144" y="86"/>
                  </a:lnTo>
                  <a:lnTo>
                    <a:pt x="145" y="86"/>
                  </a:lnTo>
                  <a:lnTo>
                    <a:pt x="145" y="85"/>
                  </a:lnTo>
                  <a:lnTo>
                    <a:pt x="147" y="85"/>
                  </a:lnTo>
                  <a:lnTo>
                    <a:pt x="147" y="84"/>
                  </a:lnTo>
                  <a:lnTo>
                    <a:pt x="148" y="84"/>
                  </a:lnTo>
                  <a:lnTo>
                    <a:pt x="149" y="85"/>
                  </a:lnTo>
                  <a:lnTo>
                    <a:pt x="151" y="85"/>
                  </a:lnTo>
                  <a:lnTo>
                    <a:pt x="152" y="85"/>
                  </a:lnTo>
                  <a:lnTo>
                    <a:pt x="153" y="85"/>
                  </a:lnTo>
                  <a:lnTo>
                    <a:pt x="155" y="85"/>
                  </a:lnTo>
                  <a:lnTo>
                    <a:pt x="155" y="86"/>
                  </a:lnTo>
                  <a:lnTo>
                    <a:pt x="155" y="88"/>
                  </a:lnTo>
                  <a:lnTo>
                    <a:pt x="156" y="88"/>
                  </a:lnTo>
                  <a:lnTo>
                    <a:pt x="156" y="89"/>
                  </a:lnTo>
                  <a:lnTo>
                    <a:pt x="157" y="91"/>
                  </a:lnTo>
                  <a:lnTo>
                    <a:pt x="159" y="92"/>
                  </a:lnTo>
                  <a:lnTo>
                    <a:pt x="160" y="94"/>
                  </a:lnTo>
                  <a:lnTo>
                    <a:pt x="160" y="95"/>
                  </a:lnTo>
                  <a:lnTo>
                    <a:pt x="162" y="96"/>
                  </a:lnTo>
                  <a:lnTo>
                    <a:pt x="164" y="96"/>
                  </a:lnTo>
                  <a:lnTo>
                    <a:pt x="166" y="96"/>
                  </a:lnTo>
                  <a:lnTo>
                    <a:pt x="167" y="96"/>
                  </a:lnTo>
                  <a:lnTo>
                    <a:pt x="168" y="95"/>
                  </a:lnTo>
                  <a:lnTo>
                    <a:pt x="170" y="95"/>
                  </a:lnTo>
                  <a:lnTo>
                    <a:pt x="170" y="94"/>
                  </a:lnTo>
                  <a:lnTo>
                    <a:pt x="173" y="92"/>
                  </a:lnTo>
                  <a:lnTo>
                    <a:pt x="174" y="91"/>
                  </a:lnTo>
                  <a:lnTo>
                    <a:pt x="175" y="92"/>
                  </a:lnTo>
                  <a:lnTo>
                    <a:pt x="178" y="95"/>
                  </a:lnTo>
                  <a:lnTo>
                    <a:pt x="179" y="96"/>
                  </a:lnTo>
                  <a:lnTo>
                    <a:pt x="179" y="98"/>
                  </a:lnTo>
                  <a:lnTo>
                    <a:pt x="178" y="99"/>
                  </a:lnTo>
                  <a:lnTo>
                    <a:pt x="177" y="101"/>
                  </a:lnTo>
                  <a:lnTo>
                    <a:pt x="175" y="101"/>
                  </a:lnTo>
                  <a:lnTo>
                    <a:pt x="174" y="101"/>
                  </a:lnTo>
                  <a:lnTo>
                    <a:pt x="173" y="101"/>
                  </a:lnTo>
                  <a:lnTo>
                    <a:pt x="171" y="102"/>
                  </a:lnTo>
                  <a:lnTo>
                    <a:pt x="171" y="104"/>
                  </a:lnTo>
                  <a:lnTo>
                    <a:pt x="173" y="104"/>
                  </a:lnTo>
                  <a:lnTo>
                    <a:pt x="173" y="105"/>
                  </a:lnTo>
                  <a:lnTo>
                    <a:pt x="174" y="105"/>
                  </a:lnTo>
                  <a:lnTo>
                    <a:pt x="175" y="105"/>
                  </a:lnTo>
                  <a:lnTo>
                    <a:pt x="177" y="105"/>
                  </a:lnTo>
                  <a:lnTo>
                    <a:pt x="178" y="105"/>
                  </a:lnTo>
                  <a:lnTo>
                    <a:pt x="178" y="107"/>
                  </a:lnTo>
                  <a:lnTo>
                    <a:pt x="179" y="107"/>
                  </a:lnTo>
                  <a:lnTo>
                    <a:pt x="181" y="107"/>
                  </a:lnTo>
                  <a:lnTo>
                    <a:pt x="182" y="107"/>
                  </a:lnTo>
                  <a:lnTo>
                    <a:pt x="184" y="107"/>
                  </a:lnTo>
                  <a:lnTo>
                    <a:pt x="185" y="107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89" y="107"/>
                  </a:lnTo>
                  <a:lnTo>
                    <a:pt x="190" y="107"/>
                  </a:lnTo>
                  <a:lnTo>
                    <a:pt x="192" y="107"/>
                  </a:lnTo>
                  <a:lnTo>
                    <a:pt x="192" y="105"/>
                  </a:lnTo>
                  <a:lnTo>
                    <a:pt x="193" y="105"/>
                  </a:lnTo>
                  <a:lnTo>
                    <a:pt x="194" y="105"/>
                  </a:lnTo>
                  <a:lnTo>
                    <a:pt x="194" y="104"/>
                  </a:lnTo>
                  <a:lnTo>
                    <a:pt x="196" y="104"/>
                  </a:lnTo>
                  <a:lnTo>
                    <a:pt x="194" y="104"/>
                  </a:lnTo>
                  <a:lnTo>
                    <a:pt x="193" y="104"/>
                  </a:lnTo>
                  <a:lnTo>
                    <a:pt x="193" y="102"/>
                  </a:lnTo>
                  <a:lnTo>
                    <a:pt x="192" y="102"/>
                  </a:lnTo>
                  <a:lnTo>
                    <a:pt x="190" y="102"/>
                  </a:lnTo>
                  <a:lnTo>
                    <a:pt x="189" y="102"/>
                  </a:lnTo>
                  <a:lnTo>
                    <a:pt x="188" y="102"/>
                  </a:lnTo>
                  <a:lnTo>
                    <a:pt x="186" y="102"/>
                  </a:lnTo>
                  <a:lnTo>
                    <a:pt x="185" y="102"/>
                  </a:lnTo>
                  <a:lnTo>
                    <a:pt x="184" y="102"/>
                  </a:lnTo>
                  <a:lnTo>
                    <a:pt x="182" y="102"/>
                  </a:lnTo>
                  <a:lnTo>
                    <a:pt x="181" y="102"/>
                  </a:lnTo>
                  <a:lnTo>
                    <a:pt x="179" y="101"/>
                  </a:lnTo>
                  <a:lnTo>
                    <a:pt x="181" y="99"/>
                  </a:lnTo>
                  <a:lnTo>
                    <a:pt x="182" y="98"/>
                  </a:lnTo>
                  <a:lnTo>
                    <a:pt x="182" y="95"/>
                  </a:lnTo>
                  <a:lnTo>
                    <a:pt x="182" y="94"/>
                  </a:lnTo>
                  <a:lnTo>
                    <a:pt x="182" y="92"/>
                  </a:lnTo>
                  <a:lnTo>
                    <a:pt x="185" y="89"/>
                  </a:lnTo>
                  <a:lnTo>
                    <a:pt x="185" y="88"/>
                  </a:lnTo>
                  <a:lnTo>
                    <a:pt x="186" y="86"/>
                  </a:lnTo>
                  <a:lnTo>
                    <a:pt x="188" y="85"/>
                  </a:lnTo>
                  <a:lnTo>
                    <a:pt x="189" y="85"/>
                  </a:lnTo>
                  <a:lnTo>
                    <a:pt x="193" y="84"/>
                  </a:lnTo>
                  <a:lnTo>
                    <a:pt x="194" y="85"/>
                  </a:lnTo>
                  <a:lnTo>
                    <a:pt x="196" y="85"/>
                  </a:lnTo>
                  <a:lnTo>
                    <a:pt x="199" y="85"/>
                  </a:lnTo>
                  <a:lnTo>
                    <a:pt x="203" y="81"/>
                  </a:lnTo>
                  <a:lnTo>
                    <a:pt x="204" y="79"/>
                  </a:lnTo>
                  <a:lnTo>
                    <a:pt x="204" y="78"/>
                  </a:lnTo>
                  <a:lnTo>
                    <a:pt x="207" y="76"/>
                  </a:lnTo>
                  <a:lnTo>
                    <a:pt x="208" y="75"/>
                  </a:lnTo>
                  <a:lnTo>
                    <a:pt x="211" y="76"/>
                  </a:lnTo>
                  <a:lnTo>
                    <a:pt x="216" y="76"/>
                  </a:lnTo>
                  <a:lnTo>
                    <a:pt x="219" y="78"/>
                  </a:lnTo>
                  <a:lnTo>
                    <a:pt x="223" y="79"/>
                  </a:lnTo>
                  <a:lnTo>
                    <a:pt x="225" y="82"/>
                  </a:lnTo>
                  <a:lnTo>
                    <a:pt x="227" y="84"/>
                  </a:lnTo>
                  <a:lnTo>
                    <a:pt x="231" y="85"/>
                  </a:lnTo>
                  <a:lnTo>
                    <a:pt x="236" y="88"/>
                  </a:lnTo>
                  <a:lnTo>
                    <a:pt x="238" y="92"/>
                  </a:lnTo>
                  <a:lnTo>
                    <a:pt x="241" y="95"/>
                  </a:lnTo>
                  <a:lnTo>
                    <a:pt x="242" y="98"/>
                  </a:lnTo>
                  <a:lnTo>
                    <a:pt x="247" y="101"/>
                  </a:lnTo>
                  <a:lnTo>
                    <a:pt x="251" y="104"/>
                  </a:lnTo>
                  <a:lnTo>
                    <a:pt x="248" y="107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71" y="121"/>
                  </a:lnTo>
                  <a:lnTo>
                    <a:pt x="274" y="121"/>
                  </a:lnTo>
                  <a:lnTo>
                    <a:pt x="275" y="121"/>
                  </a:lnTo>
                  <a:lnTo>
                    <a:pt x="277" y="120"/>
                  </a:lnTo>
                  <a:lnTo>
                    <a:pt x="278" y="120"/>
                  </a:lnTo>
                  <a:lnTo>
                    <a:pt x="279" y="120"/>
                  </a:lnTo>
                  <a:lnTo>
                    <a:pt x="281" y="120"/>
                  </a:lnTo>
                  <a:lnTo>
                    <a:pt x="282" y="121"/>
                  </a:lnTo>
                  <a:lnTo>
                    <a:pt x="282" y="122"/>
                  </a:lnTo>
                  <a:lnTo>
                    <a:pt x="282" y="124"/>
                  </a:lnTo>
                  <a:lnTo>
                    <a:pt x="282" y="125"/>
                  </a:lnTo>
                  <a:lnTo>
                    <a:pt x="282" y="127"/>
                  </a:lnTo>
                  <a:lnTo>
                    <a:pt x="284" y="127"/>
                  </a:lnTo>
                  <a:lnTo>
                    <a:pt x="285" y="127"/>
                  </a:lnTo>
                  <a:lnTo>
                    <a:pt x="286" y="127"/>
                  </a:lnTo>
                  <a:lnTo>
                    <a:pt x="288" y="128"/>
                  </a:lnTo>
                  <a:lnTo>
                    <a:pt x="289" y="128"/>
                  </a:lnTo>
                  <a:lnTo>
                    <a:pt x="289" y="127"/>
                  </a:lnTo>
                  <a:lnTo>
                    <a:pt x="290" y="127"/>
                  </a:lnTo>
                  <a:lnTo>
                    <a:pt x="292" y="127"/>
                  </a:lnTo>
                  <a:lnTo>
                    <a:pt x="292" y="125"/>
                  </a:lnTo>
                  <a:lnTo>
                    <a:pt x="293" y="124"/>
                  </a:lnTo>
                  <a:lnTo>
                    <a:pt x="293" y="121"/>
                  </a:lnTo>
                  <a:lnTo>
                    <a:pt x="295" y="120"/>
                  </a:lnTo>
                  <a:lnTo>
                    <a:pt x="299" y="114"/>
                  </a:lnTo>
                  <a:lnTo>
                    <a:pt x="301" y="112"/>
                  </a:lnTo>
                  <a:lnTo>
                    <a:pt x="305" y="109"/>
                  </a:lnTo>
                  <a:lnTo>
                    <a:pt x="312" y="105"/>
                  </a:lnTo>
                  <a:lnTo>
                    <a:pt x="312" y="104"/>
                  </a:lnTo>
                  <a:lnTo>
                    <a:pt x="312" y="102"/>
                  </a:lnTo>
                  <a:lnTo>
                    <a:pt x="308" y="98"/>
                  </a:lnTo>
                  <a:lnTo>
                    <a:pt x="308" y="95"/>
                  </a:lnTo>
                  <a:lnTo>
                    <a:pt x="307" y="92"/>
                  </a:lnTo>
                  <a:lnTo>
                    <a:pt x="307" y="91"/>
                  </a:lnTo>
                  <a:lnTo>
                    <a:pt x="318" y="75"/>
                  </a:lnTo>
                  <a:lnTo>
                    <a:pt x="319" y="73"/>
                  </a:lnTo>
                  <a:lnTo>
                    <a:pt x="321" y="71"/>
                  </a:lnTo>
                  <a:lnTo>
                    <a:pt x="321" y="69"/>
                  </a:lnTo>
                  <a:lnTo>
                    <a:pt x="322" y="68"/>
                  </a:lnTo>
                  <a:lnTo>
                    <a:pt x="321" y="65"/>
                  </a:lnTo>
                  <a:lnTo>
                    <a:pt x="321" y="63"/>
                  </a:lnTo>
                  <a:lnTo>
                    <a:pt x="319" y="63"/>
                  </a:lnTo>
                  <a:lnTo>
                    <a:pt x="318" y="62"/>
                  </a:lnTo>
                  <a:lnTo>
                    <a:pt x="318" y="59"/>
                  </a:lnTo>
                  <a:lnTo>
                    <a:pt x="318" y="58"/>
                  </a:lnTo>
                  <a:lnTo>
                    <a:pt x="318" y="50"/>
                  </a:lnTo>
                  <a:lnTo>
                    <a:pt x="318" y="49"/>
                  </a:lnTo>
                  <a:lnTo>
                    <a:pt x="318" y="47"/>
                  </a:lnTo>
                  <a:lnTo>
                    <a:pt x="316" y="46"/>
                  </a:lnTo>
                  <a:lnTo>
                    <a:pt x="314" y="46"/>
                  </a:lnTo>
                  <a:lnTo>
                    <a:pt x="312" y="43"/>
                  </a:lnTo>
                  <a:lnTo>
                    <a:pt x="310" y="42"/>
                  </a:lnTo>
                  <a:lnTo>
                    <a:pt x="307" y="39"/>
                  </a:lnTo>
                  <a:lnTo>
                    <a:pt x="305" y="37"/>
                  </a:lnTo>
                  <a:lnTo>
                    <a:pt x="301" y="36"/>
                  </a:lnTo>
                  <a:lnTo>
                    <a:pt x="297" y="32"/>
                  </a:lnTo>
                  <a:lnTo>
                    <a:pt x="293" y="29"/>
                  </a:lnTo>
                  <a:lnTo>
                    <a:pt x="299" y="22"/>
                  </a:lnTo>
                  <a:lnTo>
                    <a:pt x="303" y="19"/>
                  </a:lnTo>
                  <a:lnTo>
                    <a:pt x="304" y="17"/>
                  </a:lnTo>
                  <a:lnTo>
                    <a:pt x="304" y="14"/>
                  </a:lnTo>
                  <a:lnTo>
                    <a:pt x="304" y="13"/>
                  </a:lnTo>
                  <a:lnTo>
                    <a:pt x="303" y="10"/>
                  </a:lnTo>
                  <a:lnTo>
                    <a:pt x="304" y="9"/>
                  </a:lnTo>
                  <a:lnTo>
                    <a:pt x="304" y="7"/>
                  </a:lnTo>
                  <a:lnTo>
                    <a:pt x="305" y="9"/>
                  </a:lnTo>
                  <a:lnTo>
                    <a:pt x="316" y="10"/>
                  </a:lnTo>
                  <a:lnTo>
                    <a:pt x="318" y="10"/>
                  </a:lnTo>
                  <a:lnTo>
                    <a:pt x="319" y="10"/>
                  </a:lnTo>
                  <a:lnTo>
                    <a:pt x="319" y="9"/>
                  </a:lnTo>
                  <a:lnTo>
                    <a:pt x="321" y="9"/>
                  </a:lnTo>
                  <a:lnTo>
                    <a:pt x="321" y="7"/>
                  </a:lnTo>
                  <a:lnTo>
                    <a:pt x="321" y="6"/>
                  </a:lnTo>
                  <a:lnTo>
                    <a:pt x="321" y="4"/>
                  </a:lnTo>
                  <a:lnTo>
                    <a:pt x="321" y="3"/>
                  </a:lnTo>
                  <a:lnTo>
                    <a:pt x="322" y="3"/>
                  </a:lnTo>
                  <a:lnTo>
                    <a:pt x="322" y="1"/>
                  </a:lnTo>
                  <a:lnTo>
                    <a:pt x="323" y="1"/>
                  </a:lnTo>
                  <a:lnTo>
                    <a:pt x="325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8" name="Freeform 100"/>
            <p:cNvSpPr>
              <a:spLocks/>
            </p:cNvSpPr>
            <p:nvPr/>
          </p:nvSpPr>
          <p:spPr bwMode="auto">
            <a:xfrm>
              <a:off x="4984" y="3701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9" name="Freeform 101"/>
            <p:cNvSpPr>
              <a:spLocks/>
            </p:cNvSpPr>
            <p:nvPr/>
          </p:nvSpPr>
          <p:spPr bwMode="auto">
            <a:xfrm>
              <a:off x="4114" y="3133"/>
              <a:ext cx="691" cy="659"/>
            </a:xfrm>
            <a:custGeom>
              <a:avLst/>
              <a:gdLst>
                <a:gd name="T0" fmla="*/ 9 w 691"/>
                <a:gd name="T1" fmla="*/ 20 h 659"/>
                <a:gd name="T2" fmla="*/ 6 w 691"/>
                <a:gd name="T3" fmla="*/ 42 h 659"/>
                <a:gd name="T4" fmla="*/ 6 w 691"/>
                <a:gd name="T5" fmla="*/ 65 h 659"/>
                <a:gd name="T6" fmla="*/ 3 w 691"/>
                <a:gd name="T7" fmla="*/ 84 h 659"/>
                <a:gd name="T8" fmla="*/ 9 w 691"/>
                <a:gd name="T9" fmla="*/ 105 h 659"/>
                <a:gd name="T10" fmla="*/ 10 w 691"/>
                <a:gd name="T11" fmla="*/ 134 h 659"/>
                <a:gd name="T12" fmla="*/ 32 w 691"/>
                <a:gd name="T13" fmla="*/ 143 h 659"/>
                <a:gd name="T14" fmla="*/ 50 w 691"/>
                <a:gd name="T15" fmla="*/ 143 h 659"/>
                <a:gd name="T16" fmla="*/ 65 w 691"/>
                <a:gd name="T17" fmla="*/ 147 h 659"/>
                <a:gd name="T18" fmla="*/ 77 w 691"/>
                <a:gd name="T19" fmla="*/ 143 h 659"/>
                <a:gd name="T20" fmla="*/ 81 w 691"/>
                <a:gd name="T21" fmla="*/ 167 h 659"/>
                <a:gd name="T22" fmla="*/ 87 w 691"/>
                <a:gd name="T23" fmla="*/ 177 h 659"/>
                <a:gd name="T24" fmla="*/ 103 w 691"/>
                <a:gd name="T25" fmla="*/ 186 h 659"/>
                <a:gd name="T26" fmla="*/ 118 w 691"/>
                <a:gd name="T27" fmla="*/ 196 h 659"/>
                <a:gd name="T28" fmla="*/ 126 w 691"/>
                <a:gd name="T29" fmla="*/ 212 h 659"/>
                <a:gd name="T30" fmla="*/ 139 w 691"/>
                <a:gd name="T31" fmla="*/ 223 h 659"/>
                <a:gd name="T32" fmla="*/ 146 w 691"/>
                <a:gd name="T33" fmla="*/ 239 h 659"/>
                <a:gd name="T34" fmla="*/ 129 w 691"/>
                <a:gd name="T35" fmla="*/ 241 h 659"/>
                <a:gd name="T36" fmla="*/ 107 w 691"/>
                <a:gd name="T37" fmla="*/ 244 h 659"/>
                <a:gd name="T38" fmla="*/ 104 w 691"/>
                <a:gd name="T39" fmla="*/ 262 h 659"/>
                <a:gd name="T40" fmla="*/ 100 w 691"/>
                <a:gd name="T41" fmla="*/ 280 h 659"/>
                <a:gd name="T42" fmla="*/ 95 w 691"/>
                <a:gd name="T43" fmla="*/ 298 h 659"/>
                <a:gd name="T44" fmla="*/ 84 w 691"/>
                <a:gd name="T45" fmla="*/ 311 h 659"/>
                <a:gd name="T46" fmla="*/ 85 w 691"/>
                <a:gd name="T47" fmla="*/ 331 h 659"/>
                <a:gd name="T48" fmla="*/ 92 w 691"/>
                <a:gd name="T49" fmla="*/ 349 h 659"/>
                <a:gd name="T50" fmla="*/ 87 w 691"/>
                <a:gd name="T51" fmla="*/ 365 h 659"/>
                <a:gd name="T52" fmla="*/ 95 w 691"/>
                <a:gd name="T53" fmla="*/ 380 h 659"/>
                <a:gd name="T54" fmla="*/ 109 w 691"/>
                <a:gd name="T55" fmla="*/ 372 h 659"/>
                <a:gd name="T56" fmla="*/ 122 w 691"/>
                <a:gd name="T57" fmla="*/ 382 h 659"/>
                <a:gd name="T58" fmla="*/ 133 w 691"/>
                <a:gd name="T59" fmla="*/ 388 h 659"/>
                <a:gd name="T60" fmla="*/ 146 w 691"/>
                <a:gd name="T61" fmla="*/ 379 h 659"/>
                <a:gd name="T62" fmla="*/ 161 w 691"/>
                <a:gd name="T63" fmla="*/ 386 h 659"/>
                <a:gd name="T64" fmla="*/ 192 w 691"/>
                <a:gd name="T65" fmla="*/ 385 h 659"/>
                <a:gd name="T66" fmla="*/ 207 w 691"/>
                <a:gd name="T67" fmla="*/ 392 h 659"/>
                <a:gd name="T68" fmla="*/ 229 w 691"/>
                <a:gd name="T69" fmla="*/ 389 h 659"/>
                <a:gd name="T70" fmla="*/ 274 w 691"/>
                <a:gd name="T71" fmla="*/ 385 h 659"/>
                <a:gd name="T72" fmla="*/ 302 w 691"/>
                <a:gd name="T73" fmla="*/ 373 h 659"/>
                <a:gd name="T74" fmla="*/ 325 w 691"/>
                <a:gd name="T75" fmla="*/ 376 h 659"/>
                <a:gd name="T76" fmla="*/ 346 w 691"/>
                <a:gd name="T77" fmla="*/ 362 h 659"/>
                <a:gd name="T78" fmla="*/ 343 w 691"/>
                <a:gd name="T79" fmla="*/ 337 h 659"/>
                <a:gd name="T80" fmla="*/ 340 w 691"/>
                <a:gd name="T81" fmla="*/ 323 h 659"/>
                <a:gd name="T82" fmla="*/ 339 w 691"/>
                <a:gd name="T83" fmla="*/ 308 h 659"/>
                <a:gd name="T84" fmla="*/ 337 w 691"/>
                <a:gd name="T85" fmla="*/ 288 h 659"/>
                <a:gd name="T86" fmla="*/ 357 w 691"/>
                <a:gd name="T87" fmla="*/ 284 h 659"/>
                <a:gd name="T88" fmla="*/ 403 w 691"/>
                <a:gd name="T89" fmla="*/ 323 h 659"/>
                <a:gd name="T90" fmla="*/ 431 w 691"/>
                <a:gd name="T91" fmla="*/ 326 h 659"/>
                <a:gd name="T92" fmla="*/ 446 w 691"/>
                <a:gd name="T93" fmla="*/ 323 h 659"/>
                <a:gd name="T94" fmla="*/ 461 w 691"/>
                <a:gd name="T95" fmla="*/ 321 h 659"/>
                <a:gd name="T96" fmla="*/ 485 w 691"/>
                <a:gd name="T97" fmla="*/ 313 h 659"/>
                <a:gd name="T98" fmla="*/ 477 w 691"/>
                <a:gd name="T99" fmla="*/ 336 h 659"/>
                <a:gd name="T100" fmla="*/ 474 w 691"/>
                <a:gd name="T101" fmla="*/ 354 h 659"/>
                <a:gd name="T102" fmla="*/ 527 w 691"/>
                <a:gd name="T103" fmla="*/ 363 h 659"/>
                <a:gd name="T104" fmla="*/ 580 w 691"/>
                <a:gd name="T105" fmla="*/ 357 h 659"/>
                <a:gd name="T106" fmla="*/ 602 w 691"/>
                <a:gd name="T107" fmla="*/ 359 h 659"/>
                <a:gd name="T108" fmla="*/ 616 w 691"/>
                <a:gd name="T109" fmla="*/ 382 h 659"/>
                <a:gd name="T110" fmla="*/ 659 w 691"/>
                <a:gd name="T111" fmla="*/ 422 h 659"/>
                <a:gd name="T112" fmla="*/ 683 w 691"/>
                <a:gd name="T113" fmla="*/ 497 h 659"/>
                <a:gd name="T114" fmla="*/ 554 w 691"/>
                <a:gd name="T115" fmla="*/ 483 h 659"/>
                <a:gd name="T116" fmla="*/ 491 w 691"/>
                <a:gd name="T117" fmla="*/ 621 h 659"/>
                <a:gd name="T118" fmla="*/ 492 w 691"/>
                <a:gd name="T119" fmla="*/ 651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1" h="659">
                  <a:moveTo>
                    <a:pt x="7" y="0"/>
                  </a:moveTo>
                  <a:lnTo>
                    <a:pt x="6" y="3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9" y="52"/>
                  </a:lnTo>
                  <a:lnTo>
                    <a:pt x="9" y="53"/>
                  </a:lnTo>
                  <a:lnTo>
                    <a:pt x="9" y="55"/>
                  </a:lnTo>
                  <a:lnTo>
                    <a:pt x="9" y="56"/>
                  </a:lnTo>
                  <a:lnTo>
                    <a:pt x="7" y="58"/>
                  </a:lnTo>
                  <a:lnTo>
                    <a:pt x="7" y="59"/>
                  </a:lnTo>
                  <a:lnTo>
                    <a:pt x="7" y="61"/>
                  </a:lnTo>
                  <a:lnTo>
                    <a:pt x="7" y="62"/>
                  </a:lnTo>
                  <a:lnTo>
                    <a:pt x="7" y="63"/>
                  </a:lnTo>
                  <a:lnTo>
                    <a:pt x="6" y="65"/>
                  </a:lnTo>
                  <a:lnTo>
                    <a:pt x="7" y="65"/>
                  </a:lnTo>
                  <a:lnTo>
                    <a:pt x="7" y="66"/>
                  </a:lnTo>
                  <a:lnTo>
                    <a:pt x="6" y="66"/>
                  </a:lnTo>
                  <a:lnTo>
                    <a:pt x="7" y="68"/>
                  </a:lnTo>
                  <a:lnTo>
                    <a:pt x="6" y="69"/>
                  </a:lnTo>
                  <a:lnTo>
                    <a:pt x="6" y="71"/>
                  </a:lnTo>
                  <a:lnTo>
                    <a:pt x="6" y="72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4" y="75"/>
                  </a:lnTo>
                  <a:lnTo>
                    <a:pt x="4" y="76"/>
                  </a:lnTo>
                  <a:lnTo>
                    <a:pt x="4" y="78"/>
                  </a:lnTo>
                  <a:lnTo>
                    <a:pt x="4" y="79"/>
                  </a:lnTo>
                  <a:lnTo>
                    <a:pt x="3" y="79"/>
                  </a:lnTo>
                  <a:lnTo>
                    <a:pt x="3" y="81"/>
                  </a:lnTo>
                  <a:lnTo>
                    <a:pt x="3" y="82"/>
                  </a:lnTo>
                  <a:lnTo>
                    <a:pt x="3" y="84"/>
                  </a:lnTo>
                  <a:lnTo>
                    <a:pt x="2" y="85"/>
                  </a:lnTo>
                  <a:lnTo>
                    <a:pt x="2" y="86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3" y="101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9" y="105"/>
                  </a:lnTo>
                  <a:lnTo>
                    <a:pt x="9" y="107"/>
                  </a:lnTo>
                  <a:lnTo>
                    <a:pt x="10" y="107"/>
                  </a:lnTo>
                  <a:lnTo>
                    <a:pt x="9" y="108"/>
                  </a:lnTo>
                  <a:lnTo>
                    <a:pt x="9" y="110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2"/>
                  </a:lnTo>
                  <a:lnTo>
                    <a:pt x="7" y="114"/>
                  </a:lnTo>
                  <a:lnTo>
                    <a:pt x="7" y="117"/>
                  </a:lnTo>
                  <a:lnTo>
                    <a:pt x="7" y="118"/>
                  </a:lnTo>
                  <a:lnTo>
                    <a:pt x="7" y="120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7" y="124"/>
                  </a:lnTo>
                  <a:lnTo>
                    <a:pt x="7" y="125"/>
                  </a:lnTo>
                  <a:lnTo>
                    <a:pt x="7" y="127"/>
                  </a:lnTo>
                  <a:lnTo>
                    <a:pt x="10" y="134"/>
                  </a:lnTo>
                  <a:lnTo>
                    <a:pt x="10" y="135"/>
                  </a:lnTo>
                  <a:lnTo>
                    <a:pt x="11" y="137"/>
                  </a:lnTo>
                  <a:lnTo>
                    <a:pt x="13" y="138"/>
                  </a:lnTo>
                  <a:lnTo>
                    <a:pt x="15" y="140"/>
                  </a:lnTo>
                  <a:lnTo>
                    <a:pt x="17" y="141"/>
                  </a:lnTo>
                  <a:lnTo>
                    <a:pt x="18" y="143"/>
                  </a:lnTo>
                  <a:lnTo>
                    <a:pt x="20" y="143"/>
                  </a:lnTo>
                  <a:lnTo>
                    <a:pt x="21" y="143"/>
                  </a:lnTo>
                  <a:lnTo>
                    <a:pt x="24" y="140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41"/>
                  </a:lnTo>
                  <a:lnTo>
                    <a:pt x="28" y="141"/>
                  </a:lnTo>
                  <a:lnTo>
                    <a:pt x="29" y="141"/>
                  </a:lnTo>
                  <a:lnTo>
                    <a:pt x="29" y="143"/>
                  </a:lnTo>
                  <a:lnTo>
                    <a:pt x="30" y="143"/>
                  </a:lnTo>
                  <a:lnTo>
                    <a:pt x="32" y="143"/>
                  </a:lnTo>
                  <a:lnTo>
                    <a:pt x="32" y="141"/>
                  </a:lnTo>
                  <a:lnTo>
                    <a:pt x="33" y="141"/>
                  </a:lnTo>
                  <a:lnTo>
                    <a:pt x="35" y="141"/>
                  </a:lnTo>
                  <a:lnTo>
                    <a:pt x="36" y="141"/>
                  </a:lnTo>
                  <a:lnTo>
                    <a:pt x="37" y="141"/>
                  </a:lnTo>
                  <a:lnTo>
                    <a:pt x="37" y="143"/>
                  </a:lnTo>
                  <a:lnTo>
                    <a:pt x="39" y="143"/>
                  </a:lnTo>
                  <a:lnTo>
                    <a:pt x="40" y="143"/>
                  </a:lnTo>
                  <a:lnTo>
                    <a:pt x="41" y="143"/>
                  </a:lnTo>
                  <a:lnTo>
                    <a:pt x="43" y="143"/>
                  </a:lnTo>
                  <a:lnTo>
                    <a:pt x="44" y="143"/>
                  </a:lnTo>
                  <a:lnTo>
                    <a:pt x="44" y="144"/>
                  </a:lnTo>
                  <a:lnTo>
                    <a:pt x="46" y="144"/>
                  </a:lnTo>
                  <a:lnTo>
                    <a:pt x="47" y="144"/>
                  </a:lnTo>
                  <a:lnTo>
                    <a:pt x="47" y="143"/>
                  </a:lnTo>
                  <a:lnTo>
                    <a:pt x="48" y="143"/>
                  </a:lnTo>
                  <a:lnTo>
                    <a:pt x="50" y="143"/>
                  </a:lnTo>
                  <a:lnTo>
                    <a:pt x="50" y="144"/>
                  </a:lnTo>
                  <a:lnTo>
                    <a:pt x="51" y="144"/>
                  </a:lnTo>
                  <a:lnTo>
                    <a:pt x="52" y="144"/>
                  </a:lnTo>
                  <a:lnTo>
                    <a:pt x="54" y="144"/>
                  </a:lnTo>
                  <a:lnTo>
                    <a:pt x="55" y="144"/>
                  </a:lnTo>
                  <a:lnTo>
                    <a:pt x="57" y="144"/>
                  </a:lnTo>
                  <a:lnTo>
                    <a:pt x="57" y="146"/>
                  </a:lnTo>
                  <a:lnTo>
                    <a:pt x="58" y="146"/>
                  </a:lnTo>
                  <a:lnTo>
                    <a:pt x="59" y="146"/>
                  </a:lnTo>
                  <a:lnTo>
                    <a:pt x="59" y="147"/>
                  </a:lnTo>
                  <a:lnTo>
                    <a:pt x="61" y="147"/>
                  </a:lnTo>
                  <a:lnTo>
                    <a:pt x="61" y="148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3" y="148"/>
                  </a:lnTo>
                  <a:lnTo>
                    <a:pt x="65" y="147"/>
                  </a:lnTo>
                  <a:lnTo>
                    <a:pt x="65" y="146"/>
                  </a:lnTo>
                  <a:lnTo>
                    <a:pt x="66" y="146"/>
                  </a:lnTo>
                  <a:lnTo>
                    <a:pt x="66" y="144"/>
                  </a:lnTo>
                  <a:lnTo>
                    <a:pt x="66" y="143"/>
                  </a:lnTo>
                  <a:lnTo>
                    <a:pt x="67" y="143"/>
                  </a:lnTo>
                  <a:lnTo>
                    <a:pt x="67" y="141"/>
                  </a:lnTo>
                  <a:lnTo>
                    <a:pt x="67" y="138"/>
                  </a:lnTo>
                  <a:lnTo>
                    <a:pt x="69" y="138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4" y="140"/>
                  </a:lnTo>
                  <a:lnTo>
                    <a:pt x="76" y="140"/>
                  </a:lnTo>
                  <a:lnTo>
                    <a:pt x="76" y="141"/>
                  </a:lnTo>
                  <a:lnTo>
                    <a:pt x="77" y="141"/>
                  </a:lnTo>
                  <a:lnTo>
                    <a:pt x="77" y="143"/>
                  </a:lnTo>
                  <a:lnTo>
                    <a:pt x="77" y="144"/>
                  </a:lnTo>
                  <a:lnTo>
                    <a:pt x="77" y="146"/>
                  </a:lnTo>
                  <a:lnTo>
                    <a:pt x="77" y="147"/>
                  </a:lnTo>
                  <a:lnTo>
                    <a:pt x="77" y="148"/>
                  </a:lnTo>
                  <a:lnTo>
                    <a:pt x="78" y="148"/>
                  </a:lnTo>
                  <a:lnTo>
                    <a:pt x="78" y="150"/>
                  </a:lnTo>
                  <a:lnTo>
                    <a:pt x="80" y="150"/>
                  </a:lnTo>
                  <a:lnTo>
                    <a:pt x="81" y="151"/>
                  </a:lnTo>
                  <a:lnTo>
                    <a:pt x="83" y="151"/>
                  </a:lnTo>
                  <a:lnTo>
                    <a:pt x="83" y="153"/>
                  </a:lnTo>
                  <a:lnTo>
                    <a:pt x="84" y="153"/>
                  </a:lnTo>
                  <a:lnTo>
                    <a:pt x="84" y="154"/>
                  </a:lnTo>
                  <a:lnTo>
                    <a:pt x="83" y="158"/>
                  </a:lnTo>
                  <a:lnTo>
                    <a:pt x="83" y="161"/>
                  </a:lnTo>
                  <a:lnTo>
                    <a:pt x="81" y="163"/>
                  </a:lnTo>
                  <a:lnTo>
                    <a:pt x="81" y="166"/>
                  </a:lnTo>
                  <a:lnTo>
                    <a:pt x="81" y="167"/>
                  </a:lnTo>
                  <a:lnTo>
                    <a:pt x="81" y="169"/>
                  </a:lnTo>
                  <a:lnTo>
                    <a:pt x="81" y="170"/>
                  </a:lnTo>
                  <a:lnTo>
                    <a:pt x="81" y="171"/>
                  </a:lnTo>
                  <a:lnTo>
                    <a:pt x="81" y="173"/>
                  </a:lnTo>
                  <a:lnTo>
                    <a:pt x="81" y="174"/>
                  </a:lnTo>
                  <a:lnTo>
                    <a:pt x="83" y="174"/>
                  </a:lnTo>
                  <a:lnTo>
                    <a:pt x="83" y="173"/>
                  </a:lnTo>
                  <a:lnTo>
                    <a:pt x="84" y="173"/>
                  </a:lnTo>
                  <a:lnTo>
                    <a:pt x="84" y="171"/>
                  </a:lnTo>
                  <a:lnTo>
                    <a:pt x="85" y="171"/>
                  </a:lnTo>
                  <a:lnTo>
                    <a:pt x="87" y="171"/>
                  </a:lnTo>
                  <a:lnTo>
                    <a:pt x="87" y="173"/>
                  </a:lnTo>
                  <a:lnTo>
                    <a:pt x="85" y="173"/>
                  </a:lnTo>
                  <a:lnTo>
                    <a:pt x="85" y="174"/>
                  </a:lnTo>
                  <a:lnTo>
                    <a:pt x="85" y="176"/>
                  </a:lnTo>
                  <a:lnTo>
                    <a:pt x="85" y="177"/>
                  </a:lnTo>
                  <a:lnTo>
                    <a:pt x="87" y="177"/>
                  </a:lnTo>
                  <a:lnTo>
                    <a:pt x="88" y="177"/>
                  </a:lnTo>
                  <a:lnTo>
                    <a:pt x="89" y="177"/>
                  </a:lnTo>
                  <a:lnTo>
                    <a:pt x="89" y="179"/>
                  </a:lnTo>
                  <a:lnTo>
                    <a:pt x="91" y="179"/>
                  </a:lnTo>
                  <a:lnTo>
                    <a:pt x="91" y="180"/>
                  </a:lnTo>
                  <a:lnTo>
                    <a:pt x="92" y="180"/>
                  </a:lnTo>
                  <a:lnTo>
                    <a:pt x="94" y="180"/>
                  </a:lnTo>
                  <a:lnTo>
                    <a:pt x="95" y="182"/>
                  </a:lnTo>
                  <a:lnTo>
                    <a:pt x="96" y="182"/>
                  </a:lnTo>
                  <a:lnTo>
                    <a:pt x="96" y="183"/>
                  </a:lnTo>
                  <a:lnTo>
                    <a:pt x="98" y="183"/>
                  </a:lnTo>
                  <a:lnTo>
                    <a:pt x="98" y="184"/>
                  </a:lnTo>
                  <a:lnTo>
                    <a:pt x="99" y="184"/>
                  </a:lnTo>
                  <a:lnTo>
                    <a:pt x="99" y="186"/>
                  </a:lnTo>
                  <a:lnTo>
                    <a:pt x="100" y="186"/>
                  </a:lnTo>
                  <a:lnTo>
                    <a:pt x="102" y="186"/>
                  </a:lnTo>
                  <a:lnTo>
                    <a:pt x="103" y="186"/>
                  </a:lnTo>
                  <a:lnTo>
                    <a:pt x="103" y="187"/>
                  </a:lnTo>
                  <a:lnTo>
                    <a:pt x="104" y="187"/>
                  </a:lnTo>
                  <a:lnTo>
                    <a:pt x="106" y="187"/>
                  </a:lnTo>
                  <a:lnTo>
                    <a:pt x="106" y="189"/>
                  </a:lnTo>
                  <a:lnTo>
                    <a:pt x="106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09" y="192"/>
                  </a:lnTo>
                  <a:lnTo>
                    <a:pt x="110" y="192"/>
                  </a:lnTo>
                  <a:lnTo>
                    <a:pt x="111" y="192"/>
                  </a:lnTo>
                  <a:lnTo>
                    <a:pt x="111" y="193"/>
                  </a:lnTo>
                  <a:lnTo>
                    <a:pt x="113" y="193"/>
                  </a:lnTo>
                  <a:lnTo>
                    <a:pt x="114" y="195"/>
                  </a:lnTo>
                  <a:lnTo>
                    <a:pt x="115" y="195"/>
                  </a:lnTo>
                  <a:lnTo>
                    <a:pt x="115" y="196"/>
                  </a:lnTo>
                  <a:lnTo>
                    <a:pt x="117" y="196"/>
                  </a:lnTo>
                  <a:lnTo>
                    <a:pt x="118" y="196"/>
                  </a:lnTo>
                  <a:lnTo>
                    <a:pt x="118" y="197"/>
                  </a:lnTo>
                  <a:lnTo>
                    <a:pt x="118" y="199"/>
                  </a:lnTo>
                  <a:lnTo>
                    <a:pt x="118" y="200"/>
                  </a:lnTo>
                  <a:lnTo>
                    <a:pt x="120" y="200"/>
                  </a:lnTo>
                  <a:lnTo>
                    <a:pt x="120" y="202"/>
                  </a:lnTo>
                  <a:lnTo>
                    <a:pt x="120" y="203"/>
                  </a:lnTo>
                  <a:lnTo>
                    <a:pt x="121" y="203"/>
                  </a:lnTo>
                  <a:lnTo>
                    <a:pt x="121" y="205"/>
                  </a:lnTo>
                  <a:lnTo>
                    <a:pt x="122" y="205"/>
                  </a:lnTo>
                  <a:lnTo>
                    <a:pt x="122" y="206"/>
                  </a:lnTo>
                  <a:lnTo>
                    <a:pt x="122" y="207"/>
                  </a:lnTo>
                  <a:lnTo>
                    <a:pt x="124" y="207"/>
                  </a:lnTo>
                  <a:lnTo>
                    <a:pt x="124" y="209"/>
                  </a:lnTo>
                  <a:lnTo>
                    <a:pt x="125" y="209"/>
                  </a:lnTo>
                  <a:lnTo>
                    <a:pt x="125" y="210"/>
                  </a:lnTo>
                  <a:lnTo>
                    <a:pt x="126" y="210"/>
                  </a:lnTo>
                  <a:lnTo>
                    <a:pt x="126" y="212"/>
                  </a:lnTo>
                  <a:lnTo>
                    <a:pt x="128" y="212"/>
                  </a:lnTo>
                  <a:lnTo>
                    <a:pt x="129" y="212"/>
                  </a:lnTo>
                  <a:lnTo>
                    <a:pt x="129" y="213"/>
                  </a:lnTo>
                  <a:lnTo>
                    <a:pt x="131" y="213"/>
                  </a:lnTo>
                  <a:lnTo>
                    <a:pt x="132" y="213"/>
                  </a:lnTo>
                  <a:lnTo>
                    <a:pt x="132" y="215"/>
                  </a:lnTo>
                  <a:lnTo>
                    <a:pt x="132" y="216"/>
                  </a:lnTo>
                  <a:lnTo>
                    <a:pt x="133" y="216"/>
                  </a:lnTo>
                  <a:lnTo>
                    <a:pt x="135" y="216"/>
                  </a:lnTo>
                  <a:lnTo>
                    <a:pt x="135" y="218"/>
                  </a:lnTo>
                  <a:lnTo>
                    <a:pt x="136" y="218"/>
                  </a:lnTo>
                  <a:lnTo>
                    <a:pt x="137" y="218"/>
                  </a:lnTo>
                  <a:lnTo>
                    <a:pt x="137" y="219"/>
                  </a:lnTo>
                  <a:lnTo>
                    <a:pt x="137" y="220"/>
                  </a:lnTo>
                  <a:lnTo>
                    <a:pt x="139" y="220"/>
                  </a:lnTo>
                  <a:lnTo>
                    <a:pt x="139" y="222"/>
                  </a:lnTo>
                  <a:lnTo>
                    <a:pt x="139" y="223"/>
                  </a:lnTo>
                  <a:lnTo>
                    <a:pt x="140" y="223"/>
                  </a:lnTo>
                  <a:lnTo>
                    <a:pt x="140" y="225"/>
                  </a:lnTo>
                  <a:lnTo>
                    <a:pt x="141" y="225"/>
                  </a:lnTo>
                  <a:lnTo>
                    <a:pt x="141" y="226"/>
                  </a:lnTo>
                  <a:lnTo>
                    <a:pt x="141" y="228"/>
                  </a:lnTo>
                  <a:lnTo>
                    <a:pt x="141" y="229"/>
                  </a:lnTo>
                  <a:lnTo>
                    <a:pt x="143" y="229"/>
                  </a:lnTo>
                  <a:lnTo>
                    <a:pt x="143" y="231"/>
                  </a:lnTo>
                  <a:lnTo>
                    <a:pt x="143" y="232"/>
                  </a:lnTo>
                  <a:lnTo>
                    <a:pt x="144" y="232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6" y="235"/>
                  </a:lnTo>
                  <a:lnTo>
                    <a:pt x="146" y="236"/>
                  </a:lnTo>
                  <a:lnTo>
                    <a:pt x="147" y="238"/>
                  </a:lnTo>
                  <a:lnTo>
                    <a:pt x="146" y="238"/>
                  </a:lnTo>
                  <a:lnTo>
                    <a:pt x="146" y="239"/>
                  </a:lnTo>
                  <a:lnTo>
                    <a:pt x="144" y="239"/>
                  </a:lnTo>
                  <a:lnTo>
                    <a:pt x="143" y="239"/>
                  </a:lnTo>
                  <a:lnTo>
                    <a:pt x="141" y="239"/>
                  </a:lnTo>
                  <a:lnTo>
                    <a:pt x="140" y="239"/>
                  </a:lnTo>
                  <a:lnTo>
                    <a:pt x="140" y="238"/>
                  </a:lnTo>
                  <a:lnTo>
                    <a:pt x="139" y="238"/>
                  </a:lnTo>
                  <a:lnTo>
                    <a:pt x="137" y="238"/>
                  </a:lnTo>
                  <a:lnTo>
                    <a:pt x="137" y="239"/>
                  </a:lnTo>
                  <a:lnTo>
                    <a:pt x="136" y="239"/>
                  </a:lnTo>
                  <a:lnTo>
                    <a:pt x="136" y="241"/>
                  </a:lnTo>
                  <a:lnTo>
                    <a:pt x="135" y="241"/>
                  </a:lnTo>
                  <a:lnTo>
                    <a:pt x="135" y="242"/>
                  </a:lnTo>
                  <a:lnTo>
                    <a:pt x="133" y="242"/>
                  </a:lnTo>
                  <a:lnTo>
                    <a:pt x="132" y="242"/>
                  </a:lnTo>
                  <a:lnTo>
                    <a:pt x="132" y="241"/>
                  </a:lnTo>
                  <a:lnTo>
                    <a:pt x="131" y="241"/>
                  </a:lnTo>
                  <a:lnTo>
                    <a:pt x="129" y="241"/>
                  </a:lnTo>
                  <a:lnTo>
                    <a:pt x="128" y="241"/>
                  </a:lnTo>
                  <a:lnTo>
                    <a:pt x="126" y="241"/>
                  </a:lnTo>
                  <a:lnTo>
                    <a:pt x="126" y="239"/>
                  </a:lnTo>
                  <a:lnTo>
                    <a:pt x="125" y="239"/>
                  </a:lnTo>
                  <a:lnTo>
                    <a:pt x="124" y="239"/>
                  </a:lnTo>
                  <a:lnTo>
                    <a:pt x="117" y="238"/>
                  </a:lnTo>
                  <a:lnTo>
                    <a:pt x="115" y="238"/>
                  </a:lnTo>
                  <a:lnTo>
                    <a:pt x="114" y="238"/>
                  </a:lnTo>
                  <a:lnTo>
                    <a:pt x="114" y="239"/>
                  </a:lnTo>
                  <a:lnTo>
                    <a:pt x="113" y="239"/>
                  </a:lnTo>
                  <a:lnTo>
                    <a:pt x="111" y="239"/>
                  </a:lnTo>
                  <a:lnTo>
                    <a:pt x="110" y="239"/>
                  </a:lnTo>
                  <a:lnTo>
                    <a:pt x="110" y="241"/>
                  </a:lnTo>
                  <a:lnTo>
                    <a:pt x="109" y="241"/>
                  </a:lnTo>
                  <a:lnTo>
                    <a:pt x="109" y="242"/>
                  </a:lnTo>
                  <a:lnTo>
                    <a:pt x="109" y="244"/>
                  </a:lnTo>
                  <a:lnTo>
                    <a:pt x="107" y="244"/>
                  </a:lnTo>
                  <a:lnTo>
                    <a:pt x="104" y="245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2" y="246"/>
                  </a:lnTo>
                  <a:lnTo>
                    <a:pt x="102" y="248"/>
                  </a:lnTo>
                  <a:lnTo>
                    <a:pt x="103" y="248"/>
                  </a:lnTo>
                  <a:lnTo>
                    <a:pt x="103" y="249"/>
                  </a:lnTo>
                  <a:lnTo>
                    <a:pt x="103" y="251"/>
                  </a:lnTo>
                  <a:lnTo>
                    <a:pt x="103" y="252"/>
                  </a:lnTo>
                  <a:lnTo>
                    <a:pt x="103" y="254"/>
                  </a:lnTo>
                  <a:lnTo>
                    <a:pt x="104" y="254"/>
                  </a:lnTo>
                  <a:lnTo>
                    <a:pt x="104" y="255"/>
                  </a:lnTo>
                  <a:lnTo>
                    <a:pt x="104" y="256"/>
                  </a:lnTo>
                  <a:lnTo>
                    <a:pt x="104" y="258"/>
                  </a:lnTo>
                  <a:lnTo>
                    <a:pt x="104" y="259"/>
                  </a:lnTo>
                  <a:lnTo>
                    <a:pt x="104" y="261"/>
                  </a:lnTo>
                  <a:lnTo>
                    <a:pt x="104" y="262"/>
                  </a:lnTo>
                  <a:lnTo>
                    <a:pt x="106" y="262"/>
                  </a:lnTo>
                  <a:lnTo>
                    <a:pt x="106" y="264"/>
                  </a:lnTo>
                  <a:lnTo>
                    <a:pt x="106" y="265"/>
                  </a:lnTo>
                  <a:lnTo>
                    <a:pt x="106" y="267"/>
                  </a:lnTo>
                  <a:lnTo>
                    <a:pt x="104" y="267"/>
                  </a:lnTo>
                  <a:lnTo>
                    <a:pt x="104" y="268"/>
                  </a:lnTo>
                  <a:lnTo>
                    <a:pt x="104" y="269"/>
                  </a:lnTo>
                  <a:lnTo>
                    <a:pt x="104" y="271"/>
                  </a:lnTo>
                  <a:lnTo>
                    <a:pt x="104" y="272"/>
                  </a:lnTo>
                  <a:lnTo>
                    <a:pt x="104" y="274"/>
                  </a:lnTo>
                  <a:lnTo>
                    <a:pt x="104" y="275"/>
                  </a:lnTo>
                  <a:lnTo>
                    <a:pt x="103" y="275"/>
                  </a:lnTo>
                  <a:lnTo>
                    <a:pt x="103" y="277"/>
                  </a:lnTo>
                  <a:lnTo>
                    <a:pt x="102" y="277"/>
                  </a:lnTo>
                  <a:lnTo>
                    <a:pt x="102" y="278"/>
                  </a:lnTo>
                  <a:lnTo>
                    <a:pt x="100" y="278"/>
                  </a:lnTo>
                  <a:lnTo>
                    <a:pt x="100" y="280"/>
                  </a:lnTo>
                  <a:lnTo>
                    <a:pt x="99" y="280"/>
                  </a:lnTo>
                  <a:lnTo>
                    <a:pt x="99" y="281"/>
                  </a:lnTo>
                  <a:lnTo>
                    <a:pt x="99" y="282"/>
                  </a:lnTo>
                  <a:lnTo>
                    <a:pt x="99" y="284"/>
                  </a:lnTo>
                  <a:lnTo>
                    <a:pt x="98" y="284"/>
                  </a:lnTo>
                  <a:lnTo>
                    <a:pt x="98" y="285"/>
                  </a:lnTo>
                  <a:lnTo>
                    <a:pt x="98" y="287"/>
                  </a:lnTo>
                  <a:lnTo>
                    <a:pt x="98" y="288"/>
                  </a:lnTo>
                  <a:lnTo>
                    <a:pt x="98" y="290"/>
                  </a:lnTo>
                  <a:lnTo>
                    <a:pt x="98" y="291"/>
                  </a:lnTo>
                  <a:lnTo>
                    <a:pt x="98" y="293"/>
                  </a:lnTo>
                  <a:lnTo>
                    <a:pt x="96" y="293"/>
                  </a:lnTo>
                  <a:lnTo>
                    <a:pt x="96" y="294"/>
                  </a:lnTo>
                  <a:lnTo>
                    <a:pt x="96" y="295"/>
                  </a:lnTo>
                  <a:lnTo>
                    <a:pt x="96" y="297"/>
                  </a:lnTo>
                  <a:lnTo>
                    <a:pt x="95" y="297"/>
                  </a:lnTo>
                  <a:lnTo>
                    <a:pt x="95" y="298"/>
                  </a:lnTo>
                  <a:lnTo>
                    <a:pt x="95" y="300"/>
                  </a:lnTo>
                  <a:lnTo>
                    <a:pt x="94" y="300"/>
                  </a:lnTo>
                  <a:lnTo>
                    <a:pt x="94" y="301"/>
                  </a:lnTo>
                  <a:lnTo>
                    <a:pt x="92" y="301"/>
                  </a:lnTo>
                  <a:lnTo>
                    <a:pt x="92" y="303"/>
                  </a:lnTo>
                  <a:lnTo>
                    <a:pt x="92" y="304"/>
                  </a:lnTo>
                  <a:lnTo>
                    <a:pt x="91" y="304"/>
                  </a:lnTo>
                  <a:lnTo>
                    <a:pt x="91" y="305"/>
                  </a:lnTo>
                  <a:lnTo>
                    <a:pt x="91" y="307"/>
                  </a:lnTo>
                  <a:lnTo>
                    <a:pt x="89" y="307"/>
                  </a:lnTo>
                  <a:lnTo>
                    <a:pt x="88" y="307"/>
                  </a:lnTo>
                  <a:lnTo>
                    <a:pt x="88" y="308"/>
                  </a:lnTo>
                  <a:lnTo>
                    <a:pt x="87" y="308"/>
                  </a:lnTo>
                  <a:lnTo>
                    <a:pt x="87" y="310"/>
                  </a:lnTo>
                  <a:lnTo>
                    <a:pt x="85" y="310"/>
                  </a:lnTo>
                  <a:lnTo>
                    <a:pt x="85" y="311"/>
                  </a:lnTo>
                  <a:lnTo>
                    <a:pt x="84" y="311"/>
                  </a:lnTo>
                  <a:lnTo>
                    <a:pt x="84" y="313"/>
                  </a:lnTo>
                  <a:lnTo>
                    <a:pt x="84" y="314"/>
                  </a:lnTo>
                  <a:lnTo>
                    <a:pt x="84" y="316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4" y="317"/>
                  </a:lnTo>
                  <a:lnTo>
                    <a:pt x="84" y="318"/>
                  </a:lnTo>
                  <a:lnTo>
                    <a:pt x="84" y="320"/>
                  </a:lnTo>
                  <a:lnTo>
                    <a:pt x="84" y="321"/>
                  </a:lnTo>
                  <a:lnTo>
                    <a:pt x="84" y="323"/>
                  </a:lnTo>
                  <a:lnTo>
                    <a:pt x="84" y="324"/>
                  </a:lnTo>
                  <a:lnTo>
                    <a:pt x="84" y="326"/>
                  </a:lnTo>
                  <a:lnTo>
                    <a:pt x="84" y="327"/>
                  </a:lnTo>
                  <a:lnTo>
                    <a:pt x="85" y="327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85" y="331"/>
                  </a:lnTo>
                  <a:lnTo>
                    <a:pt x="85" y="333"/>
                  </a:lnTo>
                  <a:lnTo>
                    <a:pt x="85" y="334"/>
                  </a:lnTo>
                  <a:lnTo>
                    <a:pt x="87" y="334"/>
                  </a:lnTo>
                  <a:lnTo>
                    <a:pt x="87" y="336"/>
                  </a:lnTo>
                  <a:lnTo>
                    <a:pt x="88" y="336"/>
                  </a:lnTo>
                  <a:lnTo>
                    <a:pt x="88" y="337"/>
                  </a:lnTo>
                  <a:lnTo>
                    <a:pt x="88" y="339"/>
                  </a:lnTo>
                  <a:lnTo>
                    <a:pt x="89" y="339"/>
                  </a:lnTo>
                  <a:lnTo>
                    <a:pt x="89" y="340"/>
                  </a:lnTo>
                  <a:lnTo>
                    <a:pt x="89" y="341"/>
                  </a:lnTo>
                  <a:lnTo>
                    <a:pt x="89" y="343"/>
                  </a:lnTo>
                  <a:lnTo>
                    <a:pt x="89" y="344"/>
                  </a:lnTo>
                  <a:lnTo>
                    <a:pt x="91" y="344"/>
                  </a:lnTo>
                  <a:lnTo>
                    <a:pt x="91" y="346"/>
                  </a:lnTo>
                  <a:lnTo>
                    <a:pt x="92" y="346"/>
                  </a:lnTo>
                  <a:lnTo>
                    <a:pt x="92" y="347"/>
                  </a:lnTo>
                  <a:lnTo>
                    <a:pt x="92" y="349"/>
                  </a:lnTo>
                  <a:lnTo>
                    <a:pt x="92" y="350"/>
                  </a:lnTo>
                  <a:lnTo>
                    <a:pt x="91" y="350"/>
                  </a:lnTo>
                  <a:lnTo>
                    <a:pt x="91" y="352"/>
                  </a:lnTo>
                  <a:lnTo>
                    <a:pt x="91" y="353"/>
                  </a:lnTo>
                  <a:lnTo>
                    <a:pt x="91" y="354"/>
                  </a:lnTo>
                  <a:lnTo>
                    <a:pt x="89" y="354"/>
                  </a:lnTo>
                  <a:lnTo>
                    <a:pt x="89" y="356"/>
                  </a:lnTo>
                  <a:lnTo>
                    <a:pt x="91" y="356"/>
                  </a:lnTo>
                  <a:lnTo>
                    <a:pt x="89" y="356"/>
                  </a:lnTo>
                  <a:lnTo>
                    <a:pt x="89" y="357"/>
                  </a:lnTo>
                  <a:lnTo>
                    <a:pt x="89" y="359"/>
                  </a:lnTo>
                  <a:lnTo>
                    <a:pt x="89" y="360"/>
                  </a:lnTo>
                  <a:lnTo>
                    <a:pt x="89" y="362"/>
                  </a:lnTo>
                  <a:lnTo>
                    <a:pt x="89" y="363"/>
                  </a:lnTo>
                  <a:lnTo>
                    <a:pt x="88" y="363"/>
                  </a:lnTo>
                  <a:lnTo>
                    <a:pt x="88" y="365"/>
                  </a:lnTo>
                  <a:lnTo>
                    <a:pt x="87" y="365"/>
                  </a:lnTo>
                  <a:lnTo>
                    <a:pt x="87" y="366"/>
                  </a:lnTo>
                  <a:lnTo>
                    <a:pt x="85" y="367"/>
                  </a:lnTo>
                  <a:lnTo>
                    <a:pt x="85" y="369"/>
                  </a:lnTo>
                  <a:lnTo>
                    <a:pt x="85" y="370"/>
                  </a:lnTo>
                  <a:lnTo>
                    <a:pt x="84" y="370"/>
                  </a:lnTo>
                  <a:lnTo>
                    <a:pt x="84" y="372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3" y="375"/>
                  </a:lnTo>
                  <a:lnTo>
                    <a:pt x="83" y="376"/>
                  </a:lnTo>
                  <a:lnTo>
                    <a:pt x="87" y="376"/>
                  </a:lnTo>
                  <a:lnTo>
                    <a:pt x="92" y="376"/>
                  </a:lnTo>
                  <a:lnTo>
                    <a:pt x="92" y="378"/>
                  </a:lnTo>
                  <a:lnTo>
                    <a:pt x="94" y="378"/>
                  </a:lnTo>
                  <a:lnTo>
                    <a:pt x="94" y="379"/>
                  </a:lnTo>
                  <a:lnTo>
                    <a:pt x="95" y="379"/>
                  </a:lnTo>
                  <a:lnTo>
                    <a:pt x="95" y="380"/>
                  </a:lnTo>
                  <a:lnTo>
                    <a:pt x="96" y="383"/>
                  </a:lnTo>
                  <a:lnTo>
                    <a:pt x="98" y="383"/>
                  </a:lnTo>
                  <a:lnTo>
                    <a:pt x="99" y="382"/>
                  </a:lnTo>
                  <a:lnTo>
                    <a:pt x="100" y="380"/>
                  </a:lnTo>
                  <a:lnTo>
                    <a:pt x="102" y="380"/>
                  </a:lnTo>
                  <a:lnTo>
                    <a:pt x="103" y="378"/>
                  </a:lnTo>
                  <a:lnTo>
                    <a:pt x="102" y="378"/>
                  </a:lnTo>
                  <a:lnTo>
                    <a:pt x="103" y="376"/>
                  </a:lnTo>
                  <a:lnTo>
                    <a:pt x="103" y="375"/>
                  </a:lnTo>
                  <a:lnTo>
                    <a:pt x="103" y="373"/>
                  </a:lnTo>
                  <a:lnTo>
                    <a:pt x="104" y="373"/>
                  </a:lnTo>
                  <a:lnTo>
                    <a:pt x="104" y="372"/>
                  </a:lnTo>
                  <a:lnTo>
                    <a:pt x="106" y="372"/>
                  </a:lnTo>
                  <a:lnTo>
                    <a:pt x="106" y="370"/>
                  </a:lnTo>
                  <a:lnTo>
                    <a:pt x="107" y="370"/>
                  </a:lnTo>
                  <a:lnTo>
                    <a:pt x="107" y="372"/>
                  </a:lnTo>
                  <a:lnTo>
                    <a:pt x="109" y="372"/>
                  </a:lnTo>
                  <a:lnTo>
                    <a:pt x="109" y="373"/>
                  </a:lnTo>
                  <a:lnTo>
                    <a:pt x="109" y="375"/>
                  </a:lnTo>
                  <a:lnTo>
                    <a:pt x="109" y="376"/>
                  </a:lnTo>
                  <a:lnTo>
                    <a:pt x="110" y="376"/>
                  </a:lnTo>
                  <a:lnTo>
                    <a:pt x="110" y="378"/>
                  </a:lnTo>
                  <a:lnTo>
                    <a:pt x="111" y="379"/>
                  </a:lnTo>
                  <a:lnTo>
                    <a:pt x="113" y="380"/>
                  </a:lnTo>
                  <a:lnTo>
                    <a:pt x="113" y="382"/>
                  </a:lnTo>
                  <a:lnTo>
                    <a:pt x="114" y="383"/>
                  </a:lnTo>
                  <a:lnTo>
                    <a:pt x="115" y="385"/>
                  </a:lnTo>
                  <a:lnTo>
                    <a:pt x="117" y="385"/>
                  </a:lnTo>
                  <a:lnTo>
                    <a:pt x="118" y="385"/>
                  </a:lnTo>
                  <a:lnTo>
                    <a:pt x="120" y="385"/>
                  </a:lnTo>
                  <a:lnTo>
                    <a:pt x="120" y="383"/>
                  </a:lnTo>
                  <a:lnTo>
                    <a:pt x="121" y="383"/>
                  </a:lnTo>
                  <a:lnTo>
                    <a:pt x="122" y="383"/>
                  </a:lnTo>
                  <a:lnTo>
                    <a:pt x="122" y="382"/>
                  </a:lnTo>
                  <a:lnTo>
                    <a:pt x="124" y="380"/>
                  </a:lnTo>
                  <a:lnTo>
                    <a:pt x="124" y="379"/>
                  </a:lnTo>
                  <a:lnTo>
                    <a:pt x="125" y="378"/>
                  </a:lnTo>
                  <a:lnTo>
                    <a:pt x="125" y="376"/>
                  </a:lnTo>
                  <a:lnTo>
                    <a:pt x="126" y="376"/>
                  </a:lnTo>
                  <a:lnTo>
                    <a:pt x="128" y="376"/>
                  </a:lnTo>
                  <a:lnTo>
                    <a:pt x="128" y="375"/>
                  </a:lnTo>
                  <a:lnTo>
                    <a:pt x="129" y="37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2" y="376"/>
                  </a:lnTo>
                  <a:lnTo>
                    <a:pt x="132" y="378"/>
                  </a:lnTo>
                  <a:lnTo>
                    <a:pt x="132" y="379"/>
                  </a:lnTo>
                  <a:lnTo>
                    <a:pt x="132" y="380"/>
                  </a:lnTo>
                  <a:lnTo>
                    <a:pt x="133" y="385"/>
                  </a:lnTo>
                  <a:lnTo>
                    <a:pt x="133" y="386"/>
                  </a:lnTo>
                  <a:lnTo>
                    <a:pt x="133" y="388"/>
                  </a:lnTo>
                  <a:lnTo>
                    <a:pt x="136" y="389"/>
                  </a:lnTo>
                  <a:lnTo>
                    <a:pt x="136" y="390"/>
                  </a:lnTo>
                  <a:lnTo>
                    <a:pt x="135" y="392"/>
                  </a:lnTo>
                  <a:lnTo>
                    <a:pt x="136" y="393"/>
                  </a:lnTo>
                  <a:lnTo>
                    <a:pt x="137" y="395"/>
                  </a:lnTo>
                  <a:lnTo>
                    <a:pt x="139" y="395"/>
                  </a:lnTo>
                  <a:lnTo>
                    <a:pt x="139" y="396"/>
                  </a:lnTo>
                  <a:lnTo>
                    <a:pt x="139" y="398"/>
                  </a:lnTo>
                  <a:lnTo>
                    <a:pt x="139" y="396"/>
                  </a:lnTo>
                  <a:lnTo>
                    <a:pt x="139" y="389"/>
                  </a:lnTo>
                  <a:lnTo>
                    <a:pt x="141" y="386"/>
                  </a:lnTo>
                  <a:lnTo>
                    <a:pt x="143" y="385"/>
                  </a:lnTo>
                  <a:lnTo>
                    <a:pt x="143" y="383"/>
                  </a:lnTo>
                  <a:lnTo>
                    <a:pt x="144" y="383"/>
                  </a:lnTo>
                  <a:lnTo>
                    <a:pt x="144" y="382"/>
                  </a:lnTo>
                  <a:lnTo>
                    <a:pt x="146" y="380"/>
                  </a:lnTo>
                  <a:lnTo>
                    <a:pt x="146" y="379"/>
                  </a:lnTo>
                  <a:lnTo>
                    <a:pt x="147" y="378"/>
                  </a:lnTo>
                  <a:lnTo>
                    <a:pt x="147" y="376"/>
                  </a:lnTo>
                  <a:lnTo>
                    <a:pt x="148" y="376"/>
                  </a:lnTo>
                  <a:lnTo>
                    <a:pt x="148" y="375"/>
                  </a:lnTo>
                  <a:lnTo>
                    <a:pt x="150" y="375"/>
                  </a:lnTo>
                  <a:lnTo>
                    <a:pt x="150" y="376"/>
                  </a:lnTo>
                  <a:lnTo>
                    <a:pt x="151" y="378"/>
                  </a:lnTo>
                  <a:lnTo>
                    <a:pt x="151" y="379"/>
                  </a:lnTo>
                  <a:lnTo>
                    <a:pt x="152" y="379"/>
                  </a:lnTo>
                  <a:lnTo>
                    <a:pt x="154" y="379"/>
                  </a:lnTo>
                  <a:lnTo>
                    <a:pt x="155" y="379"/>
                  </a:lnTo>
                  <a:lnTo>
                    <a:pt x="157" y="379"/>
                  </a:lnTo>
                  <a:lnTo>
                    <a:pt x="158" y="379"/>
                  </a:lnTo>
                  <a:lnTo>
                    <a:pt x="158" y="380"/>
                  </a:lnTo>
                  <a:lnTo>
                    <a:pt x="158" y="382"/>
                  </a:lnTo>
                  <a:lnTo>
                    <a:pt x="159" y="383"/>
                  </a:lnTo>
                  <a:lnTo>
                    <a:pt x="161" y="386"/>
                  </a:lnTo>
                  <a:lnTo>
                    <a:pt x="163" y="389"/>
                  </a:lnTo>
                  <a:lnTo>
                    <a:pt x="165" y="392"/>
                  </a:lnTo>
                  <a:lnTo>
                    <a:pt x="166" y="395"/>
                  </a:lnTo>
                  <a:lnTo>
                    <a:pt x="168" y="398"/>
                  </a:lnTo>
                  <a:lnTo>
                    <a:pt x="170" y="401"/>
                  </a:lnTo>
                  <a:lnTo>
                    <a:pt x="172" y="399"/>
                  </a:lnTo>
                  <a:lnTo>
                    <a:pt x="173" y="399"/>
                  </a:lnTo>
                  <a:lnTo>
                    <a:pt x="174" y="396"/>
                  </a:lnTo>
                  <a:lnTo>
                    <a:pt x="176" y="395"/>
                  </a:lnTo>
                  <a:lnTo>
                    <a:pt x="178" y="393"/>
                  </a:lnTo>
                  <a:lnTo>
                    <a:pt x="180" y="392"/>
                  </a:lnTo>
                  <a:lnTo>
                    <a:pt x="183" y="392"/>
                  </a:lnTo>
                  <a:lnTo>
                    <a:pt x="187" y="392"/>
                  </a:lnTo>
                  <a:lnTo>
                    <a:pt x="191" y="390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5"/>
                  </a:lnTo>
                  <a:lnTo>
                    <a:pt x="194" y="383"/>
                  </a:lnTo>
                  <a:lnTo>
                    <a:pt x="194" y="382"/>
                  </a:lnTo>
                  <a:lnTo>
                    <a:pt x="195" y="379"/>
                  </a:lnTo>
                  <a:lnTo>
                    <a:pt x="195" y="380"/>
                  </a:lnTo>
                  <a:lnTo>
                    <a:pt x="196" y="380"/>
                  </a:lnTo>
                  <a:lnTo>
                    <a:pt x="196" y="382"/>
                  </a:lnTo>
                  <a:lnTo>
                    <a:pt x="196" y="385"/>
                  </a:lnTo>
                  <a:lnTo>
                    <a:pt x="196" y="386"/>
                  </a:lnTo>
                  <a:lnTo>
                    <a:pt x="198" y="388"/>
                  </a:lnTo>
                  <a:lnTo>
                    <a:pt x="199" y="389"/>
                  </a:lnTo>
                  <a:lnTo>
                    <a:pt x="200" y="390"/>
                  </a:lnTo>
                  <a:lnTo>
                    <a:pt x="202" y="390"/>
                  </a:lnTo>
                  <a:lnTo>
                    <a:pt x="203" y="390"/>
                  </a:lnTo>
                  <a:lnTo>
                    <a:pt x="205" y="390"/>
                  </a:lnTo>
                  <a:lnTo>
                    <a:pt x="206" y="390"/>
                  </a:lnTo>
                  <a:lnTo>
                    <a:pt x="206" y="392"/>
                  </a:lnTo>
                  <a:lnTo>
                    <a:pt x="207" y="392"/>
                  </a:lnTo>
                  <a:lnTo>
                    <a:pt x="207" y="393"/>
                  </a:lnTo>
                  <a:lnTo>
                    <a:pt x="209" y="393"/>
                  </a:lnTo>
                  <a:lnTo>
                    <a:pt x="210" y="393"/>
                  </a:lnTo>
                  <a:lnTo>
                    <a:pt x="211" y="393"/>
                  </a:lnTo>
                  <a:lnTo>
                    <a:pt x="211" y="395"/>
                  </a:lnTo>
                  <a:lnTo>
                    <a:pt x="213" y="395"/>
                  </a:lnTo>
                  <a:lnTo>
                    <a:pt x="213" y="393"/>
                  </a:lnTo>
                  <a:lnTo>
                    <a:pt x="214" y="389"/>
                  </a:lnTo>
                  <a:lnTo>
                    <a:pt x="215" y="388"/>
                  </a:lnTo>
                  <a:lnTo>
                    <a:pt x="215" y="386"/>
                  </a:lnTo>
                  <a:lnTo>
                    <a:pt x="217" y="385"/>
                  </a:lnTo>
                  <a:lnTo>
                    <a:pt x="218" y="385"/>
                  </a:lnTo>
                  <a:lnTo>
                    <a:pt x="218" y="386"/>
                  </a:lnTo>
                  <a:lnTo>
                    <a:pt x="221" y="388"/>
                  </a:lnTo>
                  <a:lnTo>
                    <a:pt x="222" y="389"/>
                  </a:lnTo>
                  <a:lnTo>
                    <a:pt x="224" y="390"/>
                  </a:lnTo>
                  <a:lnTo>
                    <a:pt x="229" y="389"/>
                  </a:lnTo>
                  <a:lnTo>
                    <a:pt x="232" y="389"/>
                  </a:lnTo>
                  <a:lnTo>
                    <a:pt x="233" y="389"/>
                  </a:lnTo>
                  <a:lnTo>
                    <a:pt x="236" y="389"/>
                  </a:lnTo>
                  <a:lnTo>
                    <a:pt x="239" y="388"/>
                  </a:lnTo>
                  <a:lnTo>
                    <a:pt x="240" y="388"/>
                  </a:lnTo>
                  <a:lnTo>
                    <a:pt x="243" y="389"/>
                  </a:lnTo>
                  <a:lnTo>
                    <a:pt x="247" y="389"/>
                  </a:lnTo>
                  <a:lnTo>
                    <a:pt x="250" y="389"/>
                  </a:lnTo>
                  <a:lnTo>
                    <a:pt x="254" y="389"/>
                  </a:lnTo>
                  <a:lnTo>
                    <a:pt x="259" y="390"/>
                  </a:lnTo>
                  <a:lnTo>
                    <a:pt x="262" y="390"/>
                  </a:lnTo>
                  <a:lnTo>
                    <a:pt x="265" y="389"/>
                  </a:lnTo>
                  <a:lnTo>
                    <a:pt x="268" y="389"/>
                  </a:lnTo>
                  <a:lnTo>
                    <a:pt x="269" y="388"/>
                  </a:lnTo>
                  <a:lnTo>
                    <a:pt x="272" y="386"/>
                  </a:lnTo>
                  <a:lnTo>
                    <a:pt x="273" y="386"/>
                  </a:lnTo>
                  <a:lnTo>
                    <a:pt x="274" y="385"/>
                  </a:lnTo>
                  <a:lnTo>
                    <a:pt x="277" y="382"/>
                  </a:lnTo>
                  <a:lnTo>
                    <a:pt x="277" y="380"/>
                  </a:lnTo>
                  <a:lnTo>
                    <a:pt x="279" y="379"/>
                  </a:lnTo>
                  <a:lnTo>
                    <a:pt x="280" y="379"/>
                  </a:lnTo>
                  <a:lnTo>
                    <a:pt x="281" y="380"/>
                  </a:lnTo>
                  <a:lnTo>
                    <a:pt x="283" y="380"/>
                  </a:lnTo>
                  <a:lnTo>
                    <a:pt x="283" y="382"/>
                  </a:lnTo>
                  <a:lnTo>
                    <a:pt x="284" y="382"/>
                  </a:lnTo>
                  <a:lnTo>
                    <a:pt x="285" y="380"/>
                  </a:lnTo>
                  <a:lnTo>
                    <a:pt x="285" y="378"/>
                  </a:lnTo>
                  <a:lnTo>
                    <a:pt x="288" y="376"/>
                  </a:lnTo>
                  <a:lnTo>
                    <a:pt x="291" y="375"/>
                  </a:lnTo>
                  <a:lnTo>
                    <a:pt x="294" y="373"/>
                  </a:lnTo>
                  <a:lnTo>
                    <a:pt x="295" y="373"/>
                  </a:lnTo>
                  <a:lnTo>
                    <a:pt x="296" y="375"/>
                  </a:lnTo>
                  <a:lnTo>
                    <a:pt x="299" y="373"/>
                  </a:lnTo>
                  <a:lnTo>
                    <a:pt x="302" y="373"/>
                  </a:lnTo>
                  <a:lnTo>
                    <a:pt x="305" y="373"/>
                  </a:lnTo>
                  <a:lnTo>
                    <a:pt x="306" y="373"/>
                  </a:lnTo>
                  <a:lnTo>
                    <a:pt x="307" y="373"/>
                  </a:lnTo>
                  <a:lnTo>
                    <a:pt x="309" y="372"/>
                  </a:lnTo>
                  <a:lnTo>
                    <a:pt x="310" y="372"/>
                  </a:lnTo>
                  <a:lnTo>
                    <a:pt x="311" y="372"/>
                  </a:lnTo>
                  <a:lnTo>
                    <a:pt x="313" y="373"/>
                  </a:lnTo>
                  <a:lnTo>
                    <a:pt x="314" y="373"/>
                  </a:lnTo>
                  <a:lnTo>
                    <a:pt x="314" y="375"/>
                  </a:lnTo>
                  <a:lnTo>
                    <a:pt x="315" y="376"/>
                  </a:lnTo>
                  <a:lnTo>
                    <a:pt x="318" y="376"/>
                  </a:lnTo>
                  <a:lnTo>
                    <a:pt x="320" y="376"/>
                  </a:lnTo>
                  <a:lnTo>
                    <a:pt x="321" y="376"/>
                  </a:lnTo>
                  <a:lnTo>
                    <a:pt x="321" y="378"/>
                  </a:lnTo>
                  <a:lnTo>
                    <a:pt x="322" y="376"/>
                  </a:lnTo>
                  <a:lnTo>
                    <a:pt x="324" y="376"/>
                  </a:lnTo>
                  <a:lnTo>
                    <a:pt x="325" y="376"/>
                  </a:lnTo>
                  <a:lnTo>
                    <a:pt x="328" y="379"/>
                  </a:lnTo>
                  <a:lnTo>
                    <a:pt x="328" y="378"/>
                  </a:lnTo>
                  <a:lnTo>
                    <a:pt x="329" y="378"/>
                  </a:lnTo>
                  <a:lnTo>
                    <a:pt x="331" y="378"/>
                  </a:lnTo>
                  <a:lnTo>
                    <a:pt x="333" y="376"/>
                  </a:lnTo>
                  <a:lnTo>
                    <a:pt x="333" y="375"/>
                  </a:lnTo>
                  <a:lnTo>
                    <a:pt x="335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39" y="369"/>
                  </a:lnTo>
                  <a:lnTo>
                    <a:pt x="340" y="369"/>
                  </a:lnTo>
                  <a:lnTo>
                    <a:pt x="342" y="367"/>
                  </a:lnTo>
                  <a:lnTo>
                    <a:pt x="342" y="366"/>
                  </a:lnTo>
                  <a:lnTo>
                    <a:pt x="342" y="365"/>
                  </a:lnTo>
                  <a:lnTo>
                    <a:pt x="343" y="363"/>
                  </a:lnTo>
                  <a:lnTo>
                    <a:pt x="344" y="363"/>
                  </a:lnTo>
                  <a:lnTo>
                    <a:pt x="346" y="362"/>
                  </a:lnTo>
                  <a:lnTo>
                    <a:pt x="347" y="360"/>
                  </a:lnTo>
                  <a:lnTo>
                    <a:pt x="347" y="359"/>
                  </a:lnTo>
                  <a:lnTo>
                    <a:pt x="348" y="359"/>
                  </a:lnTo>
                  <a:lnTo>
                    <a:pt x="350" y="357"/>
                  </a:lnTo>
                  <a:lnTo>
                    <a:pt x="348" y="354"/>
                  </a:lnTo>
                  <a:lnTo>
                    <a:pt x="347" y="354"/>
                  </a:lnTo>
                  <a:lnTo>
                    <a:pt x="348" y="352"/>
                  </a:lnTo>
                  <a:lnTo>
                    <a:pt x="348" y="350"/>
                  </a:lnTo>
                  <a:lnTo>
                    <a:pt x="347" y="349"/>
                  </a:lnTo>
                  <a:lnTo>
                    <a:pt x="347" y="347"/>
                  </a:lnTo>
                  <a:lnTo>
                    <a:pt x="348" y="346"/>
                  </a:lnTo>
                  <a:lnTo>
                    <a:pt x="347" y="346"/>
                  </a:lnTo>
                  <a:lnTo>
                    <a:pt x="346" y="346"/>
                  </a:lnTo>
                  <a:lnTo>
                    <a:pt x="346" y="343"/>
                  </a:lnTo>
                  <a:lnTo>
                    <a:pt x="344" y="341"/>
                  </a:lnTo>
                  <a:lnTo>
                    <a:pt x="344" y="339"/>
                  </a:lnTo>
                  <a:lnTo>
                    <a:pt x="343" y="337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44" y="334"/>
                  </a:lnTo>
                  <a:lnTo>
                    <a:pt x="344" y="333"/>
                  </a:lnTo>
                  <a:lnTo>
                    <a:pt x="343" y="331"/>
                  </a:lnTo>
                  <a:lnTo>
                    <a:pt x="340" y="330"/>
                  </a:lnTo>
                  <a:lnTo>
                    <a:pt x="340" y="329"/>
                  </a:lnTo>
                  <a:lnTo>
                    <a:pt x="340" y="327"/>
                  </a:lnTo>
                  <a:lnTo>
                    <a:pt x="340" y="326"/>
                  </a:lnTo>
                  <a:lnTo>
                    <a:pt x="342" y="326"/>
                  </a:lnTo>
                  <a:lnTo>
                    <a:pt x="343" y="326"/>
                  </a:lnTo>
                  <a:lnTo>
                    <a:pt x="344" y="326"/>
                  </a:lnTo>
                  <a:lnTo>
                    <a:pt x="344" y="324"/>
                  </a:lnTo>
                  <a:lnTo>
                    <a:pt x="344" y="323"/>
                  </a:lnTo>
                  <a:lnTo>
                    <a:pt x="343" y="323"/>
                  </a:lnTo>
                  <a:lnTo>
                    <a:pt x="342" y="324"/>
                  </a:lnTo>
                  <a:lnTo>
                    <a:pt x="340" y="323"/>
                  </a:lnTo>
                  <a:lnTo>
                    <a:pt x="342" y="320"/>
                  </a:lnTo>
                  <a:lnTo>
                    <a:pt x="340" y="318"/>
                  </a:lnTo>
                  <a:lnTo>
                    <a:pt x="340" y="317"/>
                  </a:lnTo>
                  <a:lnTo>
                    <a:pt x="340" y="316"/>
                  </a:lnTo>
                  <a:lnTo>
                    <a:pt x="337" y="316"/>
                  </a:lnTo>
                  <a:lnTo>
                    <a:pt x="336" y="314"/>
                  </a:lnTo>
                  <a:lnTo>
                    <a:pt x="335" y="313"/>
                  </a:lnTo>
                  <a:lnTo>
                    <a:pt x="333" y="313"/>
                  </a:lnTo>
                  <a:lnTo>
                    <a:pt x="333" y="311"/>
                  </a:lnTo>
                  <a:lnTo>
                    <a:pt x="335" y="311"/>
                  </a:lnTo>
                  <a:lnTo>
                    <a:pt x="336" y="311"/>
                  </a:lnTo>
                  <a:lnTo>
                    <a:pt x="337" y="313"/>
                  </a:lnTo>
                  <a:lnTo>
                    <a:pt x="339" y="313"/>
                  </a:lnTo>
                  <a:lnTo>
                    <a:pt x="340" y="313"/>
                  </a:lnTo>
                  <a:lnTo>
                    <a:pt x="339" y="311"/>
                  </a:lnTo>
                  <a:lnTo>
                    <a:pt x="339" y="310"/>
                  </a:lnTo>
                  <a:lnTo>
                    <a:pt x="339" y="308"/>
                  </a:lnTo>
                  <a:lnTo>
                    <a:pt x="337" y="307"/>
                  </a:lnTo>
                  <a:lnTo>
                    <a:pt x="337" y="305"/>
                  </a:lnTo>
                  <a:lnTo>
                    <a:pt x="337" y="304"/>
                  </a:lnTo>
                  <a:lnTo>
                    <a:pt x="336" y="303"/>
                  </a:lnTo>
                  <a:lnTo>
                    <a:pt x="335" y="298"/>
                  </a:lnTo>
                  <a:lnTo>
                    <a:pt x="335" y="297"/>
                  </a:lnTo>
                  <a:lnTo>
                    <a:pt x="335" y="295"/>
                  </a:lnTo>
                  <a:lnTo>
                    <a:pt x="336" y="294"/>
                  </a:lnTo>
                  <a:lnTo>
                    <a:pt x="336" y="293"/>
                  </a:lnTo>
                  <a:lnTo>
                    <a:pt x="336" y="288"/>
                  </a:lnTo>
                  <a:lnTo>
                    <a:pt x="336" y="287"/>
                  </a:lnTo>
                  <a:lnTo>
                    <a:pt x="336" y="285"/>
                  </a:lnTo>
                  <a:lnTo>
                    <a:pt x="336" y="284"/>
                  </a:lnTo>
                  <a:lnTo>
                    <a:pt x="337" y="284"/>
                  </a:lnTo>
                  <a:lnTo>
                    <a:pt x="339" y="284"/>
                  </a:lnTo>
                  <a:lnTo>
                    <a:pt x="337" y="287"/>
                  </a:lnTo>
                  <a:lnTo>
                    <a:pt x="337" y="288"/>
                  </a:lnTo>
                  <a:lnTo>
                    <a:pt x="339" y="288"/>
                  </a:lnTo>
                  <a:lnTo>
                    <a:pt x="342" y="288"/>
                  </a:lnTo>
                  <a:lnTo>
                    <a:pt x="343" y="287"/>
                  </a:lnTo>
                  <a:lnTo>
                    <a:pt x="346" y="288"/>
                  </a:lnTo>
                  <a:lnTo>
                    <a:pt x="347" y="288"/>
                  </a:lnTo>
                  <a:lnTo>
                    <a:pt x="348" y="288"/>
                  </a:lnTo>
                  <a:lnTo>
                    <a:pt x="350" y="288"/>
                  </a:lnTo>
                  <a:lnTo>
                    <a:pt x="351" y="288"/>
                  </a:lnTo>
                  <a:lnTo>
                    <a:pt x="351" y="287"/>
                  </a:lnTo>
                  <a:lnTo>
                    <a:pt x="351" y="285"/>
                  </a:lnTo>
                  <a:lnTo>
                    <a:pt x="352" y="285"/>
                  </a:lnTo>
                  <a:lnTo>
                    <a:pt x="352" y="284"/>
                  </a:lnTo>
                  <a:lnTo>
                    <a:pt x="354" y="284"/>
                  </a:lnTo>
                  <a:lnTo>
                    <a:pt x="354" y="282"/>
                  </a:lnTo>
                  <a:lnTo>
                    <a:pt x="355" y="282"/>
                  </a:lnTo>
                  <a:lnTo>
                    <a:pt x="355" y="284"/>
                  </a:lnTo>
                  <a:lnTo>
                    <a:pt x="357" y="284"/>
                  </a:lnTo>
                  <a:lnTo>
                    <a:pt x="361" y="287"/>
                  </a:lnTo>
                  <a:lnTo>
                    <a:pt x="376" y="297"/>
                  </a:lnTo>
                  <a:lnTo>
                    <a:pt x="388" y="307"/>
                  </a:lnTo>
                  <a:lnTo>
                    <a:pt x="391" y="310"/>
                  </a:lnTo>
                  <a:lnTo>
                    <a:pt x="395" y="314"/>
                  </a:lnTo>
                  <a:lnTo>
                    <a:pt x="396" y="314"/>
                  </a:lnTo>
                  <a:lnTo>
                    <a:pt x="396" y="316"/>
                  </a:lnTo>
                  <a:lnTo>
                    <a:pt x="398" y="316"/>
                  </a:lnTo>
                  <a:lnTo>
                    <a:pt x="398" y="317"/>
                  </a:lnTo>
                  <a:lnTo>
                    <a:pt x="399" y="317"/>
                  </a:lnTo>
                  <a:lnTo>
                    <a:pt x="399" y="318"/>
                  </a:lnTo>
                  <a:lnTo>
                    <a:pt x="400" y="318"/>
                  </a:lnTo>
                  <a:lnTo>
                    <a:pt x="400" y="320"/>
                  </a:lnTo>
                  <a:lnTo>
                    <a:pt x="402" y="320"/>
                  </a:lnTo>
                  <a:lnTo>
                    <a:pt x="402" y="321"/>
                  </a:lnTo>
                  <a:lnTo>
                    <a:pt x="403" y="321"/>
                  </a:lnTo>
                  <a:lnTo>
                    <a:pt x="403" y="323"/>
                  </a:lnTo>
                  <a:lnTo>
                    <a:pt x="411" y="321"/>
                  </a:lnTo>
                  <a:lnTo>
                    <a:pt x="416" y="321"/>
                  </a:lnTo>
                  <a:lnTo>
                    <a:pt x="421" y="318"/>
                  </a:lnTo>
                  <a:lnTo>
                    <a:pt x="422" y="318"/>
                  </a:lnTo>
                  <a:lnTo>
                    <a:pt x="424" y="318"/>
                  </a:lnTo>
                  <a:lnTo>
                    <a:pt x="424" y="317"/>
                  </a:lnTo>
                  <a:lnTo>
                    <a:pt x="425" y="317"/>
                  </a:lnTo>
                  <a:lnTo>
                    <a:pt x="425" y="318"/>
                  </a:lnTo>
                  <a:lnTo>
                    <a:pt x="426" y="318"/>
                  </a:lnTo>
                  <a:lnTo>
                    <a:pt x="426" y="320"/>
                  </a:lnTo>
                  <a:lnTo>
                    <a:pt x="426" y="321"/>
                  </a:lnTo>
                  <a:lnTo>
                    <a:pt x="426" y="323"/>
                  </a:lnTo>
                  <a:lnTo>
                    <a:pt x="428" y="323"/>
                  </a:lnTo>
                  <a:lnTo>
                    <a:pt x="428" y="324"/>
                  </a:lnTo>
                  <a:lnTo>
                    <a:pt x="428" y="326"/>
                  </a:lnTo>
                  <a:lnTo>
                    <a:pt x="429" y="326"/>
                  </a:lnTo>
                  <a:lnTo>
                    <a:pt x="431" y="326"/>
                  </a:lnTo>
                  <a:lnTo>
                    <a:pt x="432" y="326"/>
                  </a:lnTo>
                  <a:lnTo>
                    <a:pt x="433" y="326"/>
                  </a:lnTo>
                  <a:lnTo>
                    <a:pt x="433" y="324"/>
                  </a:lnTo>
                  <a:lnTo>
                    <a:pt x="435" y="324"/>
                  </a:lnTo>
                  <a:lnTo>
                    <a:pt x="435" y="323"/>
                  </a:lnTo>
                  <a:lnTo>
                    <a:pt x="436" y="323"/>
                  </a:lnTo>
                  <a:lnTo>
                    <a:pt x="437" y="323"/>
                  </a:lnTo>
                  <a:lnTo>
                    <a:pt x="437" y="324"/>
                  </a:lnTo>
                  <a:lnTo>
                    <a:pt x="439" y="324"/>
                  </a:lnTo>
                  <a:lnTo>
                    <a:pt x="440" y="324"/>
                  </a:lnTo>
                  <a:lnTo>
                    <a:pt x="440" y="326"/>
                  </a:lnTo>
                  <a:lnTo>
                    <a:pt x="442" y="326"/>
                  </a:lnTo>
                  <a:lnTo>
                    <a:pt x="443" y="326"/>
                  </a:lnTo>
                  <a:lnTo>
                    <a:pt x="443" y="324"/>
                  </a:lnTo>
                  <a:lnTo>
                    <a:pt x="444" y="324"/>
                  </a:lnTo>
                  <a:lnTo>
                    <a:pt x="444" y="323"/>
                  </a:lnTo>
                  <a:lnTo>
                    <a:pt x="446" y="323"/>
                  </a:lnTo>
                  <a:lnTo>
                    <a:pt x="447" y="323"/>
                  </a:lnTo>
                  <a:lnTo>
                    <a:pt x="447" y="324"/>
                  </a:lnTo>
                  <a:lnTo>
                    <a:pt x="448" y="324"/>
                  </a:lnTo>
                  <a:lnTo>
                    <a:pt x="448" y="323"/>
                  </a:lnTo>
                  <a:lnTo>
                    <a:pt x="450" y="323"/>
                  </a:lnTo>
                  <a:lnTo>
                    <a:pt x="451" y="323"/>
                  </a:lnTo>
                  <a:lnTo>
                    <a:pt x="453" y="323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5" y="321"/>
                  </a:lnTo>
                  <a:lnTo>
                    <a:pt x="457" y="321"/>
                  </a:lnTo>
                  <a:lnTo>
                    <a:pt x="457" y="323"/>
                  </a:lnTo>
                  <a:lnTo>
                    <a:pt x="457" y="324"/>
                  </a:lnTo>
                  <a:lnTo>
                    <a:pt x="458" y="324"/>
                  </a:lnTo>
                  <a:lnTo>
                    <a:pt x="459" y="324"/>
                  </a:lnTo>
                  <a:lnTo>
                    <a:pt x="461" y="323"/>
                  </a:lnTo>
                  <a:lnTo>
                    <a:pt x="461" y="321"/>
                  </a:lnTo>
                  <a:lnTo>
                    <a:pt x="462" y="321"/>
                  </a:lnTo>
                  <a:lnTo>
                    <a:pt x="463" y="321"/>
                  </a:lnTo>
                  <a:lnTo>
                    <a:pt x="463" y="320"/>
                  </a:lnTo>
                  <a:lnTo>
                    <a:pt x="465" y="320"/>
                  </a:lnTo>
                  <a:lnTo>
                    <a:pt x="466" y="318"/>
                  </a:lnTo>
                  <a:lnTo>
                    <a:pt x="468" y="317"/>
                  </a:lnTo>
                  <a:lnTo>
                    <a:pt x="470" y="316"/>
                  </a:lnTo>
                  <a:lnTo>
                    <a:pt x="470" y="314"/>
                  </a:lnTo>
                  <a:lnTo>
                    <a:pt x="472" y="313"/>
                  </a:lnTo>
                  <a:lnTo>
                    <a:pt x="473" y="311"/>
                  </a:lnTo>
                  <a:lnTo>
                    <a:pt x="474" y="311"/>
                  </a:lnTo>
                  <a:lnTo>
                    <a:pt x="477" y="310"/>
                  </a:lnTo>
                  <a:lnTo>
                    <a:pt x="479" y="310"/>
                  </a:lnTo>
                  <a:lnTo>
                    <a:pt x="480" y="311"/>
                  </a:lnTo>
                  <a:lnTo>
                    <a:pt x="483" y="311"/>
                  </a:lnTo>
                  <a:lnTo>
                    <a:pt x="484" y="311"/>
                  </a:lnTo>
                  <a:lnTo>
                    <a:pt x="485" y="313"/>
                  </a:lnTo>
                  <a:lnTo>
                    <a:pt x="485" y="314"/>
                  </a:lnTo>
                  <a:lnTo>
                    <a:pt x="481" y="318"/>
                  </a:lnTo>
                  <a:lnTo>
                    <a:pt x="481" y="320"/>
                  </a:lnTo>
                  <a:lnTo>
                    <a:pt x="481" y="321"/>
                  </a:lnTo>
                  <a:lnTo>
                    <a:pt x="481" y="323"/>
                  </a:lnTo>
                  <a:lnTo>
                    <a:pt x="483" y="323"/>
                  </a:lnTo>
                  <a:lnTo>
                    <a:pt x="483" y="324"/>
                  </a:lnTo>
                  <a:lnTo>
                    <a:pt x="483" y="326"/>
                  </a:lnTo>
                  <a:lnTo>
                    <a:pt x="483" y="327"/>
                  </a:lnTo>
                  <a:lnTo>
                    <a:pt x="481" y="330"/>
                  </a:lnTo>
                  <a:lnTo>
                    <a:pt x="480" y="330"/>
                  </a:lnTo>
                  <a:lnTo>
                    <a:pt x="480" y="331"/>
                  </a:lnTo>
                  <a:lnTo>
                    <a:pt x="480" y="333"/>
                  </a:lnTo>
                  <a:lnTo>
                    <a:pt x="479" y="333"/>
                  </a:lnTo>
                  <a:lnTo>
                    <a:pt x="479" y="334"/>
                  </a:lnTo>
                  <a:lnTo>
                    <a:pt x="477" y="334"/>
                  </a:lnTo>
                  <a:lnTo>
                    <a:pt x="477" y="336"/>
                  </a:lnTo>
                  <a:lnTo>
                    <a:pt x="476" y="336"/>
                  </a:lnTo>
                  <a:lnTo>
                    <a:pt x="474" y="336"/>
                  </a:lnTo>
                  <a:lnTo>
                    <a:pt x="474" y="337"/>
                  </a:lnTo>
                  <a:lnTo>
                    <a:pt x="473" y="337"/>
                  </a:lnTo>
                  <a:lnTo>
                    <a:pt x="473" y="339"/>
                  </a:lnTo>
                  <a:lnTo>
                    <a:pt x="473" y="340"/>
                  </a:lnTo>
                  <a:lnTo>
                    <a:pt x="474" y="340"/>
                  </a:lnTo>
                  <a:lnTo>
                    <a:pt x="474" y="341"/>
                  </a:lnTo>
                  <a:lnTo>
                    <a:pt x="474" y="343"/>
                  </a:lnTo>
                  <a:lnTo>
                    <a:pt x="472" y="344"/>
                  </a:lnTo>
                  <a:lnTo>
                    <a:pt x="470" y="346"/>
                  </a:lnTo>
                  <a:lnTo>
                    <a:pt x="470" y="347"/>
                  </a:lnTo>
                  <a:lnTo>
                    <a:pt x="470" y="350"/>
                  </a:lnTo>
                  <a:lnTo>
                    <a:pt x="472" y="353"/>
                  </a:lnTo>
                  <a:lnTo>
                    <a:pt x="472" y="354"/>
                  </a:lnTo>
                  <a:lnTo>
                    <a:pt x="473" y="356"/>
                  </a:lnTo>
                  <a:lnTo>
                    <a:pt x="474" y="354"/>
                  </a:lnTo>
                  <a:lnTo>
                    <a:pt x="476" y="353"/>
                  </a:lnTo>
                  <a:lnTo>
                    <a:pt x="480" y="352"/>
                  </a:lnTo>
                  <a:lnTo>
                    <a:pt x="481" y="352"/>
                  </a:lnTo>
                  <a:lnTo>
                    <a:pt x="484" y="352"/>
                  </a:lnTo>
                  <a:lnTo>
                    <a:pt x="487" y="353"/>
                  </a:lnTo>
                  <a:lnTo>
                    <a:pt x="490" y="354"/>
                  </a:lnTo>
                  <a:lnTo>
                    <a:pt x="492" y="356"/>
                  </a:lnTo>
                  <a:lnTo>
                    <a:pt x="495" y="357"/>
                  </a:lnTo>
                  <a:lnTo>
                    <a:pt x="496" y="359"/>
                  </a:lnTo>
                  <a:lnTo>
                    <a:pt x="496" y="360"/>
                  </a:lnTo>
                  <a:lnTo>
                    <a:pt x="499" y="360"/>
                  </a:lnTo>
                  <a:lnTo>
                    <a:pt x="502" y="359"/>
                  </a:lnTo>
                  <a:lnTo>
                    <a:pt x="506" y="359"/>
                  </a:lnTo>
                  <a:lnTo>
                    <a:pt x="509" y="360"/>
                  </a:lnTo>
                  <a:lnTo>
                    <a:pt x="510" y="360"/>
                  </a:lnTo>
                  <a:lnTo>
                    <a:pt x="520" y="363"/>
                  </a:lnTo>
                  <a:lnTo>
                    <a:pt x="527" y="363"/>
                  </a:lnTo>
                  <a:lnTo>
                    <a:pt x="532" y="365"/>
                  </a:lnTo>
                  <a:lnTo>
                    <a:pt x="537" y="363"/>
                  </a:lnTo>
                  <a:lnTo>
                    <a:pt x="542" y="363"/>
                  </a:lnTo>
                  <a:lnTo>
                    <a:pt x="561" y="363"/>
                  </a:lnTo>
                  <a:lnTo>
                    <a:pt x="568" y="363"/>
                  </a:lnTo>
                  <a:lnTo>
                    <a:pt x="569" y="363"/>
                  </a:lnTo>
                  <a:lnTo>
                    <a:pt x="570" y="363"/>
                  </a:lnTo>
                  <a:lnTo>
                    <a:pt x="570" y="362"/>
                  </a:lnTo>
                  <a:lnTo>
                    <a:pt x="572" y="362"/>
                  </a:lnTo>
                  <a:lnTo>
                    <a:pt x="573" y="362"/>
                  </a:lnTo>
                  <a:lnTo>
                    <a:pt x="574" y="362"/>
                  </a:lnTo>
                  <a:lnTo>
                    <a:pt x="576" y="360"/>
                  </a:lnTo>
                  <a:lnTo>
                    <a:pt x="577" y="360"/>
                  </a:lnTo>
                  <a:lnTo>
                    <a:pt x="577" y="359"/>
                  </a:lnTo>
                  <a:lnTo>
                    <a:pt x="579" y="359"/>
                  </a:lnTo>
                  <a:lnTo>
                    <a:pt x="580" y="359"/>
                  </a:lnTo>
                  <a:lnTo>
                    <a:pt x="580" y="357"/>
                  </a:lnTo>
                  <a:lnTo>
                    <a:pt x="581" y="357"/>
                  </a:lnTo>
                  <a:lnTo>
                    <a:pt x="583" y="356"/>
                  </a:lnTo>
                  <a:lnTo>
                    <a:pt x="584" y="356"/>
                  </a:lnTo>
                  <a:lnTo>
                    <a:pt x="585" y="356"/>
                  </a:lnTo>
                  <a:lnTo>
                    <a:pt x="587" y="356"/>
                  </a:lnTo>
                  <a:lnTo>
                    <a:pt x="587" y="354"/>
                  </a:lnTo>
                  <a:lnTo>
                    <a:pt x="588" y="354"/>
                  </a:lnTo>
                  <a:lnTo>
                    <a:pt x="590" y="354"/>
                  </a:lnTo>
                  <a:lnTo>
                    <a:pt x="591" y="354"/>
                  </a:lnTo>
                  <a:lnTo>
                    <a:pt x="592" y="356"/>
                  </a:lnTo>
                  <a:lnTo>
                    <a:pt x="594" y="356"/>
                  </a:lnTo>
                  <a:lnTo>
                    <a:pt x="595" y="356"/>
                  </a:lnTo>
                  <a:lnTo>
                    <a:pt x="596" y="356"/>
                  </a:lnTo>
                  <a:lnTo>
                    <a:pt x="598" y="357"/>
                  </a:lnTo>
                  <a:lnTo>
                    <a:pt x="599" y="357"/>
                  </a:lnTo>
                  <a:lnTo>
                    <a:pt x="600" y="359"/>
                  </a:lnTo>
                  <a:lnTo>
                    <a:pt x="602" y="359"/>
                  </a:lnTo>
                  <a:lnTo>
                    <a:pt x="613" y="366"/>
                  </a:lnTo>
                  <a:lnTo>
                    <a:pt x="613" y="367"/>
                  </a:lnTo>
                  <a:lnTo>
                    <a:pt x="613" y="369"/>
                  </a:lnTo>
                  <a:lnTo>
                    <a:pt x="611" y="369"/>
                  </a:lnTo>
                  <a:lnTo>
                    <a:pt x="611" y="370"/>
                  </a:lnTo>
                  <a:lnTo>
                    <a:pt x="610" y="370"/>
                  </a:lnTo>
                  <a:lnTo>
                    <a:pt x="610" y="372"/>
                  </a:lnTo>
                  <a:lnTo>
                    <a:pt x="610" y="373"/>
                  </a:lnTo>
                  <a:lnTo>
                    <a:pt x="610" y="375"/>
                  </a:lnTo>
                  <a:lnTo>
                    <a:pt x="610" y="376"/>
                  </a:lnTo>
                  <a:lnTo>
                    <a:pt x="611" y="376"/>
                  </a:lnTo>
                  <a:lnTo>
                    <a:pt x="611" y="378"/>
                  </a:lnTo>
                  <a:lnTo>
                    <a:pt x="613" y="379"/>
                  </a:lnTo>
                  <a:lnTo>
                    <a:pt x="614" y="379"/>
                  </a:lnTo>
                  <a:lnTo>
                    <a:pt x="616" y="379"/>
                  </a:lnTo>
                  <a:lnTo>
                    <a:pt x="616" y="380"/>
                  </a:lnTo>
                  <a:lnTo>
                    <a:pt x="616" y="382"/>
                  </a:lnTo>
                  <a:lnTo>
                    <a:pt x="617" y="382"/>
                  </a:lnTo>
                  <a:lnTo>
                    <a:pt x="617" y="383"/>
                  </a:lnTo>
                  <a:lnTo>
                    <a:pt x="616" y="383"/>
                  </a:lnTo>
                  <a:lnTo>
                    <a:pt x="617" y="383"/>
                  </a:lnTo>
                  <a:lnTo>
                    <a:pt x="617" y="385"/>
                  </a:lnTo>
                  <a:lnTo>
                    <a:pt x="617" y="386"/>
                  </a:lnTo>
                  <a:lnTo>
                    <a:pt x="617" y="388"/>
                  </a:lnTo>
                  <a:lnTo>
                    <a:pt x="609" y="396"/>
                  </a:lnTo>
                  <a:lnTo>
                    <a:pt x="631" y="393"/>
                  </a:lnTo>
                  <a:lnTo>
                    <a:pt x="633" y="392"/>
                  </a:lnTo>
                  <a:lnTo>
                    <a:pt x="646" y="392"/>
                  </a:lnTo>
                  <a:lnTo>
                    <a:pt x="651" y="401"/>
                  </a:lnTo>
                  <a:lnTo>
                    <a:pt x="650" y="402"/>
                  </a:lnTo>
                  <a:lnTo>
                    <a:pt x="653" y="405"/>
                  </a:lnTo>
                  <a:lnTo>
                    <a:pt x="655" y="409"/>
                  </a:lnTo>
                  <a:lnTo>
                    <a:pt x="658" y="416"/>
                  </a:lnTo>
                  <a:lnTo>
                    <a:pt x="659" y="422"/>
                  </a:lnTo>
                  <a:lnTo>
                    <a:pt x="662" y="425"/>
                  </a:lnTo>
                  <a:lnTo>
                    <a:pt x="666" y="432"/>
                  </a:lnTo>
                  <a:lnTo>
                    <a:pt x="670" y="437"/>
                  </a:lnTo>
                  <a:lnTo>
                    <a:pt x="674" y="442"/>
                  </a:lnTo>
                  <a:lnTo>
                    <a:pt x="677" y="447"/>
                  </a:lnTo>
                  <a:lnTo>
                    <a:pt x="680" y="451"/>
                  </a:lnTo>
                  <a:lnTo>
                    <a:pt x="680" y="452"/>
                  </a:lnTo>
                  <a:lnTo>
                    <a:pt x="683" y="455"/>
                  </a:lnTo>
                  <a:lnTo>
                    <a:pt x="684" y="460"/>
                  </a:lnTo>
                  <a:lnTo>
                    <a:pt x="685" y="464"/>
                  </a:lnTo>
                  <a:lnTo>
                    <a:pt x="688" y="470"/>
                  </a:lnTo>
                  <a:lnTo>
                    <a:pt x="687" y="474"/>
                  </a:lnTo>
                  <a:lnTo>
                    <a:pt x="688" y="483"/>
                  </a:lnTo>
                  <a:lnTo>
                    <a:pt x="690" y="488"/>
                  </a:lnTo>
                  <a:lnTo>
                    <a:pt x="691" y="497"/>
                  </a:lnTo>
                  <a:lnTo>
                    <a:pt x="691" y="501"/>
                  </a:lnTo>
                  <a:lnTo>
                    <a:pt x="683" y="497"/>
                  </a:lnTo>
                  <a:lnTo>
                    <a:pt x="676" y="493"/>
                  </a:lnTo>
                  <a:lnTo>
                    <a:pt x="670" y="490"/>
                  </a:lnTo>
                  <a:lnTo>
                    <a:pt x="665" y="488"/>
                  </a:lnTo>
                  <a:lnTo>
                    <a:pt x="659" y="490"/>
                  </a:lnTo>
                  <a:lnTo>
                    <a:pt x="653" y="491"/>
                  </a:lnTo>
                  <a:lnTo>
                    <a:pt x="642" y="494"/>
                  </a:lnTo>
                  <a:lnTo>
                    <a:pt x="632" y="496"/>
                  </a:lnTo>
                  <a:lnTo>
                    <a:pt x="631" y="497"/>
                  </a:lnTo>
                  <a:lnTo>
                    <a:pt x="625" y="499"/>
                  </a:lnTo>
                  <a:lnTo>
                    <a:pt x="618" y="501"/>
                  </a:lnTo>
                  <a:lnTo>
                    <a:pt x="611" y="503"/>
                  </a:lnTo>
                  <a:lnTo>
                    <a:pt x="606" y="503"/>
                  </a:lnTo>
                  <a:lnTo>
                    <a:pt x="600" y="501"/>
                  </a:lnTo>
                  <a:lnTo>
                    <a:pt x="595" y="500"/>
                  </a:lnTo>
                  <a:lnTo>
                    <a:pt x="581" y="494"/>
                  </a:lnTo>
                  <a:lnTo>
                    <a:pt x="566" y="490"/>
                  </a:lnTo>
                  <a:lnTo>
                    <a:pt x="554" y="483"/>
                  </a:lnTo>
                  <a:lnTo>
                    <a:pt x="548" y="499"/>
                  </a:lnTo>
                  <a:lnTo>
                    <a:pt x="544" y="510"/>
                  </a:lnTo>
                  <a:lnTo>
                    <a:pt x="542" y="514"/>
                  </a:lnTo>
                  <a:lnTo>
                    <a:pt x="532" y="535"/>
                  </a:lnTo>
                  <a:lnTo>
                    <a:pt x="525" y="545"/>
                  </a:lnTo>
                  <a:lnTo>
                    <a:pt x="520" y="552"/>
                  </a:lnTo>
                  <a:lnTo>
                    <a:pt x="516" y="561"/>
                  </a:lnTo>
                  <a:lnTo>
                    <a:pt x="513" y="568"/>
                  </a:lnTo>
                  <a:lnTo>
                    <a:pt x="509" y="578"/>
                  </a:lnTo>
                  <a:lnTo>
                    <a:pt x="509" y="585"/>
                  </a:lnTo>
                  <a:lnTo>
                    <a:pt x="506" y="591"/>
                  </a:lnTo>
                  <a:lnTo>
                    <a:pt x="505" y="601"/>
                  </a:lnTo>
                  <a:lnTo>
                    <a:pt x="503" y="611"/>
                  </a:lnTo>
                  <a:lnTo>
                    <a:pt x="502" y="621"/>
                  </a:lnTo>
                  <a:lnTo>
                    <a:pt x="492" y="617"/>
                  </a:lnTo>
                  <a:lnTo>
                    <a:pt x="491" y="615"/>
                  </a:lnTo>
                  <a:lnTo>
                    <a:pt x="491" y="621"/>
                  </a:lnTo>
                  <a:lnTo>
                    <a:pt x="490" y="622"/>
                  </a:lnTo>
                  <a:lnTo>
                    <a:pt x="488" y="624"/>
                  </a:lnTo>
                  <a:lnTo>
                    <a:pt x="487" y="625"/>
                  </a:lnTo>
                  <a:lnTo>
                    <a:pt x="487" y="627"/>
                  </a:lnTo>
                  <a:lnTo>
                    <a:pt x="487" y="628"/>
                  </a:lnTo>
                  <a:lnTo>
                    <a:pt x="490" y="633"/>
                  </a:lnTo>
                  <a:lnTo>
                    <a:pt x="491" y="634"/>
                  </a:lnTo>
                  <a:lnTo>
                    <a:pt x="492" y="634"/>
                  </a:lnTo>
                  <a:lnTo>
                    <a:pt x="492" y="635"/>
                  </a:lnTo>
                  <a:lnTo>
                    <a:pt x="492" y="637"/>
                  </a:lnTo>
                  <a:lnTo>
                    <a:pt x="492" y="638"/>
                  </a:lnTo>
                  <a:lnTo>
                    <a:pt x="492" y="644"/>
                  </a:lnTo>
                  <a:lnTo>
                    <a:pt x="491" y="644"/>
                  </a:lnTo>
                  <a:lnTo>
                    <a:pt x="492" y="646"/>
                  </a:lnTo>
                  <a:lnTo>
                    <a:pt x="492" y="648"/>
                  </a:lnTo>
                  <a:lnTo>
                    <a:pt x="492" y="650"/>
                  </a:lnTo>
                  <a:lnTo>
                    <a:pt x="492" y="651"/>
                  </a:lnTo>
                  <a:lnTo>
                    <a:pt x="492" y="654"/>
                  </a:lnTo>
                  <a:lnTo>
                    <a:pt x="492" y="656"/>
                  </a:lnTo>
                  <a:lnTo>
                    <a:pt x="492" y="657"/>
                  </a:lnTo>
                  <a:lnTo>
                    <a:pt x="492" y="659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0" name="Freeform 102"/>
            <p:cNvSpPr>
              <a:spLocks/>
            </p:cNvSpPr>
            <p:nvPr/>
          </p:nvSpPr>
          <p:spPr bwMode="auto">
            <a:xfrm>
              <a:off x="3855" y="3642"/>
              <a:ext cx="779" cy="243"/>
            </a:xfrm>
            <a:custGeom>
              <a:avLst/>
              <a:gdLst>
                <a:gd name="T0" fmla="*/ 754 w 779"/>
                <a:gd name="T1" fmla="*/ 171 h 243"/>
                <a:gd name="T2" fmla="*/ 764 w 779"/>
                <a:gd name="T3" fmla="*/ 188 h 243"/>
                <a:gd name="T4" fmla="*/ 773 w 779"/>
                <a:gd name="T5" fmla="*/ 211 h 243"/>
                <a:gd name="T6" fmla="*/ 768 w 779"/>
                <a:gd name="T7" fmla="*/ 230 h 243"/>
                <a:gd name="T8" fmla="*/ 751 w 779"/>
                <a:gd name="T9" fmla="*/ 239 h 243"/>
                <a:gd name="T10" fmla="*/ 728 w 779"/>
                <a:gd name="T11" fmla="*/ 236 h 243"/>
                <a:gd name="T12" fmla="*/ 709 w 779"/>
                <a:gd name="T13" fmla="*/ 239 h 243"/>
                <a:gd name="T14" fmla="*/ 685 w 779"/>
                <a:gd name="T15" fmla="*/ 239 h 243"/>
                <a:gd name="T16" fmla="*/ 677 w 779"/>
                <a:gd name="T17" fmla="*/ 227 h 243"/>
                <a:gd name="T18" fmla="*/ 662 w 779"/>
                <a:gd name="T19" fmla="*/ 216 h 243"/>
                <a:gd name="T20" fmla="*/ 643 w 779"/>
                <a:gd name="T21" fmla="*/ 216 h 243"/>
                <a:gd name="T22" fmla="*/ 625 w 779"/>
                <a:gd name="T23" fmla="*/ 207 h 243"/>
                <a:gd name="T24" fmla="*/ 610 w 779"/>
                <a:gd name="T25" fmla="*/ 203 h 243"/>
                <a:gd name="T26" fmla="*/ 594 w 779"/>
                <a:gd name="T27" fmla="*/ 209 h 243"/>
                <a:gd name="T28" fmla="*/ 590 w 779"/>
                <a:gd name="T29" fmla="*/ 188 h 243"/>
                <a:gd name="T30" fmla="*/ 570 w 779"/>
                <a:gd name="T31" fmla="*/ 181 h 243"/>
                <a:gd name="T32" fmla="*/ 561 w 779"/>
                <a:gd name="T33" fmla="*/ 164 h 243"/>
                <a:gd name="T34" fmla="*/ 561 w 779"/>
                <a:gd name="T35" fmla="*/ 151 h 243"/>
                <a:gd name="T36" fmla="*/ 557 w 779"/>
                <a:gd name="T37" fmla="*/ 126 h 243"/>
                <a:gd name="T38" fmla="*/ 564 w 779"/>
                <a:gd name="T39" fmla="*/ 111 h 243"/>
                <a:gd name="T40" fmla="*/ 561 w 779"/>
                <a:gd name="T41" fmla="*/ 96 h 243"/>
                <a:gd name="T42" fmla="*/ 540 w 779"/>
                <a:gd name="T43" fmla="*/ 105 h 243"/>
                <a:gd name="T44" fmla="*/ 520 w 779"/>
                <a:gd name="T45" fmla="*/ 109 h 243"/>
                <a:gd name="T46" fmla="*/ 501 w 779"/>
                <a:gd name="T47" fmla="*/ 111 h 243"/>
                <a:gd name="T48" fmla="*/ 481 w 779"/>
                <a:gd name="T49" fmla="*/ 111 h 243"/>
                <a:gd name="T50" fmla="*/ 464 w 779"/>
                <a:gd name="T51" fmla="*/ 118 h 243"/>
                <a:gd name="T52" fmla="*/ 447 w 779"/>
                <a:gd name="T53" fmla="*/ 128 h 243"/>
                <a:gd name="T54" fmla="*/ 432 w 779"/>
                <a:gd name="T55" fmla="*/ 141 h 243"/>
                <a:gd name="T56" fmla="*/ 417 w 779"/>
                <a:gd name="T57" fmla="*/ 150 h 243"/>
                <a:gd name="T58" fmla="*/ 403 w 779"/>
                <a:gd name="T59" fmla="*/ 145 h 243"/>
                <a:gd name="T60" fmla="*/ 387 w 779"/>
                <a:gd name="T61" fmla="*/ 139 h 243"/>
                <a:gd name="T62" fmla="*/ 385 w 779"/>
                <a:gd name="T63" fmla="*/ 131 h 243"/>
                <a:gd name="T64" fmla="*/ 396 w 779"/>
                <a:gd name="T65" fmla="*/ 113 h 243"/>
                <a:gd name="T66" fmla="*/ 396 w 779"/>
                <a:gd name="T67" fmla="*/ 98 h 243"/>
                <a:gd name="T68" fmla="*/ 394 w 779"/>
                <a:gd name="T69" fmla="*/ 76 h 243"/>
                <a:gd name="T70" fmla="*/ 370 w 779"/>
                <a:gd name="T71" fmla="*/ 70 h 243"/>
                <a:gd name="T72" fmla="*/ 353 w 779"/>
                <a:gd name="T73" fmla="*/ 66 h 243"/>
                <a:gd name="T74" fmla="*/ 344 w 779"/>
                <a:gd name="T75" fmla="*/ 43 h 243"/>
                <a:gd name="T76" fmla="*/ 322 w 779"/>
                <a:gd name="T77" fmla="*/ 40 h 243"/>
                <a:gd name="T78" fmla="*/ 307 w 779"/>
                <a:gd name="T79" fmla="*/ 59 h 243"/>
                <a:gd name="T80" fmla="*/ 287 w 779"/>
                <a:gd name="T81" fmla="*/ 62 h 243"/>
                <a:gd name="T82" fmla="*/ 262 w 779"/>
                <a:gd name="T83" fmla="*/ 59 h 243"/>
                <a:gd name="T84" fmla="*/ 240 w 779"/>
                <a:gd name="T85" fmla="*/ 50 h 243"/>
                <a:gd name="T86" fmla="*/ 218 w 779"/>
                <a:gd name="T87" fmla="*/ 53 h 243"/>
                <a:gd name="T88" fmla="*/ 199 w 779"/>
                <a:gd name="T89" fmla="*/ 66 h 243"/>
                <a:gd name="T90" fmla="*/ 180 w 779"/>
                <a:gd name="T91" fmla="*/ 79 h 243"/>
                <a:gd name="T92" fmla="*/ 162 w 779"/>
                <a:gd name="T93" fmla="*/ 83 h 243"/>
                <a:gd name="T94" fmla="*/ 144 w 779"/>
                <a:gd name="T95" fmla="*/ 79 h 243"/>
                <a:gd name="T96" fmla="*/ 120 w 779"/>
                <a:gd name="T97" fmla="*/ 73 h 243"/>
                <a:gd name="T98" fmla="*/ 99 w 779"/>
                <a:gd name="T99" fmla="*/ 80 h 243"/>
                <a:gd name="T100" fmla="*/ 72 w 779"/>
                <a:gd name="T101" fmla="*/ 66 h 243"/>
                <a:gd name="T102" fmla="*/ 58 w 779"/>
                <a:gd name="T103" fmla="*/ 77 h 243"/>
                <a:gd name="T104" fmla="*/ 46 w 779"/>
                <a:gd name="T105" fmla="*/ 93 h 243"/>
                <a:gd name="T106" fmla="*/ 21 w 779"/>
                <a:gd name="T107" fmla="*/ 106 h 243"/>
                <a:gd name="T108" fmla="*/ 13 w 779"/>
                <a:gd name="T109" fmla="*/ 99 h 243"/>
                <a:gd name="T110" fmla="*/ 7 w 779"/>
                <a:gd name="T111" fmla="*/ 80 h 243"/>
                <a:gd name="T112" fmla="*/ 4 w 779"/>
                <a:gd name="T113" fmla="*/ 60 h 243"/>
                <a:gd name="T114" fmla="*/ 2 w 779"/>
                <a:gd name="T115" fmla="*/ 37 h 243"/>
                <a:gd name="T116" fmla="*/ 10 w 779"/>
                <a:gd name="T117" fmla="*/ 23 h 243"/>
                <a:gd name="T118" fmla="*/ 25 w 779"/>
                <a:gd name="T119" fmla="*/ 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9" h="243">
                  <a:moveTo>
                    <a:pt x="751" y="150"/>
                  </a:moveTo>
                  <a:lnTo>
                    <a:pt x="750" y="151"/>
                  </a:lnTo>
                  <a:lnTo>
                    <a:pt x="750" y="152"/>
                  </a:lnTo>
                  <a:lnTo>
                    <a:pt x="749" y="152"/>
                  </a:lnTo>
                  <a:lnTo>
                    <a:pt x="749" y="154"/>
                  </a:lnTo>
                  <a:lnTo>
                    <a:pt x="749" y="155"/>
                  </a:lnTo>
                  <a:lnTo>
                    <a:pt x="749" y="157"/>
                  </a:lnTo>
                  <a:lnTo>
                    <a:pt x="749" y="158"/>
                  </a:lnTo>
                  <a:lnTo>
                    <a:pt x="747" y="158"/>
                  </a:lnTo>
                  <a:lnTo>
                    <a:pt x="747" y="160"/>
                  </a:lnTo>
                  <a:lnTo>
                    <a:pt x="749" y="160"/>
                  </a:lnTo>
                  <a:lnTo>
                    <a:pt x="749" y="161"/>
                  </a:lnTo>
                  <a:lnTo>
                    <a:pt x="749" y="162"/>
                  </a:lnTo>
                  <a:lnTo>
                    <a:pt x="750" y="164"/>
                  </a:lnTo>
                  <a:lnTo>
                    <a:pt x="751" y="167"/>
                  </a:lnTo>
                  <a:lnTo>
                    <a:pt x="753" y="168"/>
                  </a:lnTo>
                  <a:lnTo>
                    <a:pt x="754" y="171"/>
                  </a:lnTo>
                  <a:lnTo>
                    <a:pt x="754" y="173"/>
                  </a:lnTo>
                  <a:lnTo>
                    <a:pt x="754" y="174"/>
                  </a:lnTo>
                  <a:lnTo>
                    <a:pt x="754" y="175"/>
                  </a:lnTo>
                  <a:lnTo>
                    <a:pt x="754" y="177"/>
                  </a:lnTo>
                  <a:lnTo>
                    <a:pt x="754" y="178"/>
                  </a:lnTo>
                  <a:lnTo>
                    <a:pt x="754" y="180"/>
                  </a:lnTo>
                  <a:lnTo>
                    <a:pt x="754" y="181"/>
                  </a:lnTo>
                  <a:lnTo>
                    <a:pt x="753" y="181"/>
                  </a:lnTo>
                  <a:lnTo>
                    <a:pt x="754" y="184"/>
                  </a:lnTo>
                  <a:lnTo>
                    <a:pt x="754" y="186"/>
                  </a:lnTo>
                  <a:lnTo>
                    <a:pt x="755" y="186"/>
                  </a:lnTo>
                  <a:lnTo>
                    <a:pt x="757" y="186"/>
                  </a:lnTo>
                  <a:lnTo>
                    <a:pt x="758" y="186"/>
                  </a:lnTo>
                  <a:lnTo>
                    <a:pt x="759" y="186"/>
                  </a:lnTo>
                  <a:lnTo>
                    <a:pt x="761" y="187"/>
                  </a:lnTo>
                  <a:lnTo>
                    <a:pt x="762" y="187"/>
                  </a:lnTo>
                  <a:lnTo>
                    <a:pt x="764" y="188"/>
                  </a:lnTo>
                  <a:lnTo>
                    <a:pt x="765" y="188"/>
                  </a:lnTo>
                  <a:lnTo>
                    <a:pt x="766" y="190"/>
                  </a:lnTo>
                  <a:lnTo>
                    <a:pt x="769" y="190"/>
                  </a:lnTo>
                  <a:lnTo>
                    <a:pt x="770" y="191"/>
                  </a:lnTo>
                  <a:lnTo>
                    <a:pt x="772" y="193"/>
                  </a:lnTo>
                  <a:lnTo>
                    <a:pt x="773" y="194"/>
                  </a:lnTo>
                  <a:lnTo>
                    <a:pt x="775" y="194"/>
                  </a:lnTo>
                  <a:lnTo>
                    <a:pt x="776" y="197"/>
                  </a:lnTo>
                  <a:lnTo>
                    <a:pt x="777" y="200"/>
                  </a:lnTo>
                  <a:lnTo>
                    <a:pt x="777" y="203"/>
                  </a:lnTo>
                  <a:lnTo>
                    <a:pt x="779" y="204"/>
                  </a:lnTo>
                  <a:lnTo>
                    <a:pt x="777" y="206"/>
                  </a:lnTo>
                  <a:lnTo>
                    <a:pt x="776" y="207"/>
                  </a:lnTo>
                  <a:lnTo>
                    <a:pt x="775" y="209"/>
                  </a:lnTo>
                  <a:lnTo>
                    <a:pt x="775" y="210"/>
                  </a:lnTo>
                  <a:lnTo>
                    <a:pt x="773" y="210"/>
                  </a:lnTo>
                  <a:lnTo>
                    <a:pt x="773" y="211"/>
                  </a:lnTo>
                  <a:lnTo>
                    <a:pt x="772" y="211"/>
                  </a:lnTo>
                  <a:lnTo>
                    <a:pt x="772" y="213"/>
                  </a:lnTo>
                  <a:lnTo>
                    <a:pt x="770" y="214"/>
                  </a:lnTo>
                  <a:lnTo>
                    <a:pt x="770" y="216"/>
                  </a:lnTo>
                  <a:lnTo>
                    <a:pt x="769" y="217"/>
                  </a:lnTo>
                  <a:lnTo>
                    <a:pt x="769" y="219"/>
                  </a:lnTo>
                  <a:lnTo>
                    <a:pt x="769" y="220"/>
                  </a:lnTo>
                  <a:lnTo>
                    <a:pt x="768" y="222"/>
                  </a:lnTo>
                  <a:lnTo>
                    <a:pt x="768" y="223"/>
                  </a:lnTo>
                  <a:lnTo>
                    <a:pt x="768" y="224"/>
                  </a:lnTo>
                  <a:lnTo>
                    <a:pt x="768" y="226"/>
                  </a:lnTo>
                  <a:lnTo>
                    <a:pt x="769" y="226"/>
                  </a:lnTo>
                  <a:lnTo>
                    <a:pt x="769" y="227"/>
                  </a:lnTo>
                  <a:lnTo>
                    <a:pt x="768" y="227"/>
                  </a:lnTo>
                  <a:lnTo>
                    <a:pt x="769" y="229"/>
                  </a:lnTo>
                  <a:lnTo>
                    <a:pt x="768" y="229"/>
                  </a:lnTo>
                  <a:lnTo>
                    <a:pt x="768" y="230"/>
                  </a:lnTo>
                  <a:lnTo>
                    <a:pt x="768" y="232"/>
                  </a:lnTo>
                  <a:lnTo>
                    <a:pt x="768" y="233"/>
                  </a:lnTo>
                  <a:lnTo>
                    <a:pt x="768" y="235"/>
                  </a:lnTo>
                  <a:lnTo>
                    <a:pt x="766" y="235"/>
                  </a:lnTo>
                  <a:lnTo>
                    <a:pt x="765" y="235"/>
                  </a:lnTo>
                  <a:lnTo>
                    <a:pt x="764" y="235"/>
                  </a:lnTo>
                  <a:lnTo>
                    <a:pt x="762" y="235"/>
                  </a:lnTo>
                  <a:lnTo>
                    <a:pt x="761" y="235"/>
                  </a:lnTo>
                  <a:lnTo>
                    <a:pt x="761" y="236"/>
                  </a:lnTo>
                  <a:lnTo>
                    <a:pt x="759" y="236"/>
                  </a:lnTo>
                  <a:lnTo>
                    <a:pt x="758" y="236"/>
                  </a:lnTo>
                  <a:lnTo>
                    <a:pt x="757" y="236"/>
                  </a:lnTo>
                  <a:lnTo>
                    <a:pt x="757" y="237"/>
                  </a:lnTo>
                  <a:lnTo>
                    <a:pt x="755" y="237"/>
                  </a:lnTo>
                  <a:lnTo>
                    <a:pt x="754" y="237"/>
                  </a:lnTo>
                  <a:lnTo>
                    <a:pt x="753" y="237"/>
                  </a:lnTo>
                  <a:lnTo>
                    <a:pt x="751" y="239"/>
                  </a:lnTo>
                  <a:lnTo>
                    <a:pt x="750" y="239"/>
                  </a:lnTo>
                  <a:lnTo>
                    <a:pt x="749" y="239"/>
                  </a:lnTo>
                  <a:lnTo>
                    <a:pt x="749" y="240"/>
                  </a:lnTo>
                  <a:lnTo>
                    <a:pt x="747" y="240"/>
                  </a:lnTo>
                  <a:lnTo>
                    <a:pt x="746" y="242"/>
                  </a:lnTo>
                  <a:lnTo>
                    <a:pt x="744" y="243"/>
                  </a:lnTo>
                  <a:lnTo>
                    <a:pt x="743" y="243"/>
                  </a:lnTo>
                  <a:lnTo>
                    <a:pt x="740" y="242"/>
                  </a:lnTo>
                  <a:lnTo>
                    <a:pt x="739" y="240"/>
                  </a:lnTo>
                  <a:lnTo>
                    <a:pt x="738" y="239"/>
                  </a:lnTo>
                  <a:lnTo>
                    <a:pt x="736" y="239"/>
                  </a:lnTo>
                  <a:lnTo>
                    <a:pt x="735" y="239"/>
                  </a:lnTo>
                  <a:lnTo>
                    <a:pt x="733" y="239"/>
                  </a:lnTo>
                  <a:lnTo>
                    <a:pt x="732" y="239"/>
                  </a:lnTo>
                  <a:lnTo>
                    <a:pt x="731" y="237"/>
                  </a:lnTo>
                  <a:lnTo>
                    <a:pt x="729" y="237"/>
                  </a:lnTo>
                  <a:lnTo>
                    <a:pt x="728" y="236"/>
                  </a:lnTo>
                  <a:lnTo>
                    <a:pt x="727" y="236"/>
                  </a:lnTo>
                  <a:lnTo>
                    <a:pt x="725" y="237"/>
                  </a:lnTo>
                  <a:lnTo>
                    <a:pt x="725" y="236"/>
                  </a:lnTo>
                  <a:lnTo>
                    <a:pt x="724" y="236"/>
                  </a:lnTo>
                  <a:lnTo>
                    <a:pt x="722" y="236"/>
                  </a:lnTo>
                  <a:lnTo>
                    <a:pt x="721" y="235"/>
                  </a:lnTo>
                  <a:lnTo>
                    <a:pt x="720" y="236"/>
                  </a:lnTo>
                  <a:lnTo>
                    <a:pt x="720" y="237"/>
                  </a:lnTo>
                  <a:lnTo>
                    <a:pt x="718" y="237"/>
                  </a:lnTo>
                  <a:lnTo>
                    <a:pt x="717" y="237"/>
                  </a:lnTo>
                  <a:lnTo>
                    <a:pt x="716" y="237"/>
                  </a:lnTo>
                  <a:lnTo>
                    <a:pt x="714" y="237"/>
                  </a:lnTo>
                  <a:lnTo>
                    <a:pt x="713" y="236"/>
                  </a:lnTo>
                  <a:lnTo>
                    <a:pt x="712" y="236"/>
                  </a:lnTo>
                  <a:lnTo>
                    <a:pt x="710" y="237"/>
                  </a:lnTo>
                  <a:lnTo>
                    <a:pt x="709" y="237"/>
                  </a:lnTo>
                  <a:lnTo>
                    <a:pt x="709" y="239"/>
                  </a:lnTo>
                  <a:lnTo>
                    <a:pt x="707" y="239"/>
                  </a:lnTo>
                  <a:lnTo>
                    <a:pt x="706" y="239"/>
                  </a:lnTo>
                  <a:lnTo>
                    <a:pt x="705" y="239"/>
                  </a:lnTo>
                  <a:lnTo>
                    <a:pt x="703" y="239"/>
                  </a:lnTo>
                  <a:lnTo>
                    <a:pt x="702" y="239"/>
                  </a:lnTo>
                  <a:lnTo>
                    <a:pt x="701" y="239"/>
                  </a:lnTo>
                  <a:lnTo>
                    <a:pt x="699" y="239"/>
                  </a:lnTo>
                  <a:lnTo>
                    <a:pt x="698" y="239"/>
                  </a:lnTo>
                  <a:lnTo>
                    <a:pt x="696" y="239"/>
                  </a:lnTo>
                  <a:lnTo>
                    <a:pt x="695" y="239"/>
                  </a:lnTo>
                  <a:lnTo>
                    <a:pt x="694" y="239"/>
                  </a:lnTo>
                  <a:lnTo>
                    <a:pt x="692" y="239"/>
                  </a:lnTo>
                  <a:lnTo>
                    <a:pt x="691" y="239"/>
                  </a:lnTo>
                  <a:lnTo>
                    <a:pt x="690" y="239"/>
                  </a:lnTo>
                  <a:lnTo>
                    <a:pt x="688" y="239"/>
                  </a:lnTo>
                  <a:lnTo>
                    <a:pt x="687" y="239"/>
                  </a:lnTo>
                  <a:lnTo>
                    <a:pt x="685" y="239"/>
                  </a:lnTo>
                  <a:lnTo>
                    <a:pt x="684" y="239"/>
                  </a:lnTo>
                  <a:lnTo>
                    <a:pt x="684" y="240"/>
                  </a:lnTo>
                  <a:lnTo>
                    <a:pt x="683" y="240"/>
                  </a:lnTo>
                  <a:lnTo>
                    <a:pt x="681" y="240"/>
                  </a:lnTo>
                  <a:lnTo>
                    <a:pt x="680" y="239"/>
                  </a:lnTo>
                  <a:lnTo>
                    <a:pt x="681" y="237"/>
                  </a:lnTo>
                  <a:lnTo>
                    <a:pt x="681" y="236"/>
                  </a:lnTo>
                  <a:lnTo>
                    <a:pt x="683" y="236"/>
                  </a:lnTo>
                  <a:lnTo>
                    <a:pt x="684" y="235"/>
                  </a:lnTo>
                  <a:lnTo>
                    <a:pt x="684" y="233"/>
                  </a:lnTo>
                  <a:lnTo>
                    <a:pt x="683" y="233"/>
                  </a:lnTo>
                  <a:lnTo>
                    <a:pt x="681" y="232"/>
                  </a:lnTo>
                  <a:lnTo>
                    <a:pt x="681" y="230"/>
                  </a:lnTo>
                  <a:lnTo>
                    <a:pt x="680" y="230"/>
                  </a:lnTo>
                  <a:lnTo>
                    <a:pt x="680" y="229"/>
                  </a:lnTo>
                  <a:lnTo>
                    <a:pt x="679" y="229"/>
                  </a:lnTo>
                  <a:lnTo>
                    <a:pt x="677" y="227"/>
                  </a:lnTo>
                  <a:lnTo>
                    <a:pt x="676" y="227"/>
                  </a:lnTo>
                  <a:lnTo>
                    <a:pt x="675" y="229"/>
                  </a:lnTo>
                  <a:lnTo>
                    <a:pt x="673" y="229"/>
                  </a:lnTo>
                  <a:lnTo>
                    <a:pt x="672" y="229"/>
                  </a:lnTo>
                  <a:lnTo>
                    <a:pt x="670" y="227"/>
                  </a:lnTo>
                  <a:lnTo>
                    <a:pt x="669" y="227"/>
                  </a:lnTo>
                  <a:lnTo>
                    <a:pt x="668" y="226"/>
                  </a:lnTo>
                  <a:lnTo>
                    <a:pt x="668" y="224"/>
                  </a:lnTo>
                  <a:lnTo>
                    <a:pt x="668" y="223"/>
                  </a:lnTo>
                  <a:lnTo>
                    <a:pt x="666" y="222"/>
                  </a:lnTo>
                  <a:lnTo>
                    <a:pt x="665" y="222"/>
                  </a:lnTo>
                  <a:lnTo>
                    <a:pt x="664" y="220"/>
                  </a:lnTo>
                  <a:lnTo>
                    <a:pt x="664" y="219"/>
                  </a:lnTo>
                  <a:lnTo>
                    <a:pt x="665" y="219"/>
                  </a:lnTo>
                  <a:lnTo>
                    <a:pt x="665" y="217"/>
                  </a:lnTo>
                  <a:lnTo>
                    <a:pt x="664" y="217"/>
                  </a:lnTo>
                  <a:lnTo>
                    <a:pt x="662" y="216"/>
                  </a:lnTo>
                  <a:lnTo>
                    <a:pt x="661" y="216"/>
                  </a:lnTo>
                  <a:lnTo>
                    <a:pt x="661" y="214"/>
                  </a:lnTo>
                  <a:lnTo>
                    <a:pt x="659" y="214"/>
                  </a:lnTo>
                  <a:lnTo>
                    <a:pt x="658" y="214"/>
                  </a:lnTo>
                  <a:lnTo>
                    <a:pt x="658" y="216"/>
                  </a:lnTo>
                  <a:lnTo>
                    <a:pt x="657" y="216"/>
                  </a:lnTo>
                  <a:lnTo>
                    <a:pt x="655" y="216"/>
                  </a:lnTo>
                  <a:lnTo>
                    <a:pt x="654" y="217"/>
                  </a:lnTo>
                  <a:lnTo>
                    <a:pt x="653" y="217"/>
                  </a:lnTo>
                  <a:lnTo>
                    <a:pt x="651" y="217"/>
                  </a:lnTo>
                  <a:lnTo>
                    <a:pt x="650" y="217"/>
                  </a:lnTo>
                  <a:lnTo>
                    <a:pt x="650" y="216"/>
                  </a:lnTo>
                  <a:lnTo>
                    <a:pt x="648" y="216"/>
                  </a:lnTo>
                  <a:lnTo>
                    <a:pt x="647" y="216"/>
                  </a:lnTo>
                  <a:lnTo>
                    <a:pt x="646" y="216"/>
                  </a:lnTo>
                  <a:lnTo>
                    <a:pt x="644" y="216"/>
                  </a:lnTo>
                  <a:lnTo>
                    <a:pt x="643" y="216"/>
                  </a:lnTo>
                  <a:lnTo>
                    <a:pt x="642" y="216"/>
                  </a:lnTo>
                  <a:lnTo>
                    <a:pt x="640" y="216"/>
                  </a:lnTo>
                  <a:lnTo>
                    <a:pt x="639" y="216"/>
                  </a:lnTo>
                  <a:lnTo>
                    <a:pt x="638" y="214"/>
                  </a:lnTo>
                  <a:lnTo>
                    <a:pt x="636" y="214"/>
                  </a:lnTo>
                  <a:lnTo>
                    <a:pt x="636" y="216"/>
                  </a:lnTo>
                  <a:lnTo>
                    <a:pt x="635" y="216"/>
                  </a:lnTo>
                  <a:lnTo>
                    <a:pt x="633" y="216"/>
                  </a:lnTo>
                  <a:lnTo>
                    <a:pt x="632" y="214"/>
                  </a:lnTo>
                  <a:lnTo>
                    <a:pt x="631" y="213"/>
                  </a:lnTo>
                  <a:lnTo>
                    <a:pt x="631" y="211"/>
                  </a:lnTo>
                  <a:lnTo>
                    <a:pt x="631" y="210"/>
                  </a:lnTo>
                  <a:lnTo>
                    <a:pt x="629" y="210"/>
                  </a:lnTo>
                  <a:lnTo>
                    <a:pt x="628" y="209"/>
                  </a:lnTo>
                  <a:lnTo>
                    <a:pt x="627" y="209"/>
                  </a:lnTo>
                  <a:lnTo>
                    <a:pt x="625" y="209"/>
                  </a:lnTo>
                  <a:lnTo>
                    <a:pt x="625" y="207"/>
                  </a:lnTo>
                  <a:lnTo>
                    <a:pt x="625" y="206"/>
                  </a:lnTo>
                  <a:lnTo>
                    <a:pt x="625" y="204"/>
                  </a:lnTo>
                  <a:lnTo>
                    <a:pt x="625" y="203"/>
                  </a:lnTo>
                  <a:lnTo>
                    <a:pt x="624" y="203"/>
                  </a:lnTo>
                  <a:lnTo>
                    <a:pt x="622" y="201"/>
                  </a:lnTo>
                  <a:lnTo>
                    <a:pt x="621" y="200"/>
                  </a:lnTo>
                  <a:lnTo>
                    <a:pt x="621" y="199"/>
                  </a:lnTo>
                  <a:lnTo>
                    <a:pt x="620" y="199"/>
                  </a:lnTo>
                  <a:lnTo>
                    <a:pt x="618" y="199"/>
                  </a:lnTo>
                  <a:lnTo>
                    <a:pt x="617" y="199"/>
                  </a:lnTo>
                  <a:lnTo>
                    <a:pt x="616" y="199"/>
                  </a:lnTo>
                  <a:lnTo>
                    <a:pt x="614" y="199"/>
                  </a:lnTo>
                  <a:lnTo>
                    <a:pt x="613" y="199"/>
                  </a:lnTo>
                  <a:lnTo>
                    <a:pt x="611" y="200"/>
                  </a:lnTo>
                  <a:lnTo>
                    <a:pt x="611" y="201"/>
                  </a:lnTo>
                  <a:lnTo>
                    <a:pt x="611" y="203"/>
                  </a:lnTo>
                  <a:lnTo>
                    <a:pt x="610" y="203"/>
                  </a:lnTo>
                  <a:lnTo>
                    <a:pt x="610" y="204"/>
                  </a:lnTo>
                  <a:lnTo>
                    <a:pt x="609" y="204"/>
                  </a:lnTo>
                  <a:lnTo>
                    <a:pt x="607" y="204"/>
                  </a:lnTo>
                  <a:lnTo>
                    <a:pt x="606" y="204"/>
                  </a:lnTo>
                  <a:lnTo>
                    <a:pt x="605" y="204"/>
                  </a:lnTo>
                  <a:lnTo>
                    <a:pt x="605" y="206"/>
                  </a:lnTo>
                  <a:lnTo>
                    <a:pt x="603" y="206"/>
                  </a:lnTo>
                  <a:lnTo>
                    <a:pt x="603" y="207"/>
                  </a:lnTo>
                  <a:lnTo>
                    <a:pt x="602" y="207"/>
                  </a:lnTo>
                  <a:lnTo>
                    <a:pt x="602" y="209"/>
                  </a:lnTo>
                  <a:lnTo>
                    <a:pt x="601" y="209"/>
                  </a:lnTo>
                  <a:lnTo>
                    <a:pt x="599" y="209"/>
                  </a:lnTo>
                  <a:lnTo>
                    <a:pt x="598" y="207"/>
                  </a:lnTo>
                  <a:lnTo>
                    <a:pt x="598" y="209"/>
                  </a:lnTo>
                  <a:lnTo>
                    <a:pt x="596" y="209"/>
                  </a:lnTo>
                  <a:lnTo>
                    <a:pt x="595" y="209"/>
                  </a:lnTo>
                  <a:lnTo>
                    <a:pt x="594" y="209"/>
                  </a:lnTo>
                  <a:lnTo>
                    <a:pt x="594" y="207"/>
                  </a:lnTo>
                  <a:lnTo>
                    <a:pt x="592" y="207"/>
                  </a:lnTo>
                  <a:lnTo>
                    <a:pt x="592" y="206"/>
                  </a:lnTo>
                  <a:lnTo>
                    <a:pt x="592" y="204"/>
                  </a:lnTo>
                  <a:lnTo>
                    <a:pt x="594" y="204"/>
                  </a:lnTo>
                  <a:lnTo>
                    <a:pt x="594" y="203"/>
                  </a:lnTo>
                  <a:lnTo>
                    <a:pt x="595" y="203"/>
                  </a:lnTo>
                  <a:lnTo>
                    <a:pt x="595" y="201"/>
                  </a:lnTo>
                  <a:lnTo>
                    <a:pt x="594" y="200"/>
                  </a:lnTo>
                  <a:lnTo>
                    <a:pt x="594" y="199"/>
                  </a:lnTo>
                  <a:lnTo>
                    <a:pt x="595" y="197"/>
                  </a:lnTo>
                  <a:lnTo>
                    <a:pt x="595" y="196"/>
                  </a:lnTo>
                  <a:lnTo>
                    <a:pt x="594" y="194"/>
                  </a:lnTo>
                  <a:lnTo>
                    <a:pt x="594" y="193"/>
                  </a:lnTo>
                  <a:lnTo>
                    <a:pt x="592" y="191"/>
                  </a:lnTo>
                  <a:lnTo>
                    <a:pt x="591" y="190"/>
                  </a:lnTo>
                  <a:lnTo>
                    <a:pt x="590" y="188"/>
                  </a:lnTo>
                  <a:lnTo>
                    <a:pt x="588" y="188"/>
                  </a:lnTo>
                  <a:lnTo>
                    <a:pt x="587" y="188"/>
                  </a:lnTo>
                  <a:lnTo>
                    <a:pt x="585" y="188"/>
                  </a:lnTo>
                  <a:lnTo>
                    <a:pt x="584" y="188"/>
                  </a:lnTo>
                  <a:lnTo>
                    <a:pt x="584" y="190"/>
                  </a:lnTo>
                  <a:lnTo>
                    <a:pt x="583" y="188"/>
                  </a:lnTo>
                  <a:lnTo>
                    <a:pt x="581" y="188"/>
                  </a:lnTo>
                  <a:lnTo>
                    <a:pt x="580" y="187"/>
                  </a:lnTo>
                  <a:lnTo>
                    <a:pt x="579" y="186"/>
                  </a:lnTo>
                  <a:lnTo>
                    <a:pt x="577" y="186"/>
                  </a:lnTo>
                  <a:lnTo>
                    <a:pt x="577" y="184"/>
                  </a:lnTo>
                  <a:lnTo>
                    <a:pt x="576" y="184"/>
                  </a:lnTo>
                  <a:lnTo>
                    <a:pt x="574" y="183"/>
                  </a:lnTo>
                  <a:lnTo>
                    <a:pt x="573" y="183"/>
                  </a:lnTo>
                  <a:lnTo>
                    <a:pt x="572" y="183"/>
                  </a:lnTo>
                  <a:lnTo>
                    <a:pt x="570" y="183"/>
                  </a:lnTo>
                  <a:lnTo>
                    <a:pt x="570" y="181"/>
                  </a:lnTo>
                  <a:lnTo>
                    <a:pt x="569" y="181"/>
                  </a:lnTo>
                  <a:lnTo>
                    <a:pt x="568" y="181"/>
                  </a:lnTo>
                  <a:lnTo>
                    <a:pt x="566" y="180"/>
                  </a:lnTo>
                  <a:lnTo>
                    <a:pt x="565" y="178"/>
                  </a:lnTo>
                  <a:lnTo>
                    <a:pt x="566" y="177"/>
                  </a:lnTo>
                  <a:lnTo>
                    <a:pt x="565" y="175"/>
                  </a:lnTo>
                  <a:lnTo>
                    <a:pt x="565" y="174"/>
                  </a:lnTo>
                  <a:lnTo>
                    <a:pt x="565" y="173"/>
                  </a:lnTo>
                  <a:lnTo>
                    <a:pt x="565" y="171"/>
                  </a:lnTo>
                  <a:lnTo>
                    <a:pt x="565" y="170"/>
                  </a:lnTo>
                  <a:lnTo>
                    <a:pt x="565" y="168"/>
                  </a:lnTo>
                  <a:lnTo>
                    <a:pt x="564" y="168"/>
                  </a:lnTo>
                  <a:lnTo>
                    <a:pt x="562" y="168"/>
                  </a:lnTo>
                  <a:lnTo>
                    <a:pt x="561" y="168"/>
                  </a:lnTo>
                  <a:lnTo>
                    <a:pt x="561" y="167"/>
                  </a:lnTo>
                  <a:lnTo>
                    <a:pt x="561" y="165"/>
                  </a:lnTo>
                  <a:lnTo>
                    <a:pt x="561" y="164"/>
                  </a:lnTo>
                  <a:lnTo>
                    <a:pt x="561" y="162"/>
                  </a:lnTo>
                  <a:lnTo>
                    <a:pt x="562" y="161"/>
                  </a:lnTo>
                  <a:lnTo>
                    <a:pt x="561" y="161"/>
                  </a:lnTo>
                  <a:lnTo>
                    <a:pt x="561" y="160"/>
                  </a:lnTo>
                  <a:lnTo>
                    <a:pt x="559" y="160"/>
                  </a:lnTo>
                  <a:lnTo>
                    <a:pt x="558" y="158"/>
                  </a:lnTo>
                  <a:lnTo>
                    <a:pt x="559" y="158"/>
                  </a:lnTo>
                  <a:lnTo>
                    <a:pt x="559" y="157"/>
                  </a:lnTo>
                  <a:lnTo>
                    <a:pt x="561" y="157"/>
                  </a:lnTo>
                  <a:lnTo>
                    <a:pt x="562" y="158"/>
                  </a:lnTo>
                  <a:lnTo>
                    <a:pt x="562" y="157"/>
                  </a:lnTo>
                  <a:lnTo>
                    <a:pt x="564" y="155"/>
                  </a:lnTo>
                  <a:lnTo>
                    <a:pt x="565" y="154"/>
                  </a:lnTo>
                  <a:lnTo>
                    <a:pt x="564" y="154"/>
                  </a:lnTo>
                  <a:lnTo>
                    <a:pt x="562" y="154"/>
                  </a:lnTo>
                  <a:lnTo>
                    <a:pt x="561" y="152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1" y="148"/>
                  </a:lnTo>
                  <a:lnTo>
                    <a:pt x="561" y="145"/>
                  </a:lnTo>
                  <a:lnTo>
                    <a:pt x="561" y="144"/>
                  </a:lnTo>
                  <a:lnTo>
                    <a:pt x="561" y="142"/>
                  </a:lnTo>
                  <a:lnTo>
                    <a:pt x="559" y="141"/>
                  </a:lnTo>
                  <a:lnTo>
                    <a:pt x="561" y="139"/>
                  </a:lnTo>
                  <a:lnTo>
                    <a:pt x="561" y="138"/>
                  </a:lnTo>
                  <a:lnTo>
                    <a:pt x="559" y="137"/>
                  </a:lnTo>
                  <a:lnTo>
                    <a:pt x="558" y="137"/>
                  </a:lnTo>
                  <a:lnTo>
                    <a:pt x="557" y="137"/>
                  </a:lnTo>
                  <a:lnTo>
                    <a:pt x="557" y="135"/>
                  </a:lnTo>
                  <a:lnTo>
                    <a:pt x="558" y="132"/>
                  </a:lnTo>
                  <a:lnTo>
                    <a:pt x="557" y="131"/>
                  </a:lnTo>
                  <a:lnTo>
                    <a:pt x="557" y="129"/>
                  </a:lnTo>
                  <a:lnTo>
                    <a:pt x="557" y="128"/>
                  </a:lnTo>
                  <a:lnTo>
                    <a:pt x="557" y="126"/>
                  </a:lnTo>
                  <a:lnTo>
                    <a:pt x="558" y="128"/>
                  </a:lnTo>
                  <a:lnTo>
                    <a:pt x="559" y="128"/>
                  </a:lnTo>
                  <a:lnTo>
                    <a:pt x="561" y="128"/>
                  </a:lnTo>
                  <a:lnTo>
                    <a:pt x="562" y="125"/>
                  </a:lnTo>
                  <a:lnTo>
                    <a:pt x="562" y="124"/>
                  </a:lnTo>
                  <a:lnTo>
                    <a:pt x="562" y="122"/>
                  </a:lnTo>
                  <a:lnTo>
                    <a:pt x="561" y="121"/>
                  </a:lnTo>
                  <a:lnTo>
                    <a:pt x="559" y="119"/>
                  </a:lnTo>
                  <a:lnTo>
                    <a:pt x="558" y="118"/>
                  </a:lnTo>
                  <a:lnTo>
                    <a:pt x="559" y="118"/>
                  </a:lnTo>
                  <a:lnTo>
                    <a:pt x="562" y="116"/>
                  </a:lnTo>
                  <a:lnTo>
                    <a:pt x="564" y="116"/>
                  </a:lnTo>
                  <a:lnTo>
                    <a:pt x="565" y="115"/>
                  </a:lnTo>
                  <a:lnTo>
                    <a:pt x="566" y="113"/>
                  </a:lnTo>
                  <a:lnTo>
                    <a:pt x="566" y="112"/>
                  </a:lnTo>
                  <a:lnTo>
                    <a:pt x="565" y="112"/>
                  </a:lnTo>
                  <a:lnTo>
                    <a:pt x="564" y="111"/>
                  </a:lnTo>
                  <a:lnTo>
                    <a:pt x="564" y="109"/>
                  </a:lnTo>
                  <a:lnTo>
                    <a:pt x="565" y="109"/>
                  </a:lnTo>
                  <a:lnTo>
                    <a:pt x="565" y="108"/>
                  </a:lnTo>
                  <a:lnTo>
                    <a:pt x="566" y="108"/>
                  </a:lnTo>
                  <a:lnTo>
                    <a:pt x="566" y="106"/>
                  </a:lnTo>
                  <a:lnTo>
                    <a:pt x="566" y="105"/>
                  </a:lnTo>
                  <a:lnTo>
                    <a:pt x="566" y="103"/>
                  </a:lnTo>
                  <a:lnTo>
                    <a:pt x="566" y="102"/>
                  </a:lnTo>
                  <a:lnTo>
                    <a:pt x="568" y="101"/>
                  </a:lnTo>
                  <a:lnTo>
                    <a:pt x="569" y="99"/>
                  </a:lnTo>
                  <a:lnTo>
                    <a:pt x="568" y="98"/>
                  </a:lnTo>
                  <a:lnTo>
                    <a:pt x="566" y="98"/>
                  </a:lnTo>
                  <a:lnTo>
                    <a:pt x="565" y="98"/>
                  </a:lnTo>
                  <a:lnTo>
                    <a:pt x="564" y="98"/>
                  </a:lnTo>
                  <a:lnTo>
                    <a:pt x="564" y="96"/>
                  </a:lnTo>
                  <a:lnTo>
                    <a:pt x="562" y="96"/>
                  </a:lnTo>
                  <a:lnTo>
                    <a:pt x="561" y="96"/>
                  </a:lnTo>
                  <a:lnTo>
                    <a:pt x="559" y="98"/>
                  </a:lnTo>
                  <a:lnTo>
                    <a:pt x="558" y="98"/>
                  </a:lnTo>
                  <a:lnTo>
                    <a:pt x="558" y="99"/>
                  </a:lnTo>
                  <a:lnTo>
                    <a:pt x="557" y="99"/>
                  </a:lnTo>
                  <a:lnTo>
                    <a:pt x="555" y="99"/>
                  </a:lnTo>
                  <a:lnTo>
                    <a:pt x="554" y="101"/>
                  </a:lnTo>
                  <a:lnTo>
                    <a:pt x="553" y="101"/>
                  </a:lnTo>
                  <a:lnTo>
                    <a:pt x="551" y="101"/>
                  </a:lnTo>
                  <a:lnTo>
                    <a:pt x="551" y="102"/>
                  </a:lnTo>
                  <a:lnTo>
                    <a:pt x="550" y="102"/>
                  </a:lnTo>
                  <a:lnTo>
                    <a:pt x="548" y="103"/>
                  </a:lnTo>
                  <a:lnTo>
                    <a:pt x="547" y="103"/>
                  </a:lnTo>
                  <a:lnTo>
                    <a:pt x="546" y="103"/>
                  </a:lnTo>
                  <a:lnTo>
                    <a:pt x="544" y="103"/>
                  </a:lnTo>
                  <a:lnTo>
                    <a:pt x="543" y="105"/>
                  </a:lnTo>
                  <a:lnTo>
                    <a:pt x="542" y="105"/>
                  </a:lnTo>
                  <a:lnTo>
                    <a:pt x="540" y="105"/>
                  </a:lnTo>
                  <a:lnTo>
                    <a:pt x="539" y="105"/>
                  </a:lnTo>
                  <a:lnTo>
                    <a:pt x="538" y="105"/>
                  </a:lnTo>
                  <a:lnTo>
                    <a:pt x="536" y="105"/>
                  </a:lnTo>
                  <a:lnTo>
                    <a:pt x="535" y="105"/>
                  </a:lnTo>
                  <a:lnTo>
                    <a:pt x="535" y="106"/>
                  </a:lnTo>
                  <a:lnTo>
                    <a:pt x="532" y="105"/>
                  </a:lnTo>
                  <a:lnTo>
                    <a:pt x="532" y="106"/>
                  </a:lnTo>
                  <a:lnTo>
                    <a:pt x="531" y="106"/>
                  </a:lnTo>
                  <a:lnTo>
                    <a:pt x="529" y="106"/>
                  </a:lnTo>
                  <a:lnTo>
                    <a:pt x="528" y="108"/>
                  </a:lnTo>
                  <a:lnTo>
                    <a:pt x="527" y="109"/>
                  </a:lnTo>
                  <a:lnTo>
                    <a:pt x="525" y="109"/>
                  </a:lnTo>
                  <a:lnTo>
                    <a:pt x="525" y="108"/>
                  </a:lnTo>
                  <a:lnTo>
                    <a:pt x="524" y="108"/>
                  </a:lnTo>
                  <a:lnTo>
                    <a:pt x="522" y="108"/>
                  </a:lnTo>
                  <a:lnTo>
                    <a:pt x="521" y="109"/>
                  </a:lnTo>
                  <a:lnTo>
                    <a:pt x="520" y="109"/>
                  </a:lnTo>
                  <a:lnTo>
                    <a:pt x="518" y="109"/>
                  </a:lnTo>
                  <a:lnTo>
                    <a:pt x="517" y="109"/>
                  </a:lnTo>
                  <a:lnTo>
                    <a:pt x="516" y="109"/>
                  </a:lnTo>
                  <a:lnTo>
                    <a:pt x="516" y="108"/>
                  </a:lnTo>
                  <a:lnTo>
                    <a:pt x="514" y="108"/>
                  </a:lnTo>
                  <a:lnTo>
                    <a:pt x="513" y="109"/>
                  </a:lnTo>
                  <a:lnTo>
                    <a:pt x="511" y="109"/>
                  </a:lnTo>
                  <a:lnTo>
                    <a:pt x="511" y="108"/>
                  </a:lnTo>
                  <a:lnTo>
                    <a:pt x="510" y="108"/>
                  </a:lnTo>
                  <a:lnTo>
                    <a:pt x="509" y="108"/>
                  </a:lnTo>
                  <a:lnTo>
                    <a:pt x="507" y="108"/>
                  </a:lnTo>
                  <a:lnTo>
                    <a:pt x="506" y="108"/>
                  </a:lnTo>
                  <a:lnTo>
                    <a:pt x="505" y="109"/>
                  </a:lnTo>
                  <a:lnTo>
                    <a:pt x="503" y="109"/>
                  </a:lnTo>
                  <a:lnTo>
                    <a:pt x="502" y="109"/>
                  </a:lnTo>
                  <a:lnTo>
                    <a:pt x="501" y="109"/>
                  </a:lnTo>
                  <a:lnTo>
                    <a:pt x="501" y="111"/>
                  </a:lnTo>
                  <a:lnTo>
                    <a:pt x="499" y="111"/>
                  </a:lnTo>
                  <a:lnTo>
                    <a:pt x="498" y="111"/>
                  </a:lnTo>
                  <a:lnTo>
                    <a:pt x="496" y="109"/>
                  </a:lnTo>
                  <a:lnTo>
                    <a:pt x="496" y="111"/>
                  </a:lnTo>
                  <a:lnTo>
                    <a:pt x="495" y="111"/>
                  </a:lnTo>
                  <a:lnTo>
                    <a:pt x="494" y="111"/>
                  </a:lnTo>
                  <a:lnTo>
                    <a:pt x="492" y="111"/>
                  </a:lnTo>
                  <a:lnTo>
                    <a:pt x="491" y="111"/>
                  </a:lnTo>
                  <a:lnTo>
                    <a:pt x="490" y="112"/>
                  </a:lnTo>
                  <a:lnTo>
                    <a:pt x="488" y="113"/>
                  </a:lnTo>
                  <a:lnTo>
                    <a:pt x="487" y="113"/>
                  </a:lnTo>
                  <a:lnTo>
                    <a:pt x="487" y="112"/>
                  </a:lnTo>
                  <a:lnTo>
                    <a:pt x="485" y="112"/>
                  </a:lnTo>
                  <a:lnTo>
                    <a:pt x="484" y="112"/>
                  </a:lnTo>
                  <a:lnTo>
                    <a:pt x="483" y="112"/>
                  </a:lnTo>
                  <a:lnTo>
                    <a:pt x="483" y="111"/>
                  </a:lnTo>
                  <a:lnTo>
                    <a:pt x="481" y="111"/>
                  </a:lnTo>
                  <a:lnTo>
                    <a:pt x="481" y="112"/>
                  </a:lnTo>
                  <a:lnTo>
                    <a:pt x="481" y="113"/>
                  </a:lnTo>
                  <a:lnTo>
                    <a:pt x="481" y="115"/>
                  </a:lnTo>
                  <a:lnTo>
                    <a:pt x="481" y="116"/>
                  </a:lnTo>
                  <a:lnTo>
                    <a:pt x="480" y="116"/>
                  </a:lnTo>
                  <a:lnTo>
                    <a:pt x="479" y="116"/>
                  </a:lnTo>
                  <a:lnTo>
                    <a:pt x="477" y="118"/>
                  </a:lnTo>
                  <a:lnTo>
                    <a:pt x="476" y="118"/>
                  </a:lnTo>
                  <a:lnTo>
                    <a:pt x="474" y="118"/>
                  </a:lnTo>
                  <a:lnTo>
                    <a:pt x="473" y="118"/>
                  </a:lnTo>
                  <a:lnTo>
                    <a:pt x="472" y="118"/>
                  </a:lnTo>
                  <a:lnTo>
                    <a:pt x="470" y="119"/>
                  </a:lnTo>
                  <a:lnTo>
                    <a:pt x="469" y="119"/>
                  </a:lnTo>
                  <a:lnTo>
                    <a:pt x="468" y="119"/>
                  </a:lnTo>
                  <a:lnTo>
                    <a:pt x="466" y="118"/>
                  </a:lnTo>
                  <a:lnTo>
                    <a:pt x="465" y="118"/>
                  </a:lnTo>
                  <a:lnTo>
                    <a:pt x="464" y="118"/>
                  </a:lnTo>
                  <a:lnTo>
                    <a:pt x="462" y="118"/>
                  </a:lnTo>
                  <a:lnTo>
                    <a:pt x="461" y="118"/>
                  </a:lnTo>
                  <a:lnTo>
                    <a:pt x="459" y="119"/>
                  </a:lnTo>
                  <a:lnTo>
                    <a:pt x="458" y="119"/>
                  </a:lnTo>
                  <a:lnTo>
                    <a:pt x="457" y="121"/>
                  </a:lnTo>
                  <a:lnTo>
                    <a:pt x="457" y="122"/>
                  </a:lnTo>
                  <a:lnTo>
                    <a:pt x="458" y="122"/>
                  </a:lnTo>
                  <a:lnTo>
                    <a:pt x="458" y="124"/>
                  </a:lnTo>
                  <a:lnTo>
                    <a:pt x="457" y="124"/>
                  </a:lnTo>
                  <a:lnTo>
                    <a:pt x="455" y="124"/>
                  </a:lnTo>
                  <a:lnTo>
                    <a:pt x="454" y="124"/>
                  </a:lnTo>
                  <a:lnTo>
                    <a:pt x="453" y="124"/>
                  </a:lnTo>
                  <a:lnTo>
                    <a:pt x="451" y="124"/>
                  </a:lnTo>
                  <a:lnTo>
                    <a:pt x="450" y="124"/>
                  </a:lnTo>
                  <a:lnTo>
                    <a:pt x="450" y="125"/>
                  </a:lnTo>
                  <a:lnTo>
                    <a:pt x="448" y="126"/>
                  </a:lnTo>
                  <a:lnTo>
                    <a:pt x="447" y="128"/>
                  </a:lnTo>
                  <a:lnTo>
                    <a:pt x="446" y="128"/>
                  </a:lnTo>
                  <a:lnTo>
                    <a:pt x="446" y="129"/>
                  </a:lnTo>
                  <a:lnTo>
                    <a:pt x="444" y="129"/>
                  </a:lnTo>
                  <a:lnTo>
                    <a:pt x="444" y="131"/>
                  </a:lnTo>
                  <a:lnTo>
                    <a:pt x="443" y="131"/>
                  </a:lnTo>
                  <a:lnTo>
                    <a:pt x="443" y="132"/>
                  </a:lnTo>
                  <a:lnTo>
                    <a:pt x="442" y="134"/>
                  </a:lnTo>
                  <a:lnTo>
                    <a:pt x="442" y="135"/>
                  </a:lnTo>
                  <a:lnTo>
                    <a:pt x="440" y="137"/>
                  </a:lnTo>
                  <a:lnTo>
                    <a:pt x="439" y="137"/>
                  </a:lnTo>
                  <a:lnTo>
                    <a:pt x="439" y="138"/>
                  </a:lnTo>
                  <a:lnTo>
                    <a:pt x="437" y="138"/>
                  </a:lnTo>
                  <a:lnTo>
                    <a:pt x="436" y="138"/>
                  </a:lnTo>
                  <a:lnTo>
                    <a:pt x="435" y="138"/>
                  </a:lnTo>
                  <a:lnTo>
                    <a:pt x="435" y="139"/>
                  </a:lnTo>
                  <a:lnTo>
                    <a:pt x="433" y="139"/>
                  </a:lnTo>
                  <a:lnTo>
                    <a:pt x="432" y="141"/>
                  </a:lnTo>
                  <a:lnTo>
                    <a:pt x="432" y="142"/>
                  </a:lnTo>
                  <a:lnTo>
                    <a:pt x="432" y="144"/>
                  </a:lnTo>
                  <a:lnTo>
                    <a:pt x="432" y="145"/>
                  </a:lnTo>
                  <a:lnTo>
                    <a:pt x="431" y="145"/>
                  </a:lnTo>
                  <a:lnTo>
                    <a:pt x="431" y="147"/>
                  </a:lnTo>
                  <a:lnTo>
                    <a:pt x="429" y="147"/>
                  </a:lnTo>
                  <a:lnTo>
                    <a:pt x="428" y="147"/>
                  </a:lnTo>
                  <a:lnTo>
                    <a:pt x="427" y="147"/>
                  </a:lnTo>
                  <a:lnTo>
                    <a:pt x="425" y="145"/>
                  </a:lnTo>
                  <a:lnTo>
                    <a:pt x="424" y="145"/>
                  </a:lnTo>
                  <a:lnTo>
                    <a:pt x="422" y="145"/>
                  </a:lnTo>
                  <a:lnTo>
                    <a:pt x="422" y="147"/>
                  </a:lnTo>
                  <a:lnTo>
                    <a:pt x="421" y="147"/>
                  </a:lnTo>
                  <a:lnTo>
                    <a:pt x="421" y="148"/>
                  </a:lnTo>
                  <a:lnTo>
                    <a:pt x="420" y="148"/>
                  </a:lnTo>
                  <a:lnTo>
                    <a:pt x="418" y="148"/>
                  </a:lnTo>
                  <a:lnTo>
                    <a:pt x="417" y="150"/>
                  </a:lnTo>
                  <a:lnTo>
                    <a:pt x="416" y="150"/>
                  </a:lnTo>
                  <a:lnTo>
                    <a:pt x="414" y="150"/>
                  </a:lnTo>
                  <a:lnTo>
                    <a:pt x="413" y="148"/>
                  </a:lnTo>
                  <a:lnTo>
                    <a:pt x="411" y="148"/>
                  </a:lnTo>
                  <a:lnTo>
                    <a:pt x="410" y="148"/>
                  </a:lnTo>
                  <a:lnTo>
                    <a:pt x="410" y="150"/>
                  </a:lnTo>
                  <a:lnTo>
                    <a:pt x="409" y="148"/>
                  </a:lnTo>
                  <a:lnTo>
                    <a:pt x="407" y="148"/>
                  </a:lnTo>
                  <a:lnTo>
                    <a:pt x="406" y="148"/>
                  </a:lnTo>
                  <a:lnTo>
                    <a:pt x="406" y="150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5" y="148"/>
                  </a:lnTo>
                  <a:lnTo>
                    <a:pt x="405" y="147"/>
                  </a:lnTo>
                  <a:lnTo>
                    <a:pt x="403" y="147"/>
                  </a:lnTo>
                  <a:lnTo>
                    <a:pt x="403" y="145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0" y="142"/>
                  </a:lnTo>
                  <a:lnTo>
                    <a:pt x="400" y="141"/>
                  </a:lnTo>
                  <a:lnTo>
                    <a:pt x="399" y="142"/>
                  </a:lnTo>
                  <a:lnTo>
                    <a:pt x="399" y="141"/>
                  </a:lnTo>
                  <a:lnTo>
                    <a:pt x="398" y="141"/>
                  </a:lnTo>
                  <a:lnTo>
                    <a:pt x="396" y="141"/>
                  </a:lnTo>
                  <a:lnTo>
                    <a:pt x="396" y="139"/>
                  </a:lnTo>
                  <a:lnTo>
                    <a:pt x="395" y="139"/>
                  </a:lnTo>
                  <a:lnTo>
                    <a:pt x="394" y="138"/>
                  </a:lnTo>
                  <a:lnTo>
                    <a:pt x="392" y="138"/>
                  </a:lnTo>
                  <a:lnTo>
                    <a:pt x="391" y="138"/>
                  </a:lnTo>
                  <a:lnTo>
                    <a:pt x="390" y="138"/>
                  </a:lnTo>
                  <a:lnTo>
                    <a:pt x="388" y="139"/>
                  </a:lnTo>
                  <a:lnTo>
                    <a:pt x="387" y="139"/>
                  </a:lnTo>
                  <a:lnTo>
                    <a:pt x="385" y="139"/>
                  </a:lnTo>
                  <a:lnTo>
                    <a:pt x="384" y="138"/>
                  </a:lnTo>
                  <a:lnTo>
                    <a:pt x="383" y="138"/>
                  </a:lnTo>
                  <a:lnTo>
                    <a:pt x="381" y="138"/>
                  </a:lnTo>
                  <a:lnTo>
                    <a:pt x="381" y="137"/>
                  </a:lnTo>
                  <a:lnTo>
                    <a:pt x="380" y="137"/>
                  </a:lnTo>
                  <a:lnTo>
                    <a:pt x="379" y="137"/>
                  </a:lnTo>
                  <a:lnTo>
                    <a:pt x="377" y="135"/>
                  </a:lnTo>
                  <a:lnTo>
                    <a:pt x="376" y="134"/>
                  </a:lnTo>
                  <a:lnTo>
                    <a:pt x="377" y="132"/>
                  </a:lnTo>
                  <a:lnTo>
                    <a:pt x="379" y="132"/>
                  </a:lnTo>
                  <a:lnTo>
                    <a:pt x="380" y="132"/>
                  </a:lnTo>
                  <a:lnTo>
                    <a:pt x="380" y="131"/>
                  </a:lnTo>
                  <a:lnTo>
                    <a:pt x="381" y="131"/>
                  </a:lnTo>
                  <a:lnTo>
                    <a:pt x="383" y="131"/>
                  </a:lnTo>
                  <a:lnTo>
                    <a:pt x="384" y="131"/>
                  </a:lnTo>
                  <a:lnTo>
                    <a:pt x="385" y="131"/>
                  </a:lnTo>
                  <a:lnTo>
                    <a:pt x="387" y="131"/>
                  </a:lnTo>
                  <a:lnTo>
                    <a:pt x="387" y="129"/>
                  </a:lnTo>
                  <a:lnTo>
                    <a:pt x="388" y="129"/>
                  </a:lnTo>
                  <a:lnTo>
                    <a:pt x="388" y="128"/>
                  </a:lnTo>
                  <a:lnTo>
                    <a:pt x="390" y="128"/>
                  </a:lnTo>
                  <a:lnTo>
                    <a:pt x="391" y="126"/>
                  </a:lnTo>
                  <a:lnTo>
                    <a:pt x="391" y="125"/>
                  </a:lnTo>
                  <a:lnTo>
                    <a:pt x="391" y="124"/>
                  </a:lnTo>
                  <a:lnTo>
                    <a:pt x="391" y="122"/>
                  </a:lnTo>
                  <a:lnTo>
                    <a:pt x="392" y="121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5" y="118"/>
                  </a:lnTo>
                  <a:lnTo>
                    <a:pt x="395" y="116"/>
                  </a:lnTo>
                  <a:lnTo>
                    <a:pt x="395" y="115"/>
                  </a:lnTo>
                  <a:lnTo>
                    <a:pt x="395" y="113"/>
                  </a:lnTo>
                  <a:lnTo>
                    <a:pt x="396" y="113"/>
                  </a:lnTo>
                  <a:lnTo>
                    <a:pt x="396" y="112"/>
                  </a:lnTo>
                  <a:lnTo>
                    <a:pt x="396" y="111"/>
                  </a:lnTo>
                  <a:lnTo>
                    <a:pt x="398" y="111"/>
                  </a:lnTo>
                  <a:lnTo>
                    <a:pt x="398" y="109"/>
                  </a:lnTo>
                  <a:lnTo>
                    <a:pt x="396" y="109"/>
                  </a:lnTo>
                  <a:lnTo>
                    <a:pt x="396" y="108"/>
                  </a:lnTo>
                  <a:lnTo>
                    <a:pt x="398" y="108"/>
                  </a:lnTo>
                  <a:lnTo>
                    <a:pt x="399" y="108"/>
                  </a:lnTo>
                  <a:lnTo>
                    <a:pt x="399" y="106"/>
                  </a:lnTo>
                  <a:lnTo>
                    <a:pt x="399" y="105"/>
                  </a:lnTo>
                  <a:lnTo>
                    <a:pt x="398" y="105"/>
                  </a:lnTo>
                  <a:lnTo>
                    <a:pt x="396" y="103"/>
                  </a:lnTo>
                  <a:lnTo>
                    <a:pt x="396" y="102"/>
                  </a:lnTo>
                  <a:lnTo>
                    <a:pt x="398" y="101"/>
                  </a:lnTo>
                  <a:lnTo>
                    <a:pt x="398" y="99"/>
                  </a:lnTo>
                  <a:lnTo>
                    <a:pt x="398" y="98"/>
                  </a:lnTo>
                  <a:lnTo>
                    <a:pt x="396" y="98"/>
                  </a:lnTo>
                  <a:lnTo>
                    <a:pt x="396" y="96"/>
                  </a:lnTo>
                  <a:lnTo>
                    <a:pt x="395" y="96"/>
                  </a:lnTo>
                  <a:lnTo>
                    <a:pt x="394" y="95"/>
                  </a:lnTo>
                  <a:lnTo>
                    <a:pt x="394" y="93"/>
                  </a:lnTo>
                  <a:lnTo>
                    <a:pt x="394" y="92"/>
                  </a:lnTo>
                  <a:lnTo>
                    <a:pt x="395" y="90"/>
                  </a:lnTo>
                  <a:lnTo>
                    <a:pt x="395" y="89"/>
                  </a:lnTo>
                  <a:lnTo>
                    <a:pt x="395" y="88"/>
                  </a:lnTo>
                  <a:lnTo>
                    <a:pt x="395" y="86"/>
                  </a:lnTo>
                  <a:lnTo>
                    <a:pt x="395" y="85"/>
                  </a:lnTo>
                  <a:lnTo>
                    <a:pt x="395" y="83"/>
                  </a:lnTo>
                  <a:lnTo>
                    <a:pt x="395" y="82"/>
                  </a:lnTo>
                  <a:lnTo>
                    <a:pt x="395" y="80"/>
                  </a:lnTo>
                  <a:lnTo>
                    <a:pt x="395" y="79"/>
                  </a:lnTo>
                  <a:lnTo>
                    <a:pt x="394" y="79"/>
                  </a:lnTo>
                  <a:lnTo>
                    <a:pt x="394" y="77"/>
                  </a:lnTo>
                  <a:lnTo>
                    <a:pt x="394" y="76"/>
                  </a:lnTo>
                  <a:lnTo>
                    <a:pt x="392" y="76"/>
                  </a:lnTo>
                  <a:lnTo>
                    <a:pt x="391" y="76"/>
                  </a:lnTo>
                  <a:lnTo>
                    <a:pt x="390" y="75"/>
                  </a:lnTo>
                  <a:lnTo>
                    <a:pt x="388" y="75"/>
                  </a:lnTo>
                  <a:lnTo>
                    <a:pt x="387" y="73"/>
                  </a:lnTo>
                  <a:lnTo>
                    <a:pt x="385" y="72"/>
                  </a:lnTo>
                  <a:lnTo>
                    <a:pt x="384" y="70"/>
                  </a:lnTo>
                  <a:lnTo>
                    <a:pt x="383" y="70"/>
                  </a:lnTo>
                  <a:lnTo>
                    <a:pt x="381" y="69"/>
                  </a:lnTo>
                  <a:lnTo>
                    <a:pt x="380" y="69"/>
                  </a:lnTo>
                  <a:lnTo>
                    <a:pt x="379" y="69"/>
                  </a:lnTo>
                  <a:lnTo>
                    <a:pt x="377" y="69"/>
                  </a:lnTo>
                  <a:lnTo>
                    <a:pt x="376" y="69"/>
                  </a:lnTo>
                  <a:lnTo>
                    <a:pt x="374" y="69"/>
                  </a:lnTo>
                  <a:lnTo>
                    <a:pt x="373" y="69"/>
                  </a:lnTo>
                  <a:lnTo>
                    <a:pt x="372" y="69"/>
                  </a:lnTo>
                  <a:lnTo>
                    <a:pt x="370" y="70"/>
                  </a:lnTo>
                  <a:lnTo>
                    <a:pt x="369" y="70"/>
                  </a:lnTo>
                  <a:lnTo>
                    <a:pt x="369" y="69"/>
                  </a:lnTo>
                  <a:lnTo>
                    <a:pt x="368" y="67"/>
                  </a:lnTo>
                  <a:lnTo>
                    <a:pt x="366" y="67"/>
                  </a:lnTo>
                  <a:lnTo>
                    <a:pt x="365" y="67"/>
                  </a:lnTo>
                  <a:lnTo>
                    <a:pt x="363" y="66"/>
                  </a:lnTo>
                  <a:lnTo>
                    <a:pt x="362" y="66"/>
                  </a:lnTo>
                  <a:lnTo>
                    <a:pt x="361" y="66"/>
                  </a:lnTo>
                  <a:lnTo>
                    <a:pt x="359" y="64"/>
                  </a:lnTo>
                  <a:lnTo>
                    <a:pt x="358" y="64"/>
                  </a:lnTo>
                  <a:lnTo>
                    <a:pt x="357" y="64"/>
                  </a:lnTo>
                  <a:lnTo>
                    <a:pt x="357" y="66"/>
                  </a:lnTo>
                  <a:lnTo>
                    <a:pt x="355" y="66"/>
                  </a:lnTo>
                  <a:lnTo>
                    <a:pt x="355" y="67"/>
                  </a:lnTo>
                  <a:lnTo>
                    <a:pt x="355" y="69"/>
                  </a:lnTo>
                  <a:lnTo>
                    <a:pt x="354" y="69"/>
                  </a:lnTo>
                  <a:lnTo>
                    <a:pt x="353" y="66"/>
                  </a:lnTo>
                  <a:lnTo>
                    <a:pt x="353" y="67"/>
                  </a:lnTo>
                  <a:lnTo>
                    <a:pt x="350" y="62"/>
                  </a:lnTo>
                  <a:lnTo>
                    <a:pt x="350" y="60"/>
                  </a:lnTo>
                  <a:lnTo>
                    <a:pt x="350" y="59"/>
                  </a:lnTo>
                  <a:lnTo>
                    <a:pt x="350" y="57"/>
                  </a:lnTo>
                  <a:lnTo>
                    <a:pt x="348" y="56"/>
                  </a:lnTo>
                  <a:lnTo>
                    <a:pt x="347" y="54"/>
                  </a:lnTo>
                  <a:lnTo>
                    <a:pt x="347" y="53"/>
                  </a:lnTo>
                  <a:lnTo>
                    <a:pt x="347" y="52"/>
                  </a:lnTo>
                  <a:lnTo>
                    <a:pt x="347" y="50"/>
                  </a:lnTo>
                  <a:lnTo>
                    <a:pt x="348" y="49"/>
                  </a:lnTo>
                  <a:lnTo>
                    <a:pt x="348" y="47"/>
                  </a:lnTo>
                  <a:lnTo>
                    <a:pt x="348" y="46"/>
                  </a:lnTo>
                  <a:lnTo>
                    <a:pt x="348" y="44"/>
                  </a:lnTo>
                  <a:lnTo>
                    <a:pt x="347" y="43"/>
                  </a:lnTo>
                  <a:lnTo>
                    <a:pt x="346" y="43"/>
                  </a:lnTo>
                  <a:lnTo>
                    <a:pt x="344" y="43"/>
                  </a:lnTo>
                  <a:lnTo>
                    <a:pt x="343" y="43"/>
                  </a:lnTo>
                  <a:lnTo>
                    <a:pt x="342" y="43"/>
                  </a:lnTo>
                  <a:lnTo>
                    <a:pt x="342" y="41"/>
                  </a:lnTo>
                  <a:lnTo>
                    <a:pt x="340" y="41"/>
                  </a:lnTo>
                  <a:lnTo>
                    <a:pt x="339" y="40"/>
                  </a:lnTo>
                  <a:lnTo>
                    <a:pt x="337" y="40"/>
                  </a:lnTo>
                  <a:lnTo>
                    <a:pt x="336" y="39"/>
                  </a:lnTo>
                  <a:lnTo>
                    <a:pt x="335" y="39"/>
                  </a:lnTo>
                  <a:lnTo>
                    <a:pt x="333" y="39"/>
                  </a:lnTo>
                  <a:lnTo>
                    <a:pt x="332" y="40"/>
                  </a:lnTo>
                  <a:lnTo>
                    <a:pt x="331" y="40"/>
                  </a:lnTo>
                  <a:lnTo>
                    <a:pt x="329" y="40"/>
                  </a:lnTo>
                  <a:lnTo>
                    <a:pt x="328" y="40"/>
                  </a:lnTo>
                  <a:lnTo>
                    <a:pt x="326" y="40"/>
                  </a:lnTo>
                  <a:lnTo>
                    <a:pt x="325" y="40"/>
                  </a:lnTo>
                  <a:lnTo>
                    <a:pt x="324" y="40"/>
                  </a:lnTo>
                  <a:lnTo>
                    <a:pt x="322" y="40"/>
                  </a:lnTo>
                  <a:lnTo>
                    <a:pt x="322" y="41"/>
                  </a:lnTo>
                  <a:lnTo>
                    <a:pt x="321" y="44"/>
                  </a:lnTo>
                  <a:lnTo>
                    <a:pt x="320" y="46"/>
                  </a:lnTo>
                  <a:lnTo>
                    <a:pt x="320" y="47"/>
                  </a:lnTo>
                  <a:lnTo>
                    <a:pt x="318" y="47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2"/>
                  </a:lnTo>
                  <a:lnTo>
                    <a:pt x="314" y="52"/>
                  </a:lnTo>
                  <a:lnTo>
                    <a:pt x="313" y="53"/>
                  </a:lnTo>
                  <a:lnTo>
                    <a:pt x="311" y="53"/>
                  </a:lnTo>
                  <a:lnTo>
                    <a:pt x="311" y="54"/>
                  </a:lnTo>
                  <a:lnTo>
                    <a:pt x="310" y="54"/>
                  </a:lnTo>
                  <a:lnTo>
                    <a:pt x="309" y="56"/>
                  </a:lnTo>
                  <a:lnTo>
                    <a:pt x="309" y="57"/>
                  </a:lnTo>
                  <a:lnTo>
                    <a:pt x="307" y="57"/>
                  </a:lnTo>
                  <a:lnTo>
                    <a:pt x="307" y="59"/>
                  </a:lnTo>
                  <a:lnTo>
                    <a:pt x="307" y="60"/>
                  </a:lnTo>
                  <a:lnTo>
                    <a:pt x="307" y="62"/>
                  </a:lnTo>
                  <a:lnTo>
                    <a:pt x="306" y="62"/>
                  </a:lnTo>
                  <a:lnTo>
                    <a:pt x="306" y="63"/>
                  </a:lnTo>
                  <a:lnTo>
                    <a:pt x="305" y="64"/>
                  </a:lnTo>
                  <a:lnTo>
                    <a:pt x="303" y="66"/>
                  </a:lnTo>
                  <a:lnTo>
                    <a:pt x="302" y="66"/>
                  </a:lnTo>
                  <a:lnTo>
                    <a:pt x="300" y="66"/>
                  </a:lnTo>
                  <a:lnTo>
                    <a:pt x="299" y="66"/>
                  </a:lnTo>
                  <a:lnTo>
                    <a:pt x="298" y="64"/>
                  </a:lnTo>
                  <a:lnTo>
                    <a:pt x="296" y="64"/>
                  </a:lnTo>
                  <a:lnTo>
                    <a:pt x="295" y="64"/>
                  </a:lnTo>
                  <a:lnTo>
                    <a:pt x="294" y="64"/>
                  </a:lnTo>
                  <a:lnTo>
                    <a:pt x="292" y="64"/>
                  </a:lnTo>
                  <a:lnTo>
                    <a:pt x="291" y="63"/>
                  </a:lnTo>
                  <a:lnTo>
                    <a:pt x="289" y="63"/>
                  </a:lnTo>
                  <a:lnTo>
                    <a:pt x="287" y="62"/>
                  </a:lnTo>
                  <a:lnTo>
                    <a:pt x="285" y="60"/>
                  </a:lnTo>
                  <a:lnTo>
                    <a:pt x="284" y="60"/>
                  </a:lnTo>
                  <a:lnTo>
                    <a:pt x="283" y="59"/>
                  </a:lnTo>
                  <a:lnTo>
                    <a:pt x="281" y="59"/>
                  </a:lnTo>
                  <a:lnTo>
                    <a:pt x="280" y="59"/>
                  </a:lnTo>
                  <a:lnTo>
                    <a:pt x="279" y="59"/>
                  </a:lnTo>
                  <a:lnTo>
                    <a:pt x="277" y="60"/>
                  </a:lnTo>
                  <a:lnTo>
                    <a:pt x="276" y="60"/>
                  </a:lnTo>
                  <a:lnTo>
                    <a:pt x="274" y="60"/>
                  </a:lnTo>
                  <a:lnTo>
                    <a:pt x="273" y="60"/>
                  </a:lnTo>
                  <a:lnTo>
                    <a:pt x="272" y="60"/>
                  </a:lnTo>
                  <a:lnTo>
                    <a:pt x="270" y="62"/>
                  </a:lnTo>
                  <a:lnTo>
                    <a:pt x="269" y="62"/>
                  </a:lnTo>
                  <a:lnTo>
                    <a:pt x="268" y="62"/>
                  </a:lnTo>
                  <a:lnTo>
                    <a:pt x="266" y="62"/>
                  </a:lnTo>
                  <a:lnTo>
                    <a:pt x="263" y="60"/>
                  </a:lnTo>
                  <a:lnTo>
                    <a:pt x="262" y="59"/>
                  </a:lnTo>
                  <a:lnTo>
                    <a:pt x="261" y="59"/>
                  </a:lnTo>
                  <a:lnTo>
                    <a:pt x="258" y="57"/>
                  </a:lnTo>
                  <a:lnTo>
                    <a:pt x="257" y="57"/>
                  </a:lnTo>
                  <a:lnTo>
                    <a:pt x="255" y="57"/>
                  </a:lnTo>
                  <a:lnTo>
                    <a:pt x="254" y="59"/>
                  </a:lnTo>
                  <a:lnTo>
                    <a:pt x="253" y="57"/>
                  </a:lnTo>
                  <a:lnTo>
                    <a:pt x="251" y="57"/>
                  </a:lnTo>
                  <a:lnTo>
                    <a:pt x="250" y="56"/>
                  </a:lnTo>
                  <a:lnTo>
                    <a:pt x="248" y="54"/>
                  </a:lnTo>
                  <a:lnTo>
                    <a:pt x="247" y="54"/>
                  </a:lnTo>
                  <a:lnTo>
                    <a:pt x="247" y="53"/>
                  </a:lnTo>
                  <a:lnTo>
                    <a:pt x="246" y="53"/>
                  </a:lnTo>
                  <a:lnTo>
                    <a:pt x="244" y="53"/>
                  </a:lnTo>
                  <a:lnTo>
                    <a:pt x="244" y="52"/>
                  </a:lnTo>
                  <a:lnTo>
                    <a:pt x="243" y="52"/>
                  </a:lnTo>
                  <a:lnTo>
                    <a:pt x="242" y="52"/>
                  </a:lnTo>
                  <a:lnTo>
                    <a:pt x="240" y="50"/>
                  </a:lnTo>
                  <a:lnTo>
                    <a:pt x="239" y="50"/>
                  </a:lnTo>
                  <a:lnTo>
                    <a:pt x="237" y="49"/>
                  </a:lnTo>
                  <a:lnTo>
                    <a:pt x="236" y="49"/>
                  </a:lnTo>
                  <a:lnTo>
                    <a:pt x="235" y="49"/>
                  </a:lnTo>
                  <a:lnTo>
                    <a:pt x="233" y="49"/>
                  </a:lnTo>
                  <a:lnTo>
                    <a:pt x="232" y="49"/>
                  </a:lnTo>
                  <a:lnTo>
                    <a:pt x="231" y="49"/>
                  </a:lnTo>
                  <a:lnTo>
                    <a:pt x="229" y="50"/>
                  </a:lnTo>
                  <a:lnTo>
                    <a:pt x="228" y="50"/>
                  </a:lnTo>
                  <a:lnTo>
                    <a:pt x="226" y="50"/>
                  </a:lnTo>
                  <a:lnTo>
                    <a:pt x="225" y="50"/>
                  </a:lnTo>
                  <a:lnTo>
                    <a:pt x="224" y="52"/>
                  </a:lnTo>
                  <a:lnTo>
                    <a:pt x="222" y="52"/>
                  </a:lnTo>
                  <a:lnTo>
                    <a:pt x="221" y="52"/>
                  </a:lnTo>
                  <a:lnTo>
                    <a:pt x="220" y="52"/>
                  </a:lnTo>
                  <a:lnTo>
                    <a:pt x="220" y="53"/>
                  </a:lnTo>
                  <a:lnTo>
                    <a:pt x="218" y="53"/>
                  </a:lnTo>
                  <a:lnTo>
                    <a:pt x="217" y="53"/>
                  </a:lnTo>
                  <a:lnTo>
                    <a:pt x="216" y="53"/>
                  </a:lnTo>
                  <a:lnTo>
                    <a:pt x="216" y="54"/>
                  </a:lnTo>
                  <a:lnTo>
                    <a:pt x="214" y="54"/>
                  </a:lnTo>
                  <a:lnTo>
                    <a:pt x="213" y="56"/>
                  </a:lnTo>
                  <a:lnTo>
                    <a:pt x="211" y="57"/>
                  </a:lnTo>
                  <a:lnTo>
                    <a:pt x="210" y="59"/>
                  </a:lnTo>
                  <a:lnTo>
                    <a:pt x="209" y="59"/>
                  </a:lnTo>
                  <a:lnTo>
                    <a:pt x="207" y="59"/>
                  </a:lnTo>
                  <a:lnTo>
                    <a:pt x="207" y="60"/>
                  </a:lnTo>
                  <a:lnTo>
                    <a:pt x="206" y="60"/>
                  </a:lnTo>
                  <a:lnTo>
                    <a:pt x="203" y="62"/>
                  </a:lnTo>
                  <a:lnTo>
                    <a:pt x="202" y="63"/>
                  </a:lnTo>
                  <a:lnTo>
                    <a:pt x="200" y="63"/>
                  </a:lnTo>
                  <a:lnTo>
                    <a:pt x="200" y="64"/>
                  </a:lnTo>
                  <a:lnTo>
                    <a:pt x="199" y="64"/>
                  </a:lnTo>
                  <a:lnTo>
                    <a:pt x="199" y="66"/>
                  </a:lnTo>
                  <a:lnTo>
                    <a:pt x="198" y="67"/>
                  </a:lnTo>
                  <a:lnTo>
                    <a:pt x="196" y="69"/>
                  </a:lnTo>
                  <a:lnTo>
                    <a:pt x="196" y="70"/>
                  </a:lnTo>
                  <a:lnTo>
                    <a:pt x="195" y="70"/>
                  </a:lnTo>
                  <a:lnTo>
                    <a:pt x="194" y="72"/>
                  </a:lnTo>
                  <a:lnTo>
                    <a:pt x="192" y="73"/>
                  </a:lnTo>
                  <a:lnTo>
                    <a:pt x="192" y="75"/>
                  </a:lnTo>
                  <a:lnTo>
                    <a:pt x="191" y="75"/>
                  </a:lnTo>
                  <a:lnTo>
                    <a:pt x="189" y="76"/>
                  </a:lnTo>
                  <a:lnTo>
                    <a:pt x="188" y="77"/>
                  </a:lnTo>
                  <a:lnTo>
                    <a:pt x="187" y="77"/>
                  </a:lnTo>
                  <a:lnTo>
                    <a:pt x="187" y="79"/>
                  </a:lnTo>
                  <a:lnTo>
                    <a:pt x="185" y="79"/>
                  </a:lnTo>
                  <a:lnTo>
                    <a:pt x="184" y="80"/>
                  </a:lnTo>
                  <a:lnTo>
                    <a:pt x="183" y="80"/>
                  </a:lnTo>
                  <a:lnTo>
                    <a:pt x="181" y="80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77" y="77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3" y="76"/>
                  </a:lnTo>
                  <a:lnTo>
                    <a:pt x="173" y="77"/>
                  </a:lnTo>
                  <a:lnTo>
                    <a:pt x="172" y="77"/>
                  </a:lnTo>
                  <a:lnTo>
                    <a:pt x="170" y="77"/>
                  </a:lnTo>
                  <a:lnTo>
                    <a:pt x="170" y="79"/>
                  </a:lnTo>
                  <a:lnTo>
                    <a:pt x="169" y="79"/>
                  </a:lnTo>
                  <a:lnTo>
                    <a:pt x="169" y="80"/>
                  </a:lnTo>
                  <a:lnTo>
                    <a:pt x="168" y="80"/>
                  </a:lnTo>
                  <a:lnTo>
                    <a:pt x="166" y="82"/>
                  </a:lnTo>
                  <a:lnTo>
                    <a:pt x="165" y="82"/>
                  </a:lnTo>
                  <a:lnTo>
                    <a:pt x="165" y="83"/>
                  </a:lnTo>
                  <a:lnTo>
                    <a:pt x="163" y="83"/>
                  </a:lnTo>
                  <a:lnTo>
                    <a:pt x="162" y="83"/>
                  </a:lnTo>
                  <a:lnTo>
                    <a:pt x="161" y="82"/>
                  </a:lnTo>
                  <a:lnTo>
                    <a:pt x="159" y="82"/>
                  </a:lnTo>
                  <a:lnTo>
                    <a:pt x="159" y="80"/>
                  </a:lnTo>
                  <a:lnTo>
                    <a:pt x="158" y="80"/>
                  </a:lnTo>
                  <a:lnTo>
                    <a:pt x="157" y="79"/>
                  </a:lnTo>
                  <a:lnTo>
                    <a:pt x="155" y="79"/>
                  </a:lnTo>
                  <a:lnTo>
                    <a:pt x="154" y="79"/>
                  </a:lnTo>
                  <a:lnTo>
                    <a:pt x="154" y="77"/>
                  </a:lnTo>
                  <a:lnTo>
                    <a:pt x="154" y="79"/>
                  </a:lnTo>
                  <a:lnTo>
                    <a:pt x="152" y="79"/>
                  </a:lnTo>
                  <a:lnTo>
                    <a:pt x="151" y="79"/>
                  </a:lnTo>
                  <a:lnTo>
                    <a:pt x="151" y="80"/>
                  </a:lnTo>
                  <a:lnTo>
                    <a:pt x="150" y="80"/>
                  </a:lnTo>
                  <a:lnTo>
                    <a:pt x="148" y="80"/>
                  </a:lnTo>
                  <a:lnTo>
                    <a:pt x="147" y="80"/>
                  </a:lnTo>
                  <a:lnTo>
                    <a:pt x="146" y="79"/>
                  </a:lnTo>
                  <a:lnTo>
                    <a:pt x="144" y="79"/>
                  </a:lnTo>
                  <a:lnTo>
                    <a:pt x="143" y="77"/>
                  </a:lnTo>
                  <a:lnTo>
                    <a:pt x="142" y="77"/>
                  </a:lnTo>
                  <a:lnTo>
                    <a:pt x="140" y="77"/>
                  </a:lnTo>
                  <a:lnTo>
                    <a:pt x="139" y="77"/>
                  </a:lnTo>
                  <a:lnTo>
                    <a:pt x="137" y="77"/>
                  </a:lnTo>
                  <a:lnTo>
                    <a:pt x="136" y="77"/>
                  </a:lnTo>
                  <a:lnTo>
                    <a:pt x="135" y="77"/>
                  </a:lnTo>
                  <a:lnTo>
                    <a:pt x="133" y="77"/>
                  </a:lnTo>
                  <a:lnTo>
                    <a:pt x="132" y="77"/>
                  </a:lnTo>
                  <a:lnTo>
                    <a:pt x="131" y="77"/>
                  </a:lnTo>
                  <a:lnTo>
                    <a:pt x="128" y="76"/>
                  </a:lnTo>
                  <a:lnTo>
                    <a:pt x="128" y="75"/>
                  </a:lnTo>
                  <a:lnTo>
                    <a:pt x="126" y="75"/>
                  </a:lnTo>
                  <a:lnTo>
                    <a:pt x="124" y="73"/>
                  </a:lnTo>
                  <a:lnTo>
                    <a:pt x="122" y="73"/>
                  </a:lnTo>
                  <a:lnTo>
                    <a:pt x="121" y="73"/>
                  </a:lnTo>
                  <a:lnTo>
                    <a:pt x="120" y="73"/>
                  </a:lnTo>
                  <a:lnTo>
                    <a:pt x="118" y="75"/>
                  </a:lnTo>
                  <a:lnTo>
                    <a:pt x="117" y="76"/>
                  </a:lnTo>
                  <a:lnTo>
                    <a:pt x="115" y="76"/>
                  </a:lnTo>
                  <a:lnTo>
                    <a:pt x="114" y="76"/>
                  </a:lnTo>
                  <a:lnTo>
                    <a:pt x="113" y="76"/>
                  </a:lnTo>
                  <a:lnTo>
                    <a:pt x="110" y="76"/>
                  </a:lnTo>
                  <a:lnTo>
                    <a:pt x="109" y="77"/>
                  </a:lnTo>
                  <a:lnTo>
                    <a:pt x="110" y="82"/>
                  </a:lnTo>
                  <a:lnTo>
                    <a:pt x="109" y="82"/>
                  </a:lnTo>
                  <a:lnTo>
                    <a:pt x="107" y="82"/>
                  </a:lnTo>
                  <a:lnTo>
                    <a:pt x="106" y="82"/>
                  </a:lnTo>
                  <a:lnTo>
                    <a:pt x="105" y="82"/>
                  </a:lnTo>
                  <a:lnTo>
                    <a:pt x="103" y="82"/>
                  </a:lnTo>
                  <a:lnTo>
                    <a:pt x="102" y="82"/>
                  </a:lnTo>
                  <a:lnTo>
                    <a:pt x="100" y="82"/>
                  </a:lnTo>
                  <a:lnTo>
                    <a:pt x="100" y="80"/>
                  </a:lnTo>
                  <a:lnTo>
                    <a:pt x="99" y="80"/>
                  </a:lnTo>
                  <a:lnTo>
                    <a:pt x="98" y="80"/>
                  </a:lnTo>
                  <a:lnTo>
                    <a:pt x="95" y="80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79"/>
                  </a:lnTo>
                  <a:lnTo>
                    <a:pt x="89" y="79"/>
                  </a:lnTo>
                  <a:lnTo>
                    <a:pt x="87" y="77"/>
                  </a:lnTo>
                  <a:lnTo>
                    <a:pt x="84" y="75"/>
                  </a:lnTo>
                  <a:lnTo>
                    <a:pt x="83" y="75"/>
                  </a:lnTo>
                  <a:lnTo>
                    <a:pt x="81" y="75"/>
                  </a:lnTo>
                  <a:lnTo>
                    <a:pt x="80" y="73"/>
                  </a:lnTo>
                  <a:lnTo>
                    <a:pt x="78" y="72"/>
                  </a:lnTo>
                  <a:lnTo>
                    <a:pt x="77" y="70"/>
                  </a:lnTo>
                  <a:lnTo>
                    <a:pt x="76" y="70"/>
                  </a:lnTo>
                  <a:lnTo>
                    <a:pt x="74" y="69"/>
                  </a:lnTo>
                  <a:lnTo>
                    <a:pt x="73" y="67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6" y="66"/>
                  </a:lnTo>
                  <a:lnTo>
                    <a:pt x="65" y="66"/>
                  </a:lnTo>
                  <a:lnTo>
                    <a:pt x="63" y="66"/>
                  </a:lnTo>
                  <a:lnTo>
                    <a:pt x="62" y="66"/>
                  </a:lnTo>
                  <a:lnTo>
                    <a:pt x="61" y="67"/>
                  </a:lnTo>
                  <a:lnTo>
                    <a:pt x="59" y="67"/>
                  </a:lnTo>
                  <a:lnTo>
                    <a:pt x="58" y="67"/>
                  </a:lnTo>
                  <a:lnTo>
                    <a:pt x="58" y="69"/>
                  </a:lnTo>
                  <a:lnTo>
                    <a:pt x="57" y="69"/>
                  </a:lnTo>
                  <a:lnTo>
                    <a:pt x="57" y="70"/>
                  </a:lnTo>
                  <a:lnTo>
                    <a:pt x="55" y="72"/>
                  </a:lnTo>
                  <a:lnTo>
                    <a:pt x="55" y="73"/>
                  </a:lnTo>
                  <a:lnTo>
                    <a:pt x="55" y="75"/>
                  </a:lnTo>
                  <a:lnTo>
                    <a:pt x="57" y="76"/>
                  </a:lnTo>
                  <a:lnTo>
                    <a:pt x="57" y="77"/>
                  </a:lnTo>
                  <a:lnTo>
                    <a:pt x="58" y="77"/>
                  </a:lnTo>
                  <a:lnTo>
                    <a:pt x="59" y="79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8" y="83"/>
                  </a:lnTo>
                  <a:lnTo>
                    <a:pt x="57" y="85"/>
                  </a:lnTo>
                  <a:lnTo>
                    <a:pt x="55" y="85"/>
                  </a:lnTo>
                  <a:lnTo>
                    <a:pt x="54" y="85"/>
                  </a:lnTo>
                  <a:lnTo>
                    <a:pt x="54" y="86"/>
                  </a:lnTo>
                  <a:lnTo>
                    <a:pt x="52" y="86"/>
                  </a:lnTo>
                  <a:lnTo>
                    <a:pt x="51" y="88"/>
                  </a:lnTo>
                  <a:lnTo>
                    <a:pt x="50" y="88"/>
                  </a:lnTo>
                  <a:lnTo>
                    <a:pt x="50" y="89"/>
                  </a:lnTo>
                  <a:lnTo>
                    <a:pt x="48" y="89"/>
                  </a:lnTo>
                  <a:lnTo>
                    <a:pt x="48" y="90"/>
                  </a:lnTo>
                  <a:lnTo>
                    <a:pt x="47" y="92"/>
                  </a:lnTo>
                  <a:lnTo>
                    <a:pt x="46" y="92"/>
                  </a:lnTo>
                  <a:lnTo>
                    <a:pt x="46" y="93"/>
                  </a:lnTo>
                  <a:lnTo>
                    <a:pt x="44" y="95"/>
                  </a:lnTo>
                  <a:lnTo>
                    <a:pt x="43" y="95"/>
                  </a:lnTo>
                  <a:lnTo>
                    <a:pt x="41" y="95"/>
                  </a:lnTo>
                  <a:lnTo>
                    <a:pt x="40" y="95"/>
                  </a:lnTo>
                  <a:lnTo>
                    <a:pt x="39" y="93"/>
                  </a:lnTo>
                  <a:lnTo>
                    <a:pt x="37" y="93"/>
                  </a:lnTo>
                  <a:lnTo>
                    <a:pt x="36" y="93"/>
                  </a:lnTo>
                  <a:lnTo>
                    <a:pt x="35" y="93"/>
                  </a:lnTo>
                  <a:lnTo>
                    <a:pt x="33" y="93"/>
                  </a:lnTo>
                  <a:lnTo>
                    <a:pt x="32" y="93"/>
                  </a:lnTo>
                  <a:lnTo>
                    <a:pt x="31" y="95"/>
                  </a:lnTo>
                  <a:lnTo>
                    <a:pt x="29" y="95"/>
                  </a:lnTo>
                  <a:lnTo>
                    <a:pt x="25" y="101"/>
                  </a:lnTo>
                  <a:lnTo>
                    <a:pt x="24" y="102"/>
                  </a:lnTo>
                  <a:lnTo>
                    <a:pt x="24" y="103"/>
                  </a:lnTo>
                  <a:lnTo>
                    <a:pt x="22" y="105"/>
                  </a:lnTo>
                  <a:lnTo>
                    <a:pt x="21" y="106"/>
                  </a:lnTo>
                  <a:lnTo>
                    <a:pt x="18" y="108"/>
                  </a:lnTo>
                  <a:lnTo>
                    <a:pt x="17" y="109"/>
                  </a:lnTo>
                  <a:lnTo>
                    <a:pt x="15" y="109"/>
                  </a:lnTo>
                  <a:lnTo>
                    <a:pt x="15" y="111"/>
                  </a:lnTo>
                  <a:lnTo>
                    <a:pt x="14" y="111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0" y="111"/>
                  </a:lnTo>
                  <a:lnTo>
                    <a:pt x="10" y="109"/>
                  </a:lnTo>
                  <a:lnTo>
                    <a:pt x="11" y="108"/>
                  </a:lnTo>
                  <a:lnTo>
                    <a:pt x="11" y="106"/>
                  </a:lnTo>
                  <a:lnTo>
                    <a:pt x="13" y="106"/>
                  </a:lnTo>
                  <a:lnTo>
                    <a:pt x="13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3" y="101"/>
                  </a:lnTo>
                  <a:lnTo>
                    <a:pt x="13" y="99"/>
                  </a:lnTo>
                  <a:lnTo>
                    <a:pt x="13" y="98"/>
                  </a:lnTo>
                  <a:lnTo>
                    <a:pt x="13" y="96"/>
                  </a:lnTo>
                  <a:lnTo>
                    <a:pt x="14" y="96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3" y="92"/>
                  </a:lnTo>
                  <a:lnTo>
                    <a:pt x="13" y="90"/>
                  </a:lnTo>
                  <a:lnTo>
                    <a:pt x="13" y="89"/>
                  </a:lnTo>
                  <a:lnTo>
                    <a:pt x="13" y="88"/>
                  </a:lnTo>
                  <a:lnTo>
                    <a:pt x="11" y="88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0" y="83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7" y="82"/>
                  </a:lnTo>
                  <a:lnTo>
                    <a:pt x="7" y="80"/>
                  </a:lnTo>
                  <a:lnTo>
                    <a:pt x="6" y="80"/>
                  </a:lnTo>
                  <a:lnTo>
                    <a:pt x="6" y="79"/>
                  </a:lnTo>
                  <a:lnTo>
                    <a:pt x="6" y="77"/>
                  </a:lnTo>
                  <a:lnTo>
                    <a:pt x="6" y="76"/>
                  </a:lnTo>
                  <a:lnTo>
                    <a:pt x="6" y="75"/>
                  </a:lnTo>
                  <a:lnTo>
                    <a:pt x="4" y="75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67"/>
                  </a:lnTo>
                  <a:lnTo>
                    <a:pt x="4" y="66"/>
                  </a:lnTo>
                  <a:lnTo>
                    <a:pt x="4" y="64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3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7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3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1" y="0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1" name="Freeform 103"/>
            <p:cNvSpPr>
              <a:spLocks/>
            </p:cNvSpPr>
            <p:nvPr/>
          </p:nvSpPr>
          <p:spPr bwMode="auto">
            <a:xfrm>
              <a:off x="3777" y="3070"/>
              <a:ext cx="344" cy="572"/>
            </a:xfrm>
            <a:custGeom>
              <a:avLst/>
              <a:gdLst>
                <a:gd name="T0" fmla="*/ 100 w 344"/>
                <a:gd name="T1" fmla="*/ 559 h 572"/>
                <a:gd name="T2" fmla="*/ 99 w 344"/>
                <a:gd name="T3" fmla="*/ 543 h 572"/>
                <a:gd name="T4" fmla="*/ 96 w 344"/>
                <a:gd name="T5" fmla="*/ 534 h 572"/>
                <a:gd name="T6" fmla="*/ 102 w 344"/>
                <a:gd name="T7" fmla="*/ 520 h 572"/>
                <a:gd name="T8" fmla="*/ 98 w 344"/>
                <a:gd name="T9" fmla="*/ 505 h 572"/>
                <a:gd name="T10" fmla="*/ 91 w 344"/>
                <a:gd name="T11" fmla="*/ 491 h 572"/>
                <a:gd name="T12" fmla="*/ 85 w 344"/>
                <a:gd name="T13" fmla="*/ 479 h 572"/>
                <a:gd name="T14" fmla="*/ 82 w 344"/>
                <a:gd name="T15" fmla="*/ 465 h 572"/>
                <a:gd name="T16" fmla="*/ 81 w 344"/>
                <a:gd name="T17" fmla="*/ 451 h 572"/>
                <a:gd name="T18" fmla="*/ 77 w 344"/>
                <a:gd name="T19" fmla="*/ 430 h 572"/>
                <a:gd name="T20" fmla="*/ 66 w 344"/>
                <a:gd name="T21" fmla="*/ 425 h 572"/>
                <a:gd name="T22" fmla="*/ 54 w 344"/>
                <a:gd name="T23" fmla="*/ 420 h 572"/>
                <a:gd name="T24" fmla="*/ 47 w 344"/>
                <a:gd name="T25" fmla="*/ 412 h 572"/>
                <a:gd name="T26" fmla="*/ 43 w 344"/>
                <a:gd name="T27" fmla="*/ 397 h 572"/>
                <a:gd name="T28" fmla="*/ 35 w 344"/>
                <a:gd name="T29" fmla="*/ 389 h 572"/>
                <a:gd name="T30" fmla="*/ 26 w 344"/>
                <a:gd name="T31" fmla="*/ 379 h 572"/>
                <a:gd name="T32" fmla="*/ 19 w 344"/>
                <a:gd name="T33" fmla="*/ 370 h 572"/>
                <a:gd name="T34" fmla="*/ 17 w 344"/>
                <a:gd name="T35" fmla="*/ 357 h 572"/>
                <a:gd name="T36" fmla="*/ 13 w 344"/>
                <a:gd name="T37" fmla="*/ 344 h 572"/>
                <a:gd name="T38" fmla="*/ 7 w 344"/>
                <a:gd name="T39" fmla="*/ 332 h 572"/>
                <a:gd name="T40" fmla="*/ 10 w 344"/>
                <a:gd name="T41" fmla="*/ 317 h 572"/>
                <a:gd name="T42" fmla="*/ 15 w 344"/>
                <a:gd name="T43" fmla="*/ 304 h 572"/>
                <a:gd name="T44" fmla="*/ 18 w 344"/>
                <a:gd name="T45" fmla="*/ 285 h 572"/>
                <a:gd name="T46" fmla="*/ 15 w 344"/>
                <a:gd name="T47" fmla="*/ 269 h 572"/>
                <a:gd name="T48" fmla="*/ 17 w 344"/>
                <a:gd name="T49" fmla="*/ 256 h 572"/>
                <a:gd name="T50" fmla="*/ 18 w 344"/>
                <a:gd name="T51" fmla="*/ 240 h 572"/>
                <a:gd name="T52" fmla="*/ 21 w 344"/>
                <a:gd name="T53" fmla="*/ 226 h 572"/>
                <a:gd name="T54" fmla="*/ 25 w 344"/>
                <a:gd name="T55" fmla="*/ 211 h 572"/>
                <a:gd name="T56" fmla="*/ 25 w 344"/>
                <a:gd name="T57" fmla="*/ 200 h 572"/>
                <a:gd name="T58" fmla="*/ 28 w 344"/>
                <a:gd name="T59" fmla="*/ 190 h 572"/>
                <a:gd name="T60" fmla="*/ 28 w 344"/>
                <a:gd name="T61" fmla="*/ 180 h 572"/>
                <a:gd name="T62" fmla="*/ 33 w 344"/>
                <a:gd name="T63" fmla="*/ 170 h 572"/>
                <a:gd name="T64" fmla="*/ 35 w 344"/>
                <a:gd name="T65" fmla="*/ 157 h 572"/>
                <a:gd name="T66" fmla="*/ 36 w 344"/>
                <a:gd name="T67" fmla="*/ 142 h 572"/>
                <a:gd name="T68" fmla="*/ 33 w 344"/>
                <a:gd name="T69" fmla="*/ 129 h 572"/>
                <a:gd name="T70" fmla="*/ 25 w 344"/>
                <a:gd name="T71" fmla="*/ 118 h 572"/>
                <a:gd name="T72" fmla="*/ 24 w 344"/>
                <a:gd name="T73" fmla="*/ 102 h 572"/>
                <a:gd name="T74" fmla="*/ 17 w 344"/>
                <a:gd name="T75" fmla="*/ 90 h 572"/>
                <a:gd name="T76" fmla="*/ 13 w 344"/>
                <a:gd name="T77" fmla="*/ 77 h 572"/>
                <a:gd name="T78" fmla="*/ 6 w 344"/>
                <a:gd name="T79" fmla="*/ 67 h 572"/>
                <a:gd name="T80" fmla="*/ 2 w 344"/>
                <a:gd name="T81" fmla="*/ 51 h 572"/>
                <a:gd name="T82" fmla="*/ 3 w 344"/>
                <a:gd name="T83" fmla="*/ 38 h 572"/>
                <a:gd name="T84" fmla="*/ 4 w 344"/>
                <a:gd name="T85" fmla="*/ 24 h 572"/>
                <a:gd name="T86" fmla="*/ 10 w 344"/>
                <a:gd name="T87" fmla="*/ 13 h 572"/>
                <a:gd name="T88" fmla="*/ 15 w 344"/>
                <a:gd name="T89" fmla="*/ 0 h 572"/>
                <a:gd name="T90" fmla="*/ 43 w 344"/>
                <a:gd name="T91" fmla="*/ 14 h 572"/>
                <a:gd name="T92" fmla="*/ 72 w 344"/>
                <a:gd name="T93" fmla="*/ 27 h 572"/>
                <a:gd name="T94" fmla="*/ 100 w 344"/>
                <a:gd name="T95" fmla="*/ 30 h 572"/>
                <a:gd name="T96" fmla="*/ 121 w 344"/>
                <a:gd name="T97" fmla="*/ 27 h 572"/>
                <a:gd name="T98" fmla="*/ 143 w 344"/>
                <a:gd name="T99" fmla="*/ 21 h 572"/>
                <a:gd name="T100" fmla="*/ 155 w 344"/>
                <a:gd name="T101" fmla="*/ 18 h 572"/>
                <a:gd name="T102" fmla="*/ 161 w 344"/>
                <a:gd name="T103" fmla="*/ 30 h 572"/>
                <a:gd name="T104" fmla="*/ 169 w 344"/>
                <a:gd name="T105" fmla="*/ 44 h 572"/>
                <a:gd name="T106" fmla="*/ 195 w 344"/>
                <a:gd name="T107" fmla="*/ 47 h 572"/>
                <a:gd name="T108" fmla="*/ 237 w 344"/>
                <a:gd name="T109" fmla="*/ 47 h 572"/>
                <a:gd name="T110" fmla="*/ 255 w 344"/>
                <a:gd name="T111" fmla="*/ 46 h 572"/>
                <a:gd name="T112" fmla="*/ 261 w 344"/>
                <a:gd name="T113" fmla="*/ 56 h 572"/>
                <a:gd name="T114" fmla="*/ 270 w 344"/>
                <a:gd name="T115" fmla="*/ 62 h 572"/>
                <a:gd name="T116" fmla="*/ 281 w 344"/>
                <a:gd name="T117" fmla="*/ 59 h 572"/>
                <a:gd name="T118" fmla="*/ 292 w 344"/>
                <a:gd name="T119" fmla="*/ 62 h 572"/>
                <a:gd name="T120" fmla="*/ 318 w 344"/>
                <a:gd name="T121" fmla="*/ 62 h 572"/>
                <a:gd name="T122" fmla="*/ 328 w 344"/>
                <a:gd name="T123" fmla="*/ 54 h 572"/>
                <a:gd name="T124" fmla="*/ 339 w 344"/>
                <a:gd name="T125" fmla="*/ 6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572">
                  <a:moveTo>
                    <a:pt x="99" y="572"/>
                  </a:moveTo>
                  <a:lnTo>
                    <a:pt x="99" y="570"/>
                  </a:lnTo>
                  <a:lnTo>
                    <a:pt x="99" y="569"/>
                  </a:lnTo>
                  <a:lnTo>
                    <a:pt x="99" y="567"/>
                  </a:lnTo>
                  <a:lnTo>
                    <a:pt x="100" y="567"/>
                  </a:lnTo>
                  <a:lnTo>
                    <a:pt x="100" y="566"/>
                  </a:lnTo>
                  <a:lnTo>
                    <a:pt x="100" y="564"/>
                  </a:lnTo>
                  <a:lnTo>
                    <a:pt x="100" y="563"/>
                  </a:lnTo>
                  <a:lnTo>
                    <a:pt x="100" y="562"/>
                  </a:lnTo>
                  <a:lnTo>
                    <a:pt x="100" y="560"/>
                  </a:lnTo>
                  <a:lnTo>
                    <a:pt x="100" y="559"/>
                  </a:lnTo>
                  <a:lnTo>
                    <a:pt x="100" y="557"/>
                  </a:lnTo>
                  <a:lnTo>
                    <a:pt x="100" y="556"/>
                  </a:lnTo>
                  <a:lnTo>
                    <a:pt x="99" y="554"/>
                  </a:lnTo>
                  <a:lnTo>
                    <a:pt x="99" y="553"/>
                  </a:lnTo>
                  <a:lnTo>
                    <a:pt x="100" y="551"/>
                  </a:lnTo>
                  <a:lnTo>
                    <a:pt x="100" y="550"/>
                  </a:lnTo>
                  <a:lnTo>
                    <a:pt x="99" y="549"/>
                  </a:lnTo>
                  <a:lnTo>
                    <a:pt x="99" y="547"/>
                  </a:lnTo>
                  <a:lnTo>
                    <a:pt x="99" y="546"/>
                  </a:lnTo>
                  <a:lnTo>
                    <a:pt x="99" y="544"/>
                  </a:lnTo>
                  <a:lnTo>
                    <a:pt x="99" y="543"/>
                  </a:lnTo>
                  <a:lnTo>
                    <a:pt x="98" y="543"/>
                  </a:lnTo>
                  <a:lnTo>
                    <a:pt x="96" y="543"/>
                  </a:lnTo>
                  <a:lnTo>
                    <a:pt x="96" y="541"/>
                  </a:lnTo>
                  <a:lnTo>
                    <a:pt x="95" y="541"/>
                  </a:lnTo>
                  <a:lnTo>
                    <a:pt x="95" y="540"/>
                  </a:lnTo>
                  <a:lnTo>
                    <a:pt x="93" y="540"/>
                  </a:lnTo>
                  <a:lnTo>
                    <a:pt x="93" y="539"/>
                  </a:lnTo>
                  <a:lnTo>
                    <a:pt x="93" y="537"/>
                  </a:lnTo>
                  <a:lnTo>
                    <a:pt x="95" y="537"/>
                  </a:lnTo>
                  <a:lnTo>
                    <a:pt x="96" y="536"/>
                  </a:lnTo>
                  <a:lnTo>
                    <a:pt x="96" y="534"/>
                  </a:lnTo>
                  <a:lnTo>
                    <a:pt x="96" y="533"/>
                  </a:lnTo>
                  <a:lnTo>
                    <a:pt x="98" y="531"/>
                  </a:lnTo>
                  <a:lnTo>
                    <a:pt x="98" y="530"/>
                  </a:lnTo>
                  <a:lnTo>
                    <a:pt x="99" y="528"/>
                  </a:lnTo>
                  <a:lnTo>
                    <a:pt x="99" y="527"/>
                  </a:lnTo>
                  <a:lnTo>
                    <a:pt x="99" y="524"/>
                  </a:lnTo>
                  <a:lnTo>
                    <a:pt x="99" y="523"/>
                  </a:lnTo>
                  <a:lnTo>
                    <a:pt x="100" y="523"/>
                  </a:lnTo>
                  <a:lnTo>
                    <a:pt x="100" y="521"/>
                  </a:lnTo>
                  <a:lnTo>
                    <a:pt x="102" y="521"/>
                  </a:lnTo>
                  <a:lnTo>
                    <a:pt x="102" y="520"/>
                  </a:lnTo>
                  <a:lnTo>
                    <a:pt x="102" y="518"/>
                  </a:lnTo>
                  <a:lnTo>
                    <a:pt x="102" y="517"/>
                  </a:lnTo>
                  <a:lnTo>
                    <a:pt x="102" y="515"/>
                  </a:lnTo>
                  <a:lnTo>
                    <a:pt x="100" y="514"/>
                  </a:lnTo>
                  <a:lnTo>
                    <a:pt x="100" y="513"/>
                  </a:lnTo>
                  <a:lnTo>
                    <a:pt x="99" y="511"/>
                  </a:lnTo>
                  <a:lnTo>
                    <a:pt x="99" y="510"/>
                  </a:lnTo>
                  <a:lnTo>
                    <a:pt x="99" y="508"/>
                  </a:lnTo>
                  <a:lnTo>
                    <a:pt x="99" y="507"/>
                  </a:lnTo>
                  <a:lnTo>
                    <a:pt x="99" y="505"/>
                  </a:lnTo>
                  <a:lnTo>
                    <a:pt x="98" y="505"/>
                  </a:lnTo>
                  <a:lnTo>
                    <a:pt x="98" y="504"/>
                  </a:lnTo>
                  <a:lnTo>
                    <a:pt x="96" y="502"/>
                  </a:lnTo>
                  <a:lnTo>
                    <a:pt x="96" y="501"/>
                  </a:lnTo>
                  <a:lnTo>
                    <a:pt x="95" y="500"/>
                  </a:lnTo>
                  <a:lnTo>
                    <a:pt x="95" y="498"/>
                  </a:lnTo>
                  <a:lnTo>
                    <a:pt x="95" y="497"/>
                  </a:lnTo>
                  <a:lnTo>
                    <a:pt x="95" y="495"/>
                  </a:lnTo>
                  <a:lnTo>
                    <a:pt x="93" y="494"/>
                  </a:lnTo>
                  <a:lnTo>
                    <a:pt x="92" y="492"/>
                  </a:lnTo>
                  <a:lnTo>
                    <a:pt x="92" y="491"/>
                  </a:lnTo>
                  <a:lnTo>
                    <a:pt x="91" y="491"/>
                  </a:lnTo>
                  <a:lnTo>
                    <a:pt x="91" y="490"/>
                  </a:lnTo>
                  <a:lnTo>
                    <a:pt x="89" y="488"/>
                  </a:lnTo>
                  <a:lnTo>
                    <a:pt x="89" y="487"/>
                  </a:lnTo>
                  <a:lnTo>
                    <a:pt x="88" y="487"/>
                  </a:lnTo>
                  <a:lnTo>
                    <a:pt x="87" y="487"/>
                  </a:lnTo>
                  <a:lnTo>
                    <a:pt x="87" y="485"/>
                  </a:lnTo>
                  <a:lnTo>
                    <a:pt x="87" y="484"/>
                  </a:lnTo>
                  <a:lnTo>
                    <a:pt x="87" y="482"/>
                  </a:lnTo>
                  <a:lnTo>
                    <a:pt x="87" y="481"/>
                  </a:lnTo>
                  <a:lnTo>
                    <a:pt x="87" y="479"/>
                  </a:lnTo>
                  <a:lnTo>
                    <a:pt x="85" y="479"/>
                  </a:lnTo>
                  <a:lnTo>
                    <a:pt x="85" y="478"/>
                  </a:lnTo>
                  <a:lnTo>
                    <a:pt x="84" y="477"/>
                  </a:lnTo>
                  <a:lnTo>
                    <a:pt x="84" y="475"/>
                  </a:lnTo>
                  <a:lnTo>
                    <a:pt x="84" y="474"/>
                  </a:lnTo>
                  <a:lnTo>
                    <a:pt x="84" y="472"/>
                  </a:lnTo>
                  <a:lnTo>
                    <a:pt x="82" y="471"/>
                  </a:lnTo>
                  <a:lnTo>
                    <a:pt x="82" y="469"/>
                  </a:lnTo>
                  <a:lnTo>
                    <a:pt x="84" y="468"/>
                  </a:lnTo>
                  <a:lnTo>
                    <a:pt x="82" y="468"/>
                  </a:lnTo>
                  <a:lnTo>
                    <a:pt x="82" y="466"/>
                  </a:lnTo>
                  <a:lnTo>
                    <a:pt x="82" y="465"/>
                  </a:lnTo>
                  <a:lnTo>
                    <a:pt x="82" y="464"/>
                  </a:lnTo>
                  <a:lnTo>
                    <a:pt x="82" y="462"/>
                  </a:lnTo>
                  <a:lnTo>
                    <a:pt x="82" y="461"/>
                  </a:lnTo>
                  <a:lnTo>
                    <a:pt x="82" y="459"/>
                  </a:lnTo>
                  <a:lnTo>
                    <a:pt x="82" y="458"/>
                  </a:lnTo>
                  <a:lnTo>
                    <a:pt x="82" y="456"/>
                  </a:lnTo>
                  <a:lnTo>
                    <a:pt x="82" y="455"/>
                  </a:lnTo>
                  <a:lnTo>
                    <a:pt x="82" y="453"/>
                  </a:lnTo>
                  <a:lnTo>
                    <a:pt x="82" y="452"/>
                  </a:lnTo>
                  <a:lnTo>
                    <a:pt x="81" y="452"/>
                  </a:lnTo>
                  <a:lnTo>
                    <a:pt x="81" y="451"/>
                  </a:lnTo>
                  <a:lnTo>
                    <a:pt x="81" y="449"/>
                  </a:lnTo>
                  <a:lnTo>
                    <a:pt x="80" y="443"/>
                  </a:lnTo>
                  <a:lnTo>
                    <a:pt x="80" y="442"/>
                  </a:lnTo>
                  <a:lnTo>
                    <a:pt x="80" y="441"/>
                  </a:lnTo>
                  <a:lnTo>
                    <a:pt x="80" y="439"/>
                  </a:lnTo>
                  <a:lnTo>
                    <a:pt x="80" y="438"/>
                  </a:lnTo>
                  <a:lnTo>
                    <a:pt x="78" y="436"/>
                  </a:lnTo>
                  <a:lnTo>
                    <a:pt x="78" y="435"/>
                  </a:lnTo>
                  <a:lnTo>
                    <a:pt x="78" y="433"/>
                  </a:lnTo>
                  <a:lnTo>
                    <a:pt x="78" y="432"/>
                  </a:lnTo>
                  <a:lnTo>
                    <a:pt x="77" y="430"/>
                  </a:lnTo>
                  <a:lnTo>
                    <a:pt x="76" y="429"/>
                  </a:lnTo>
                  <a:lnTo>
                    <a:pt x="76" y="428"/>
                  </a:lnTo>
                  <a:lnTo>
                    <a:pt x="74" y="428"/>
                  </a:lnTo>
                  <a:lnTo>
                    <a:pt x="73" y="426"/>
                  </a:lnTo>
                  <a:lnTo>
                    <a:pt x="73" y="425"/>
                  </a:lnTo>
                  <a:lnTo>
                    <a:pt x="72" y="425"/>
                  </a:lnTo>
                  <a:lnTo>
                    <a:pt x="72" y="423"/>
                  </a:lnTo>
                  <a:lnTo>
                    <a:pt x="70" y="423"/>
                  </a:lnTo>
                  <a:lnTo>
                    <a:pt x="69" y="425"/>
                  </a:lnTo>
                  <a:lnTo>
                    <a:pt x="67" y="425"/>
                  </a:lnTo>
                  <a:lnTo>
                    <a:pt x="66" y="425"/>
                  </a:lnTo>
                  <a:lnTo>
                    <a:pt x="66" y="423"/>
                  </a:lnTo>
                  <a:lnTo>
                    <a:pt x="65" y="422"/>
                  </a:lnTo>
                  <a:lnTo>
                    <a:pt x="63" y="422"/>
                  </a:lnTo>
                  <a:lnTo>
                    <a:pt x="62" y="423"/>
                  </a:lnTo>
                  <a:lnTo>
                    <a:pt x="61" y="423"/>
                  </a:lnTo>
                  <a:lnTo>
                    <a:pt x="59" y="423"/>
                  </a:lnTo>
                  <a:lnTo>
                    <a:pt x="59" y="422"/>
                  </a:lnTo>
                  <a:lnTo>
                    <a:pt x="58" y="422"/>
                  </a:lnTo>
                  <a:lnTo>
                    <a:pt x="56" y="420"/>
                  </a:lnTo>
                  <a:lnTo>
                    <a:pt x="55" y="420"/>
                  </a:lnTo>
                  <a:lnTo>
                    <a:pt x="54" y="420"/>
                  </a:lnTo>
                  <a:lnTo>
                    <a:pt x="54" y="419"/>
                  </a:lnTo>
                  <a:lnTo>
                    <a:pt x="54" y="417"/>
                  </a:lnTo>
                  <a:lnTo>
                    <a:pt x="52" y="417"/>
                  </a:lnTo>
                  <a:lnTo>
                    <a:pt x="52" y="416"/>
                  </a:lnTo>
                  <a:lnTo>
                    <a:pt x="52" y="415"/>
                  </a:lnTo>
                  <a:lnTo>
                    <a:pt x="51" y="415"/>
                  </a:lnTo>
                  <a:lnTo>
                    <a:pt x="51" y="413"/>
                  </a:lnTo>
                  <a:lnTo>
                    <a:pt x="50" y="413"/>
                  </a:lnTo>
                  <a:lnTo>
                    <a:pt x="48" y="413"/>
                  </a:lnTo>
                  <a:lnTo>
                    <a:pt x="48" y="412"/>
                  </a:lnTo>
                  <a:lnTo>
                    <a:pt x="47" y="412"/>
                  </a:lnTo>
                  <a:lnTo>
                    <a:pt x="46" y="410"/>
                  </a:lnTo>
                  <a:lnTo>
                    <a:pt x="46" y="409"/>
                  </a:lnTo>
                  <a:lnTo>
                    <a:pt x="46" y="407"/>
                  </a:lnTo>
                  <a:lnTo>
                    <a:pt x="46" y="406"/>
                  </a:lnTo>
                  <a:lnTo>
                    <a:pt x="46" y="404"/>
                  </a:lnTo>
                  <a:lnTo>
                    <a:pt x="44" y="404"/>
                  </a:lnTo>
                  <a:lnTo>
                    <a:pt x="44" y="403"/>
                  </a:lnTo>
                  <a:lnTo>
                    <a:pt x="44" y="402"/>
                  </a:lnTo>
                  <a:lnTo>
                    <a:pt x="43" y="400"/>
                  </a:lnTo>
                  <a:lnTo>
                    <a:pt x="43" y="399"/>
                  </a:lnTo>
                  <a:lnTo>
                    <a:pt x="43" y="397"/>
                  </a:lnTo>
                  <a:lnTo>
                    <a:pt x="41" y="397"/>
                  </a:lnTo>
                  <a:lnTo>
                    <a:pt x="40" y="397"/>
                  </a:lnTo>
                  <a:lnTo>
                    <a:pt x="39" y="397"/>
                  </a:lnTo>
                  <a:lnTo>
                    <a:pt x="39" y="396"/>
                  </a:lnTo>
                  <a:lnTo>
                    <a:pt x="39" y="394"/>
                  </a:lnTo>
                  <a:lnTo>
                    <a:pt x="39" y="393"/>
                  </a:lnTo>
                  <a:lnTo>
                    <a:pt x="37" y="393"/>
                  </a:lnTo>
                  <a:lnTo>
                    <a:pt x="37" y="392"/>
                  </a:lnTo>
                  <a:lnTo>
                    <a:pt x="36" y="392"/>
                  </a:lnTo>
                  <a:lnTo>
                    <a:pt x="36" y="390"/>
                  </a:lnTo>
                  <a:lnTo>
                    <a:pt x="35" y="389"/>
                  </a:lnTo>
                  <a:lnTo>
                    <a:pt x="33" y="389"/>
                  </a:lnTo>
                  <a:lnTo>
                    <a:pt x="32" y="387"/>
                  </a:lnTo>
                  <a:lnTo>
                    <a:pt x="32" y="386"/>
                  </a:lnTo>
                  <a:lnTo>
                    <a:pt x="32" y="384"/>
                  </a:lnTo>
                  <a:lnTo>
                    <a:pt x="30" y="383"/>
                  </a:lnTo>
                  <a:lnTo>
                    <a:pt x="29" y="383"/>
                  </a:lnTo>
                  <a:lnTo>
                    <a:pt x="29" y="381"/>
                  </a:lnTo>
                  <a:lnTo>
                    <a:pt x="28" y="381"/>
                  </a:lnTo>
                  <a:lnTo>
                    <a:pt x="28" y="380"/>
                  </a:lnTo>
                  <a:lnTo>
                    <a:pt x="26" y="380"/>
                  </a:lnTo>
                  <a:lnTo>
                    <a:pt x="26" y="379"/>
                  </a:lnTo>
                  <a:lnTo>
                    <a:pt x="25" y="379"/>
                  </a:lnTo>
                  <a:lnTo>
                    <a:pt x="25" y="377"/>
                  </a:lnTo>
                  <a:lnTo>
                    <a:pt x="24" y="377"/>
                  </a:lnTo>
                  <a:lnTo>
                    <a:pt x="22" y="377"/>
                  </a:lnTo>
                  <a:lnTo>
                    <a:pt x="21" y="377"/>
                  </a:lnTo>
                  <a:lnTo>
                    <a:pt x="21" y="376"/>
                  </a:lnTo>
                  <a:lnTo>
                    <a:pt x="21" y="374"/>
                  </a:lnTo>
                  <a:lnTo>
                    <a:pt x="21" y="373"/>
                  </a:lnTo>
                  <a:lnTo>
                    <a:pt x="21" y="371"/>
                  </a:lnTo>
                  <a:lnTo>
                    <a:pt x="19" y="371"/>
                  </a:lnTo>
                  <a:lnTo>
                    <a:pt x="19" y="370"/>
                  </a:lnTo>
                  <a:lnTo>
                    <a:pt x="19" y="368"/>
                  </a:lnTo>
                  <a:lnTo>
                    <a:pt x="19" y="367"/>
                  </a:lnTo>
                  <a:lnTo>
                    <a:pt x="19" y="366"/>
                  </a:lnTo>
                  <a:lnTo>
                    <a:pt x="18" y="366"/>
                  </a:lnTo>
                  <a:lnTo>
                    <a:pt x="18" y="364"/>
                  </a:lnTo>
                  <a:lnTo>
                    <a:pt x="18" y="363"/>
                  </a:lnTo>
                  <a:lnTo>
                    <a:pt x="18" y="361"/>
                  </a:lnTo>
                  <a:lnTo>
                    <a:pt x="18" y="360"/>
                  </a:lnTo>
                  <a:lnTo>
                    <a:pt x="18" y="358"/>
                  </a:lnTo>
                  <a:lnTo>
                    <a:pt x="18" y="357"/>
                  </a:lnTo>
                  <a:lnTo>
                    <a:pt x="17" y="357"/>
                  </a:lnTo>
                  <a:lnTo>
                    <a:pt x="15" y="356"/>
                  </a:lnTo>
                  <a:lnTo>
                    <a:pt x="15" y="354"/>
                  </a:lnTo>
                  <a:lnTo>
                    <a:pt x="15" y="353"/>
                  </a:lnTo>
                  <a:lnTo>
                    <a:pt x="14" y="353"/>
                  </a:lnTo>
                  <a:lnTo>
                    <a:pt x="14" y="351"/>
                  </a:lnTo>
                  <a:lnTo>
                    <a:pt x="14" y="350"/>
                  </a:lnTo>
                  <a:lnTo>
                    <a:pt x="13" y="350"/>
                  </a:lnTo>
                  <a:lnTo>
                    <a:pt x="13" y="348"/>
                  </a:lnTo>
                  <a:lnTo>
                    <a:pt x="13" y="347"/>
                  </a:lnTo>
                  <a:lnTo>
                    <a:pt x="13" y="345"/>
                  </a:lnTo>
                  <a:lnTo>
                    <a:pt x="13" y="344"/>
                  </a:lnTo>
                  <a:lnTo>
                    <a:pt x="13" y="343"/>
                  </a:lnTo>
                  <a:lnTo>
                    <a:pt x="13" y="341"/>
                  </a:lnTo>
                  <a:lnTo>
                    <a:pt x="13" y="340"/>
                  </a:lnTo>
                  <a:lnTo>
                    <a:pt x="13" y="338"/>
                  </a:lnTo>
                  <a:lnTo>
                    <a:pt x="11" y="338"/>
                  </a:lnTo>
                  <a:lnTo>
                    <a:pt x="11" y="337"/>
                  </a:lnTo>
                  <a:lnTo>
                    <a:pt x="10" y="335"/>
                  </a:lnTo>
                  <a:lnTo>
                    <a:pt x="10" y="334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7" y="332"/>
                  </a:lnTo>
                  <a:lnTo>
                    <a:pt x="7" y="331"/>
                  </a:lnTo>
                  <a:lnTo>
                    <a:pt x="7" y="330"/>
                  </a:lnTo>
                  <a:lnTo>
                    <a:pt x="9" y="328"/>
                  </a:lnTo>
                  <a:lnTo>
                    <a:pt x="9" y="327"/>
                  </a:lnTo>
                  <a:lnTo>
                    <a:pt x="9" y="325"/>
                  </a:lnTo>
                  <a:lnTo>
                    <a:pt x="9" y="324"/>
                  </a:lnTo>
                  <a:lnTo>
                    <a:pt x="9" y="322"/>
                  </a:lnTo>
                  <a:lnTo>
                    <a:pt x="9" y="321"/>
                  </a:lnTo>
                  <a:lnTo>
                    <a:pt x="9" y="319"/>
                  </a:lnTo>
                  <a:lnTo>
                    <a:pt x="9" y="318"/>
                  </a:lnTo>
                  <a:lnTo>
                    <a:pt x="10" y="317"/>
                  </a:lnTo>
                  <a:lnTo>
                    <a:pt x="10" y="315"/>
                  </a:lnTo>
                  <a:lnTo>
                    <a:pt x="11" y="314"/>
                  </a:lnTo>
                  <a:lnTo>
                    <a:pt x="11" y="312"/>
                  </a:lnTo>
                  <a:lnTo>
                    <a:pt x="11" y="311"/>
                  </a:lnTo>
                  <a:lnTo>
                    <a:pt x="11" y="309"/>
                  </a:lnTo>
                  <a:lnTo>
                    <a:pt x="13" y="309"/>
                  </a:lnTo>
                  <a:lnTo>
                    <a:pt x="13" y="308"/>
                  </a:lnTo>
                  <a:lnTo>
                    <a:pt x="14" y="308"/>
                  </a:lnTo>
                  <a:lnTo>
                    <a:pt x="14" y="307"/>
                  </a:lnTo>
                  <a:lnTo>
                    <a:pt x="14" y="305"/>
                  </a:lnTo>
                  <a:lnTo>
                    <a:pt x="15" y="304"/>
                  </a:lnTo>
                  <a:lnTo>
                    <a:pt x="15" y="302"/>
                  </a:lnTo>
                  <a:lnTo>
                    <a:pt x="15" y="301"/>
                  </a:lnTo>
                  <a:lnTo>
                    <a:pt x="17" y="299"/>
                  </a:lnTo>
                  <a:lnTo>
                    <a:pt x="17" y="298"/>
                  </a:lnTo>
                  <a:lnTo>
                    <a:pt x="18" y="298"/>
                  </a:lnTo>
                  <a:lnTo>
                    <a:pt x="18" y="296"/>
                  </a:lnTo>
                  <a:lnTo>
                    <a:pt x="19" y="295"/>
                  </a:lnTo>
                  <a:lnTo>
                    <a:pt x="18" y="291"/>
                  </a:lnTo>
                  <a:lnTo>
                    <a:pt x="18" y="289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8" y="283"/>
                  </a:lnTo>
                  <a:lnTo>
                    <a:pt x="18" y="281"/>
                  </a:lnTo>
                  <a:lnTo>
                    <a:pt x="17" y="279"/>
                  </a:lnTo>
                  <a:lnTo>
                    <a:pt x="15" y="278"/>
                  </a:lnTo>
                  <a:lnTo>
                    <a:pt x="15" y="276"/>
                  </a:lnTo>
                  <a:lnTo>
                    <a:pt x="14" y="275"/>
                  </a:lnTo>
                  <a:lnTo>
                    <a:pt x="14" y="273"/>
                  </a:lnTo>
                  <a:lnTo>
                    <a:pt x="14" y="272"/>
                  </a:lnTo>
                  <a:lnTo>
                    <a:pt x="14" y="270"/>
                  </a:lnTo>
                  <a:lnTo>
                    <a:pt x="15" y="270"/>
                  </a:lnTo>
                  <a:lnTo>
                    <a:pt x="15" y="269"/>
                  </a:lnTo>
                  <a:lnTo>
                    <a:pt x="15" y="268"/>
                  </a:lnTo>
                  <a:lnTo>
                    <a:pt x="15" y="266"/>
                  </a:lnTo>
                  <a:lnTo>
                    <a:pt x="15" y="265"/>
                  </a:lnTo>
                  <a:lnTo>
                    <a:pt x="15" y="263"/>
                  </a:lnTo>
                  <a:lnTo>
                    <a:pt x="17" y="263"/>
                  </a:lnTo>
                  <a:lnTo>
                    <a:pt x="18" y="262"/>
                  </a:lnTo>
                  <a:lnTo>
                    <a:pt x="18" y="260"/>
                  </a:lnTo>
                  <a:lnTo>
                    <a:pt x="17" y="260"/>
                  </a:lnTo>
                  <a:lnTo>
                    <a:pt x="17" y="259"/>
                  </a:lnTo>
                  <a:lnTo>
                    <a:pt x="17" y="258"/>
                  </a:lnTo>
                  <a:lnTo>
                    <a:pt x="17" y="256"/>
                  </a:lnTo>
                  <a:lnTo>
                    <a:pt x="17" y="255"/>
                  </a:lnTo>
                  <a:lnTo>
                    <a:pt x="17" y="253"/>
                  </a:lnTo>
                  <a:lnTo>
                    <a:pt x="17" y="252"/>
                  </a:lnTo>
                  <a:lnTo>
                    <a:pt x="17" y="250"/>
                  </a:lnTo>
                  <a:lnTo>
                    <a:pt x="17" y="249"/>
                  </a:lnTo>
                  <a:lnTo>
                    <a:pt x="17" y="247"/>
                  </a:lnTo>
                  <a:lnTo>
                    <a:pt x="18" y="246"/>
                  </a:lnTo>
                  <a:lnTo>
                    <a:pt x="18" y="245"/>
                  </a:lnTo>
                  <a:lnTo>
                    <a:pt x="18" y="243"/>
                  </a:lnTo>
                  <a:lnTo>
                    <a:pt x="18" y="242"/>
                  </a:lnTo>
                  <a:lnTo>
                    <a:pt x="18" y="240"/>
                  </a:lnTo>
                  <a:lnTo>
                    <a:pt x="18" y="239"/>
                  </a:lnTo>
                  <a:lnTo>
                    <a:pt x="18" y="237"/>
                  </a:lnTo>
                  <a:lnTo>
                    <a:pt x="18" y="236"/>
                  </a:lnTo>
                  <a:lnTo>
                    <a:pt x="19" y="236"/>
                  </a:lnTo>
                  <a:lnTo>
                    <a:pt x="19" y="234"/>
                  </a:lnTo>
                  <a:lnTo>
                    <a:pt x="19" y="233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21" y="229"/>
                  </a:lnTo>
                  <a:lnTo>
                    <a:pt x="21" y="227"/>
                  </a:lnTo>
                  <a:lnTo>
                    <a:pt x="21" y="226"/>
                  </a:lnTo>
                  <a:lnTo>
                    <a:pt x="21" y="224"/>
                  </a:lnTo>
                  <a:lnTo>
                    <a:pt x="21" y="223"/>
                  </a:lnTo>
                  <a:lnTo>
                    <a:pt x="21" y="221"/>
                  </a:lnTo>
                  <a:lnTo>
                    <a:pt x="21" y="220"/>
                  </a:lnTo>
                  <a:lnTo>
                    <a:pt x="19" y="219"/>
                  </a:lnTo>
                  <a:lnTo>
                    <a:pt x="21" y="219"/>
                  </a:lnTo>
                  <a:lnTo>
                    <a:pt x="22" y="217"/>
                  </a:lnTo>
                  <a:lnTo>
                    <a:pt x="24" y="216"/>
                  </a:lnTo>
                  <a:lnTo>
                    <a:pt x="24" y="214"/>
                  </a:lnTo>
                  <a:lnTo>
                    <a:pt x="25" y="213"/>
                  </a:lnTo>
                  <a:lnTo>
                    <a:pt x="25" y="211"/>
                  </a:lnTo>
                  <a:lnTo>
                    <a:pt x="24" y="211"/>
                  </a:lnTo>
                  <a:lnTo>
                    <a:pt x="24" y="210"/>
                  </a:lnTo>
                  <a:lnTo>
                    <a:pt x="25" y="210"/>
                  </a:lnTo>
                  <a:lnTo>
                    <a:pt x="25" y="209"/>
                  </a:lnTo>
                  <a:lnTo>
                    <a:pt x="25" y="207"/>
                  </a:lnTo>
                  <a:lnTo>
                    <a:pt x="25" y="206"/>
                  </a:lnTo>
                  <a:lnTo>
                    <a:pt x="25" y="204"/>
                  </a:lnTo>
                  <a:lnTo>
                    <a:pt x="24" y="203"/>
                  </a:lnTo>
                  <a:lnTo>
                    <a:pt x="24" y="201"/>
                  </a:lnTo>
                  <a:lnTo>
                    <a:pt x="25" y="201"/>
                  </a:lnTo>
                  <a:lnTo>
                    <a:pt x="25" y="200"/>
                  </a:lnTo>
                  <a:lnTo>
                    <a:pt x="25" y="198"/>
                  </a:lnTo>
                  <a:lnTo>
                    <a:pt x="25" y="197"/>
                  </a:lnTo>
                  <a:lnTo>
                    <a:pt x="25" y="196"/>
                  </a:lnTo>
                  <a:lnTo>
                    <a:pt x="25" y="194"/>
                  </a:lnTo>
                  <a:lnTo>
                    <a:pt x="25" y="193"/>
                  </a:lnTo>
                  <a:lnTo>
                    <a:pt x="26" y="193"/>
                  </a:lnTo>
                  <a:lnTo>
                    <a:pt x="26" y="191"/>
                  </a:lnTo>
                  <a:lnTo>
                    <a:pt x="28" y="193"/>
                  </a:lnTo>
                  <a:lnTo>
                    <a:pt x="26" y="191"/>
                  </a:lnTo>
                  <a:lnTo>
                    <a:pt x="26" y="190"/>
                  </a:lnTo>
                  <a:lnTo>
                    <a:pt x="28" y="190"/>
                  </a:lnTo>
                  <a:lnTo>
                    <a:pt x="26" y="188"/>
                  </a:lnTo>
                  <a:lnTo>
                    <a:pt x="25" y="188"/>
                  </a:lnTo>
                  <a:lnTo>
                    <a:pt x="25" y="187"/>
                  </a:lnTo>
                  <a:lnTo>
                    <a:pt x="26" y="187"/>
                  </a:lnTo>
                  <a:lnTo>
                    <a:pt x="26" y="185"/>
                  </a:lnTo>
                  <a:lnTo>
                    <a:pt x="25" y="185"/>
                  </a:lnTo>
                  <a:lnTo>
                    <a:pt x="25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6" y="181"/>
                  </a:lnTo>
                  <a:lnTo>
                    <a:pt x="28" y="180"/>
                  </a:lnTo>
                  <a:lnTo>
                    <a:pt x="29" y="178"/>
                  </a:lnTo>
                  <a:lnTo>
                    <a:pt x="30" y="178"/>
                  </a:lnTo>
                  <a:lnTo>
                    <a:pt x="32" y="178"/>
                  </a:lnTo>
                  <a:lnTo>
                    <a:pt x="32" y="177"/>
                  </a:lnTo>
                  <a:lnTo>
                    <a:pt x="30" y="175"/>
                  </a:lnTo>
                  <a:lnTo>
                    <a:pt x="32" y="175"/>
                  </a:lnTo>
                  <a:lnTo>
                    <a:pt x="32" y="174"/>
                  </a:lnTo>
                  <a:lnTo>
                    <a:pt x="32" y="173"/>
                  </a:lnTo>
                  <a:lnTo>
                    <a:pt x="32" y="171"/>
                  </a:lnTo>
                  <a:lnTo>
                    <a:pt x="33" y="171"/>
                  </a:lnTo>
                  <a:lnTo>
                    <a:pt x="33" y="170"/>
                  </a:lnTo>
                  <a:lnTo>
                    <a:pt x="33" y="168"/>
                  </a:lnTo>
                  <a:lnTo>
                    <a:pt x="35" y="168"/>
                  </a:lnTo>
                  <a:lnTo>
                    <a:pt x="35" y="167"/>
                  </a:lnTo>
                  <a:lnTo>
                    <a:pt x="33" y="165"/>
                  </a:lnTo>
                  <a:lnTo>
                    <a:pt x="33" y="164"/>
                  </a:lnTo>
                  <a:lnTo>
                    <a:pt x="33" y="162"/>
                  </a:lnTo>
                  <a:lnTo>
                    <a:pt x="33" y="161"/>
                  </a:lnTo>
                  <a:lnTo>
                    <a:pt x="35" y="161"/>
                  </a:lnTo>
                  <a:lnTo>
                    <a:pt x="35" y="160"/>
                  </a:lnTo>
                  <a:lnTo>
                    <a:pt x="35" y="158"/>
                  </a:lnTo>
                  <a:lnTo>
                    <a:pt x="35" y="157"/>
                  </a:lnTo>
                  <a:lnTo>
                    <a:pt x="35" y="155"/>
                  </a:lnTo>
                  <a:lnTo>
                    <a:pt x="35" y="154"/>
                  </a:lnTo>
                  <a:lnTo>
                    <a:pt x="36" y="154"/>
                  </a:lnTo>
                  <a:lnTo>
                    <a:pt x="36" y="152"/>
                  </a:lnTo>
                  <a:lnTo>
                    <a:pt x="36" y="151"/>
                  </a:lnTo>
                  <a:lnTo>
                    <a:pt x="37" y="149"/>
                  </a:lnTo>
                  <a:lnTo>
                    <a:pt x="37" y="148"/>
                  </a:lnTo>
                  <a:lnTo>
                    <a:pt x="37" y="147"/>
                  </a:lnTo>
                  <a:lnTo>
                    <a:pt x="36" y="145"/>
                  </a:lnTo>
                  <a:lnTo>
                    <a:pt x="36" y="144"/>
                  </a:lnTo>
                  <a:lnTo>
                    <a:pt x="36" y="142"/>
                  </a:lnTo>
                  <a:lnTo>
                    <a:pt x="35" y="141"/>
                  </a:lnTo>
                  <a:lnTo>
                    <a:pt x="33" y="139"/>
                  </a:lnTo>
                  <a:lnTo>
                    <a:pt x="32" y="138"/>
                  </a:lnTo>
                  <a:lnTo>
                    <a:pt x="32" y="136"/>
                  </a:lnTo>
                  <a:lnTo>
                    <a:pt x="30" y="135"/>
                  </a:lnTo>
                  <a:lnTo>
                    <a:pt x="30" y="134"/>
                  </a:lnTo>
                  <a:lnTo>
                    <a:pt x="30" y="132"/>
                  </a:lnTo>
                  <a:lnTo>
                    <a:pt x="30" y="131"/>
                  </a:lnTo>
                  <a:lnTo>
                    <a:pt x="32" y="131"/>
                  </a:lnTo>
                  <a:lnTo>
                    <a:pt x="32" y="129"/>
                  </a:lnTo>
                  <a:lnTo>
                    <a:pt x="33" y="129"/>
                  </a:lnTo>
                  <a:lnTo>
                    <a:pt x="33" y="128"/>
                  </a:lnTo>
                  <a:lnTo>
                    <a:pt x="33" y="126"/>
                  </a:lnTo>
                  <a:lnTo>
                    <a:pt x="33" y="125"/>
                  </a:lnTo>
                  <a:lnTo>
                    <a:pt x="32" y="125"/>
                  </a:lnTo>
                  <a:lnTo>
                    <a:pt x="30" y="124"/>
                  </a:lnTo>
                  <a:lnTo>
                    <a:pt x="29" y="124"/>
                  </a:lnTo>
                  <a:lnTo>
                    <a:pt x="29" y="122"/>
                  </a:lnTo>
                  <a:lnTo>
                    <a:pt x="28" y="122"/>
                  </a:lnTo>
                  <a:lnTo>
                    <a:pt x="26" y="121"/>
                  </a:lnTo>
                  <a:lnTo>
                    <a:pt x="26" y="119"/>
                  </a:lnTo>
                  <a:lnTo>
                    <a:pt x="25" y="118"/>
                  </a:lnTo>
                  <a:lnTo>
                    <a:pt x="25" y="116"/>
                  </a:lnTo>
                  <a:lnTo>
                    <a:pt x="25" y="115"/>
                  </a:lnTo>
                  <a:lnTo>
                    <a:pt x="25" y="113"/>
                  </a:lnTo>
                  <a:lnTo>
                    <a:pt x="25" y="112"/>
                  </a:lnTo>
                  <a:lnTo>
                    <a:pt x="25" y="111"/>
                  </a:lnTo>
                  <a:lnTo>
                    <a:pt x="25" y="109"/>
                  </a:lnTo>
                  <a:lnTo>
                    <a:pt x="25" y="108"/>
                  </a:lnTo>
                  <a:lnTo>
                    <a:pt x="24" y="106"/>
                  </a:lnTo>
                  <a:lnTo>
                    <a:pt x="24" y="105"/>
                  </a:lnTo>
                  <a:lnTo>
                    <a:pt x="24" y="103"/>
                  </a:lnTo>
                  <a:lnTo>
                    <a:pt x="24" y="102"/>
                  </a:lnTo>
                  <a:lnTo>
                    <a:pt x="24" y="100"/>
                  </a:lnTo>
                  <a:lnTo>
                    <a:pt x="24" y="99"/>
                  </a:lnTo>
                  <a:lnTo>
                    <a:pt x="24" y="98"/>
                  </a:lnTo>
                  <a:lnTo>
                    <a:pt x="22" y="98"/>
                  </a:lnTo>
                  <a:lnTo>
                    <a:pt x="22" y="96"/>
                  </a:lnTo>
                  <a:lnTo>
                    <a:pt x="21" y="96"/>
                  </a:lnTo>
                  <a:lnTo>
                    <a:pt x="21" y="95"/>
                  </a:lnTo>
                  <a:lnTo>
                    <a:pt x="19" y="93"/>
                  </a:lnTo>
                  <a:lnTo>
                    <a:pt x="18" y="92"/>
                  </a:lnTo>
                  <a:lnTo>
                    <a:pt x="18" y="90"/>
                  </a:lnTo>
                  <a:lnTo>
                    <a:pt x="17" y="90"/>
                  </a:lnTo>
                  <a:lnTo>
                    <a:pt x="17" y="89"/>
                  </a:lnTo>
                  <a:lnTo>
                    <a:pt x="15" y="87"/>
                  </a:lnTo>
                  <a:lnTo>
                    <a:pt x="15" y="86"/>
                  </a:lnTo>
                  <a:lnTo>
                    <a:pt x="14" y="86"/>
                  </a:lnTo>
                  <a:lnTo>
                    <a:pt x="14" y="85"/>
                  </a:lnTo>
                  <a:lnTo>
                    <a:pt x="14" y="83"/>
                  </a:lnTo>
                  <a:lnTo>
                    <a:pt x="14" y="82"/>
                  </a:lnTo>
                  <a:lnTo>
                    <a:pt x="14" y="80"/>
                  </a:lnTo>
                  <a:lnTo>
                    <a:pt x="14" y="79"/>
                  </a:lnTo>
                  <a:lnTo>
                    <a:pt x="13" y="79"/>
                  </a:lnTo>
                  <a:lnTo>
                    <a:pt x="13" y="77"/>
                  </a:lnTo>
                  <a:lnTo>
                    <a:pt x="13" y="76"/>
                  </a:lnTo>
                  <a:lnTo>
                    <a:pt x="11" y="76"/>
                  </a:lnTo>
                  <a:lnTo>
                    <a:pt x="11" y="75"/>
                  </a:lnTo>
                  <a:lnTo>
                    <a:pt x="10" y="75"/>
                  </a:lnTo>
                  <a:lnTo>
                    <a:pt x="10" y="73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7" y="70"/>
                  </a:lnTo>
                  <a:lnTo>
                    <a:pt x="6" y="70"/>
                  </a:lnTo>
                  <a:lnTo>
                    <a:pt x="6" y="69"/>
                  </a:lnTo>
                  <a:lnTo>
                    <a:pt x="6" y="67"/>
                  </a:lnTo>
                  <a:lnTo>
                    <a:pt x="4" y="67"/>
                  </a:lnTo>
                  <a:lnTo>
                    <a:pt x="3" y="66"/>
                  </a:lnTo>
                  <a:lnTo>
                    <a:pt x="2" y="64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2" y="59"/>
                  </a:lnTo>
                  <a:lnTo>
                    <a:pt x="2" y="57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2" y="51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4" y="34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6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7" y="10"/>
                  </a:lnTo>
                  <a:lnTo>
                    <a:pt x="39" y="10"/>
                  </a:lnTo>
                  <a:lnTo>
                    <a:pt x="40" y="11"/>
                  </a:lnTo>
                  <a:lnTo>
                    <a:pt x="41" y="13"/>
                  </a:lnTo>
                  <a:lnTo>
                    <a:pt x="43" y="14"/>
                  </a:lnTo>
                  <a:lnTo>
                    <a:pt x="46" y="17"/>
                  </a:lnTo>
                  <a:lnTo>
                    <a:pt x="47" y="18"/>
                  </a:lnTo>
                  <a:lnTo>
                    <a:pt x="52" y="21"/>
                  </a:lnTo>
                  <a:lnTo>
                    <a:pt x="55" y="23"/>
                  </a:lnTo>
                  <a:lnTo>
                    <a:pt x="58" y="24"/>
                  </a:lnTo>
                  <a:lnTo>
                    <a:pt x="61" y="26"/>
                  </a:lnTo>
                  <a:lnTo>
                    <a:pt x="63" y="26"/>
                  </a:lnTo>
                  <a:lnTo>
                    <a:pt x="65" y="26"/>
                  </a:lnTo>
                  <a:lnTo>
                    <a:pt x="69" y="26"/>
                  </a:lnTo>
                  <a:lnTo>
                    <a:pt x="70" y="26"/>
                  </a:lnTo>
                  <a:lnTo>
                    <a:pt x="72" y="27"/>
                  </a:lnTo>
                  <a:lnTo>
                    <a:pt x="76" y="28"/>
                  </a:lnTo>
                  <a:lnTo>
                    <a:pt x="80" y="30"/>
                  </a:lnTo>
                  <a:lnTo>
                    <a:pt x="85" y="30"/>
                  </a:lnTo>
                  <a:lnTo>
                    <a:pt x="87" y="30"/>
                  </a:lnTo>
                  <a:lnTo>
                    <a:pt x="88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6" y="31"/>
                  </a:lnTo>
                  <a:lnTo>
                    <a:pt x="98" y="31"/>
                  </a:lnTo>
                  <a:lnTo>
                    <a:pt x="99" y="30"/>
                  </a:lnTo>
                  <a:lnTo>
                    <a:pt x="100" y="30"/>
                  </a:lnTo>
                  <a:lnTo>
                    <a:pt x="102" y="28"/>
                  </a:lnTo>
                  <a:lnTo>
                    <a:pt x="103" y="28"/>
                  </a:lnTo>
                  <a:lnTo>
                    <a:pt x="104" y="28"/>
                  </a:lnTo>
                  <a:lnTo>
                    <a:pt x="109" y="28"/>
                  </a:lnTo>
                  <a:lnTo>
                    <a:pt x="110" y="28"/>
                  </a:lnTo>
                  <a:lnTo>
                    <a:pt x="111" y="28"/>
                  </a:lnTo>
                  <a:lnTo>
                    <a:pt x="113" y="28"/>
                  </a:lnTo>
                  <a:lnTo>
                    <a:pt x="114" y="28"/>
                  </a:lnTo>
                  <a:lnTo>
                    <a:pt x="118" y="27"/>
                  </a:lnTo>
                  <a:lnTo>
                    <a:pt x="119" y="27"/>
                  </a:lnTo>
                  <a:lnTo>
                    <a:pt x="121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8"/>
                  </a:lnTo>
                  <a:lnTo>
                    <a:pt x="129" y="28"/>
                  </a:lnTo>
                  <a:lnTo>
                    <a:pt x="132" y="27"/>
                  </a:lnTo>
                  <a:lnTo>
                    <a:pt x="133" y="27"/>
                  </a:lnTo>
                  <a:lnTo>
                    <a:pt x="135" y="27"/>
                  </a:lnTo>
                  <a:lnTo>
                    <a:pt x="136" y="26"/>
                  </a:lnTo>
                  <a:lnTo>
                    <a:pt x="137" y="26"/>
                  </a:lnTo>
                  <a:lnTo>
                    <a:pt x="140" y="24"/>
                  </a:lnTo>
                  <a:lnTo>
                    <a:pt x="143" y="21"/>
                  </a:lnTo>
                  <a:lnTo>
                    <a:pt x="144" y="20"/>
                  </a:lnTo>
                  <a:lnTo>
                    <a:pt x="146" y="18"/>
                  </a:lnTo>
                  <a:lnTo>
                    <a:pt x="148" y="17"/>
                  </a:lnTo>
                  <a:lnTo>
                    <a:pt x="150" y="14"/>
                  </a:lnTo>
                  <a:lnTo>
                    <a:pt x="151" y="14"/>
                  </a:lnTo>
                  <a:lnTo>
                    <a:pt x="151" y="13"/>
                  </a:lnTo>
                  <a:lnTo>
                    <a:pt x="151" y="14"/>
                  </a:lnTo>
                  <a:lnTo>
                    <a:pt x="151" y="15"/>
                  </a:lnTo>
                  <a:lnTo>
                    <a:pt x="152" y="15"/>
                  </a:lnTo>
                  <a:lnTo>
                    <a:pt x="154" y="17"/>
                  </a:lnTo>
                  <a:lnTo>
                    <a:pt x="155" y="18"/>
                  </a:lnTo>
                  <a:lnTo>
                    <a:pt x="156" y="20"/>
                  </a:lnTo>
                  <a:lnTo>
                    <a:pt x="158" y="20"/>
                  </a:lnTo>
                  <a:lnTo>
                    <a:pt x="159" y="21"/>
                  </a:lnTo>
                  <a:lnTo>
                    <a:pt x="161" y="23"/>
                  </a:lnTo>
                  <a:lnTo>
                    <a:pt x="162" y="24"/>
                  </a:lnTo>
                  <a:lnTo>
                    <a:pt x="161" y="26"/>
                  </a:lnTo>
                  <a:lnTo>
                    <a:pt x="159" y="26"/>
                  </a:lnTo>
                  <a:lnTo>
                    <a:pt x="161" y="26"/>
                  </a:lnTo>
                  <a:lnTo>
                    <a:pt x="161" y="27"/>
                  </a:lnTo>
                  <a:lnTo>
                    <a:pt x="161" y="28"/>
                  </a:lnTo>
                  <a:lnTo>
                    <a:pt x="161" y="30"/>
                  </a:lnTo>
                  <a:lnTo>
                    <a:pt x="161" y="31"/>
                  </a:lnTo>
                  <a:lnTo>
                    <a:pt x="161" y="33"/>
                  </a:lnTo>
                  <a:lnTo>
                    <a:pt x="161" y="34"/>
                  </a:lnTo>
                  <a:lnTo>
                    <a:pt x="162" y="34"/>
                  </a:lnTo>
                  <a:lnTo>
                    <a:pt x="163" y="36"/>
                  </a:lnTo>
                  <a:lnTo>
                    <a:pt x="165" y="37"/>
                  </a:lnTo>
                  <a:lnTo>
                    <a:pt x="165" y="38"/>
                  </a:lnTo>
                  <a:lnTo>
                    <a:pt x="165" y="40"/>
                  </a:lnTo>
                  <a:lnTo>
                    <a:pt x="166" y="40"/>
                  </a:lnTo>
                  <a:lnTo>
                    <a:pt x="166" y="41"/>
                  </a:lnTo>
                  <a:lnTo>
                    <a:pt x="169" y="44"/>
                  </a:lnTo>
                  <a:lnTo>
                    <a:pt x="172" y="44"/>
                  </a:lnTo>
                  <a:lnTo>
                    <a:pt x="173" y="46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7"/>
                  </a:lnTo>
                  <a:lnTo>
                    <a:pt x="187" y="46"/>
                  </a:lnTo>
                  <a:lnTo>
                    <a:pt x="188" y="46"/>
                  </a:lnTo>
                  <a:lnTo>
                    <a:pt x="189" y="46"/>
                  </a:lnTo>
                  <a:lnTo>
                    <a:pt x="192" y="47"/>
                  </a:lnTo>
                  <a:lnTo>
                    <a:pt x="195" y="47"/>
                  </a:lnTo>
                  <a:lnTo>
                    <a:pt x="198" y="49"/>
                  </a:lnTo>
                  <a:lnTo>
                    <a:pt x="199" y="49"/>
                  </a:lnTo>
                  <a:lnTo>
                    <a:pt x="200" y="50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10" y="47"/>
                  </a:lnTo>
                  <a:lnTo>
                    <a:pt x="218" y="49"/>
                  </a:lnTo>
                  <a:lnTo>
                    <a:pt x="222" y="49"/>
                  </a:lnTo>
                  <a:lnTo>
                    <a:pt x="232" y="47"/>
                  </a:lnTo>
                  <a:lnTo>
                    <a:pt x="235" y="47"/>
                  </a:lnTo>
                  <a:lnTo>
                    <a:pt x="237" y="47"/>
                  </a:lnTo>
                  <a:lnTo>
                    <a:pt x="243" y="46"/>
                  </a:lnTo>
                  <a:lnTo>
                    <a:pt x="246" y="44"/>
                  </a:lnTo>
                  <a:lnTo>
                    <a:pt x="247" y="44"/>
                  </a:lnTo>
                  <a:lnTo>
                    <a:pt x="251" y="44"/>
                  </a:lnTo>
                  <a:lnTo>
                    <a:pt x="252" y="44"/>
                  </a:lnTo>
                  <a:lnTo>
                    <a:pt x="254" y="43"/>
                  </a:lnTo>
                  <a:lnTo>
                    <a:pt x="255" y="43"/>
                  </a:lnTo>
                  <a:lnTo>
                    <a:pt x="255" y="44"/>
                  </a:lnTo>
                  <a:lnTo>
                    <a:pt x="255" y="46"/>
                  </a:lnTo>
                  <a:lnTo>
                    <a:pt x="257" y="46"/>
                  </a:lnTo>
                  <a:lnTo>
                    <a:pt x="255" y="46"/>
                  </a:lnTo>
                  <a:lnTo>
                    <a:pt x="255" y="47"/>
                  </a:lnTo>
                  <a:lnTo>
                    <a:pt x="257" y="47"/>
                  </a:lnTo>
                  <a:lnTo>
                    <a:pt x="257" y="49"/>
                  </a:lnTo>
                  <a:lnTo>
                    <a:pt x="257" y="50"/>
                  </a:lnTo>
                  <a:lnTo>
                    <a:pt x="258" y="50"/>
                  </a:lnTo>
                  <a:lnTo>
                    <a:pt x="259" y="50"/>
                  </a:lnTo>
                  <a:lnTo>
                    <a:pt x="261" y="50"/>
                  </a:lnTo>
                  <a:lnTo>
                    <a:pt x="261" y="51"/>
                  </a:lnTo>
                  <a:lnTo>
                    <a:pt x="261" y="53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7"/>
                  </a:lnTo>
                  <a:lnTo>
                    <a:pt x="262" y="57"/>
                  </a:lnTo>
                  <a:lnTo>
                    <a:pt x="262" y="59"/>
                  </a:lnTo>
                  <a:lnTo>
                    <a:pt x="263" y="59"/>
                  </a:lnTo>
                  <a:lnTo>
                    <a:pt x="265" y="57"/>
                  </a:lnTo>
                  <a:lnTo>
                    <a:pt x="266" y="57"/>
                  </a:lnTo>
                  <a:lnTo>
                    <a:pt x="266" y="59"/>
                  </a:lnTo>
                  <a:lnTo>
                    <a:pt x="267" y="59"/>
                  </a:lnTo>
                  <a:lnTo>
                    <a:pt x="267" y="60"/>
                  </a:lnTo>
                  <a:lnTo>
                    <a:pt x="269" y="60"/>
                  </a:lnTo>
                  <a:lnTo>
                    <a:pt x="270" y="62"/>
                  </a:lnTo>
                  <a:lnTo>
                    <a:pt x="272" y="62"/>
                  </a:lnTo>
                  <a:lnTo>
                    <a:pt x="273" y="62"/>
                  </a:lnTo>
                  <a:lnTo>
                    <a:pt x="274" y="63"/>
                  </a:lnTo>
                  <a:lnTo>
                    <a:pt x="276" y="63"/>
                  </a:lnTo>
                  <a:lnTo>
                    <a:pt x="277" y="63"/>
                  </a:lnTo>
                  <a:lnTo>
                    <a:pt x="278" y="63"/>
                  </a:lnTo>
                  <a:lnTo>
                    <a:pt x="278" y="62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1" y="60"/>
                  </a:lnTo>
                  <a:lnTo>
                    <a:pt x="281" y="59"/>
                  </a:lnTo>
                  <a:lnTo>
                    <a:pt x="283" y="59"/>
                  </a:lnTo>
                  <a:lnTo>
                    <a:pt x="283" y="57"/>
                  </a:lnTo>
                  <a:lnTo>
                    <a:pt x="284" y="57"/>
                  </a:lnTo>
                  <a:lnTo>
                    <a:pt x="285" y="57"/>
                  </a:lnTo>
                  <a:lnTo>
                    <a:pt x="287" y="57"/>
                  </a:lnTo>
                  <a:lnTo>
                    <a:pt x="287" y="59"/>
                  </a:lnTo>
                  <a:lnTo>
                    <a:pt x="288" y="59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89" y="62"/>
                  </a:lnTo>
                  <a:lnTo>
                    <a:pt x="292" y="62"/>
                  </a:lnTo>
                  <a:lnTo>
                    <a:pt x="294" y="62"/>
                  </a:lnTo>
                  <a:lnTo>
                    <a:pt x="296" y="62"/>
                  </a:lnTo>
                  <a:lnTo>
                    <a:pt x="298" y="60"/>
                  </a:lnTo>
                  <a:lnTo>
                    <a:pt x="299" y="60"/>
                  </a:lnTo>
                  <a:lnTo>
                    <a:pt x="300" y="60"/>
                  </a:lnTo>
                  <a:lnTo>
                    <a:pt x="313" y="63"/>
                  </a:lnTo>
                  <a:lnTo>
                    <a:pt x="314" y="63"/>
                  </a:lnTo>
                  <a:lnTo>
                    <a:pt x="315" y="63"/>
                  </a:lnTo>
                  <a:lnTo>
                    <a:pt x="315" y="62"/>
                  </a:lnTo>
                  <a:lnTo>
                    <a:pt x="317" y="62"/>
                  </a:lnTo>
                  <a:lnTo>
                    <a:pt x="318" y="62"/>
                  </a:lnTo>
                  <a:lnTo>
                    <a:pt x="318" y="60"/>
                  </a:lnTo>
                  <a:lnTo>
                    <a:pt x="320" y="60"/>
                  </a:lnTo>
                  <a:lnTo>
                    <a:pt x="320" y="59"/>
                  </a:lnTo>
                  <a:lnTo>
                    <a:pt x="321" y="59"/>
                  </a:lnTo>
                  <a:lnTo>
                    <a:pt x="321" y="57"/>
                  </a:lnTo>
                  <a:lnTo>
                    <a:pt x="322" y="57"/>
                  </a:lnTo>
                  <a:lnTo>
                    <a:pt x="322" y="56"/>
                  </a:lnTo>
                  <a:lnTo>
                    <a:pt x="324" y="56"/>
                  </a:lnTo>
                  <a:lnTo>
                    <a:pt x="325" y="56"/>
                  </a:lnTo>
                  <a:lnTo>
                    <a:pt x="326" y="54"/>
                  </a:lnTo>
                  <a:lnTo>
                    <a:pt x="328" y="54"/>
                  </a:lnTo>
                  <a:lnTo>
                    <a:pt x="329" y="56"/>
                  </a:lnTo>
                  <a:lnTo>
                    <a:pt x="331" y="56"/>
                  </a:lnTo>
                  <a:lnTo>
                    <a:pt x="332" y="56"/>
                  </a:lnTo>
                  <a:lnTo>
                    <a:pt x="333" y="56"/>
                  </a:lnTo>
                  <a:lnTo>
                    <a:pt x="335" y="57"/>
                  </a:lnTo>
                  <a:lnTo>
                    <a:pt x="335" y="59"/>
                  </a:lnTo>
                  <a:lnTo>
                    <a:pt x="336" y="59"/>
                  </a:lnTo>
                  <a:lnTo>
                    <a:pt x="336" y="60"/>
                  </a:lnTo>
                  <a:lnTo>
                    <a:pt x="337" y="60"/>
                  </a:lnTo>
                  <a:lnTo>
                    <a:pt x="337" y="62"/>
                  </a:lnTo>
                  <a:lnTo>
                    <a:pt x="339" y="62"/>
                  </a:lnTo>
                  <a:lnTo>
                    <a:pt x="339" y="63"/>
                  </a:lnTo>
                  <a:lnTo>
                    <a:pt x="344" y="63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2" name="Freeform 104"/>
            <p:cNvSpPr>
              <a:spLocks/>
            </p:cNvSpPr>
            <p:nvPr/>
          </p:nvSpPr>
          <p:spPr bwMode="auto">
            <a:xfrm>
              <a:off x="4423" y="646"/>
              <a:ext cx="427" cy="605"/>
            </a:xfrm>
            <a:custGeom>
              <a:avLst/>
              <a:gdLst>
                <a:gd name="T0" fmla="*/ 298 w 427"/>
                <a:gd name="T1" fmla="*/ 14 h 605"/>
                <a:gd name="T2" fmla="*/ 291 w 427"/>
                <a:gd name="T3" fmla="*/ 33 h 605"/>
                <a:gd name="T4" fmla="*/ 289 w 427"/>
                <a:gd name="T5" fmla="*/ 47 h 605"/>
                <a:gd name="T6" fmla="*/ 290 w 427"/>
                <a:gd name="T7" fmla="*/ 71 h 605"/>
                <a:gd name="T8" fmla="*/ 296 w 427"/>
                <a:gd name="T9" fmla="*/ 81 h 605"/>
                <a:gd name="T10" fmla="*/ 308 w 427"/>
                <a:gd name="T11" fmla="*/ 94 h 605"/>
                <a:gd name="T12" fmla="*/ 318 w 427"/>
                <a:gd name="T13" fmla="*/ 111 h 605"/>
                <a:gd name="T14" fmla="*/ 331 w 427"/>
                <a:gd name="T15" fmla="*/ 124 h 605"/>
                <a:gd name="T16" fmla="*/ 349 w 427"/>
                <a:gd name="T17" fmla="*/ 137 h 605"/>
                <a:gd name="T18" fmla="*/ 357 w 427"/>
                <a:gd name="T19" fmla="*/ 154 h 605"/>
                <a:gd name="T20" fmla="*/ 352 w 427"/>
                <a:gd name="T21" fmla="*/ 177 h 605"/>
                <a:gd name="T22" fmla="*/ 359 w 427"/>
                <a:gd name="T23" fmla="*/ 199 h 605"/>
                <a:gd name="T24" fmla="*/ 355 w 427"/>
                <a:gd name="T25" fmla="*/ 217 h 605"/>
                <a:gd name="T26" fmla="*/ 344 w 427"/>
                <a:gd name="T27" fmla="*/ 230 h 605"/>
                <a:gd name="T28" fmla="*/ 345 w 427"/>
                <a:gd name="T29" fmla="*/ 243 h 605"/>
                <a:gd name="T30" fmla="*/ 350 w 427"/>
                <a:gd name="T31" fmla="*/ 258 h 605"/>
                <a:gd name="T32" fmla="*/ 359 w 427"/>
                <a:gd name="T33" fmla="*/ 275 h 605"/>
                <a:gd name="T34" fmla="*/ 367 w 427"/>
                <a:gd name="T35" fmla="*/ 287 h 605"/>
                <a:gd name="T36" fmla="*/ 357 w 427"/>
                <a:gd name="T37" fmla="*/ 311 h 605"/>
                <a:gd name="T38" fmla="*/ 345 w 427"/>
                <a:gd name="T39" fmla="*/ 340 h 605"/>
                <a:gd name="T40" fmla="*/ 355 w 427"/>
                <a:gd name="T41" fmla="*/ 362 h 605"/>
                <a:gd name="T42" fmla="*/ 365 w 427"/>
                <a:gd name="T43" fmla="*/ 360 h 605"/>
                <a:gd name="T44" fmla="*/ 378 w 427"/>
                <a:gd name="T45" fmla="*/ 356 h 605"/>
                <a:gd name="T46" fmla="*/ 390 w 427"/>
                <a:gd name="T47" fmla="*/ 354 h 605"/>
                <a:gd name="T48" fmla="*/ 408 w 427"/>
                <a:gd name="T49" fmla="*/ 354 h 605"/>
                <a:gd name="T50" fmla="*/ 413 w 427"/>
                <a:gd name="T51" fmla="*/ 376 h 605"/>
                <a:gd name="T52" fmla="*/ 426 w 427"/>
                <a:gd name="T53" fmla="*/ 393 h 605"/>
                <a:gd name="T54" fmla="*/ 408 w 427"/>
                <a:gd name="T55" fmla="*/ 409 h 605"/>
                <a:gd name="T56" fmla="*/ 389 w 427"/>
                <a:gd name="T57" fmla="*/ 408 h 605"/>
                <a:gd name="T58" fmla="*/ 398 w 427"/>
                <a:gd name="T59" fmla="*/ 422 h 605"/>
                <a:gd name="T60" fmla="*/ 401 w 427"/>
                <a:gd name="T61" fmla="*/ 431 h 605"/>
                <a:gd name="T62" fmla="*/ 407 w 427"/>
                <a:gd name="T63" fmla="*/ 445 h 605"/>
                <a:gd name="T64" fmla="*/ 390 w 427"/>
                <a:gd name="T65" fmla="*/ 441 h 605"/>
                <a:gd name="T66" fmla="*/ 381 w 427"/>
                <a:gd name="T67" fmla="*/ 452 h 605"/>
                <a:gd name="T68" fmla="*/ 367 w 427"/>
                <a:gd name="T69" fmla="*/ 452 h 605"/>
                <a:gd name="T70" fmla="*/ 345 w 427"/>
                <a:gd name="T71" fmla="*/ 451 h 605"/>
                <a:gd name="T72" fmla="*/ 328 w 427"/>
                <a:gd name="T73" fmla="*/ 439 h 605"/>
                <a:gd name="T74" fmla="*/ 309 w 427"/>
                <a:gd name="T75" fmla="*/ 437 h 605"/>
                <a:gd name="T76" fmla="*/ 305 w 427"/>
                <a:gd name="T77" fmla="*/ 460 h 605"/>
                <a:gd name="T78" fmla="*/ 286 w 427"/>
                <a:gd name="T79" fmla="*/ 481 h 605"/>
                <a:gd name="T80" fmla="*/ 294 w 427"/>
                <a:gd name="T81" fmla="*/ 496 h 605"/>
                <a:gd name="T82" fmla="*/ 308 w 427"/>
                <a:gd name="T83" fmla="*/ 497 h 605"/>
                <a:gd name="T84" fmla="*/ 322 w 427"/>
                <a:gd name="T85" fmla="*/ 503 h 605"/>
                <a:gd name="T86" fmla="*/ 328 w 427"/>
                <a:gd name="T87" fmla="*/ 522 h 605"/>
                <a:gd name="T88" fmla="*/ 328 w 427"/>
                <a:gd name="T89" fmla="*/ 563 h 605"/>
                <a:gd name="T90" fmla="*/ 311 w 427"/>
                <a:gd name="T91" fmla="*/ 585 h 605"/>
                <a:gd name="T92" fmla="*/ 278 w 427"/>
                <a:gd name="T93" fmla="*/ 562 h 605"/>
                <a:gd name="T94" fmla="*/ 245 w 427"/>
                <a:gd name="T95" fmla="*/ 563 h 605"/>
                <a:gd name="T96" fmla="*/ 228 w 427"/>
                <a:gd name="T97" fmla="*/ 576 h 605"/>
                <a:gd name="T98" fmla="*/ 198 w 427"/>
                <a:gd name="T99" fmla="*/ 602 h 605"/>
                <a:gd name="T100" fmla="*/ 175 w 427"/>
                <a:gd name="T101" fmla="*/ 583 h 605"/>
                <a:gd name="T102" fmla="*/ 176 w 427"/>
                <a:gd name="T103" fmla="*/ 568 h 605"/>
                <a:gd name="T104" fmla="*/ 146 w 427"/>
                <a:gd name="T105" fmla="*/ 524 h 605"/>
                <a:gd name="T106" fmla="*/ 127 w 427"/>
                <a:gd name="T107" fmla="*/ 532 h 605"/>
                <a:gd name="T108" fmla="*/ 109 w 427"/>
                <a:gd name="T109" fmla="*/ 539 h 605"/>
                <a:gd name="T110" fmla="*/ 86 w 427"/>
                <a:gd name="T111" fmla="*/ 540 h 605"/>
                <a:gd name="T112" fmla="*/ 64 w 427"/>
                <a:gd name="T113" fmla="*/ 552 h 605"/>
                <a:gd name="T114" fmla="*/ 46 w 427"/>
                <a:gd name="T115" fmla="*/ 562 h 605"/>
                <a:gd name="T116" fmla="*/ 27 w 427"/>
                <a:gd name="T117" fmla="*/ 556 h 605"/>
                <a:gd name="T118" fmla="*/ 5 w 427"/>
                <a:gd name="T119" fmla="*/ 55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7" h="605">
                  <a:moveTo>
                    <a:pt x="298" y="0"/>
                  </a:moveTo>
                  <a:lnTo>
                    <a:pt x="300" y="0"/>
                  </a:lnTo>
                  <a:lnTo>
                    <a:pt x="300" y="1"/>
                  </a:lnTo>
                  <a:lnTo>
                    <a:pt x="300" y="3"/>
                  </a:lnTo>
                  <a:lnTo>
                    <a:pt x="298" y="3"/>
                  </a:lnTo>
                  <a:lnTo>
                    <a:pt x="300" y="4"/>
                  </a:lnTo>
                  <a:lnTo>
                    <a:pt x="298" y="6"/>
                  </a:lnTo>
                  <a:lnTo>
                    <a:pt x="300" y="6"/>
                  </a:lnTo>
                  <a:lnTo>
                    <a:pt x="298" y="6"/>
                  </a:lnTo>
                  <a:lnTo>
                    <a:pt x="298" y="7"/>
                  </a:lnTo>
                  <a:lnTo>
                    <a:pt x="300" y="7"/>
                  </a:lnTo>
                  <a:lnTo>
                    <a:pt x="298" y="9"/>
                  </a:lnTo>
                  <a:lnTo>
                    <a:pt x="300" y="9"/>
                  </a:lnTo>
                  <a:lnTo>
                    <a:pt x="300" y="10"/>
                  </a:lnTo>
                  <a:lnTo>
                    <a:pt x="300" y="11"/>
                  </a:lnTo>
                  <a:lnTo>
                    <a:pt x="298" y="11"/>
                  </a:lnTo>
                  <a:lnTo>
                    <a:pt x="298" y="14"/>
                  </a:lnTo>
                  <a:lnTo>
                    <a:pt x="297" y="17"/>
                  </a:lnTo>
                  <a:lnTo>
                    <a:pt x="296" y="17"/>
                  </a:lnTo>
                  <a:lnTo>
                    <a:pt x="296" y="19"/>
                  </a:lnTo>
                  <a:lnTo>
                    <a:pt x="294" y="20"/>
                  </a:lnTo>
                  <a:lnTo>
                    <a:pt x="294" y="22"/>
                  </a:lnTo>
                  <a:lnTo>
                    <a:pt x="294" y="23"/>
                  </a:lnTo>
                  <a:lnTo>
                    <a:pt x="293" y="23"/>
                  </a:lnTo>
                  <a:lnTo>
                    <a:pt x="293" y="24"/>
                  </a:lnTo>
                  <a:lnTo>
                    <a:pt x="293" y="26"/>
                  </a:lnTo>
                  <a:lnTo>
                    <a:pt x="291" y="26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89" y="27"/>
                  </a:lnTo>
                  <a:lnTo>
                    <a:pt x="290" y="29"/>
                  </a:lnTo>
                  <a:lnTo>
                    <a:pt x="290" y="30"/>
                  </a:lnTo>
                  <a:lnTo>
                    <a:pt x="290" y="32"/>
                  </a:lnTo>
                  <a:lnTo>
                    <a:pt x="291" y="33"/>
                  </a:lnTo>
                  <a:lnTo>
                    <a:pt x="291" y="34"/>
                  </a:lnTo>
                  <a:lnTo>
                    <a:pt x="291" y="36"/>
                  </a:lnTo>
                  <a:lnTo>
                    <a:pt x="291" y="37"/>
                  </a:lnTo>
                  <a:lnTo>
                    <a:pt x="291" y="39"/>
                  </a:lnTo>
                  <a:lnTo>
                    <a:pt x="290" y="39"/>
                  </a:lnTo>
                  <a:lnTo>
                    <a:pt x="290" y="40"/>
                  </a:lnTo>
                  <a:lnTo>
                    <a:pt x="290" y="42"/>
                  </a:lnTo>
                  <a:lnTo>
                    <a:pt x="290" y="40"/>
                  </a:lnTo>
                  <a:lnTo>
                    <a:pt x="289" y="40"/>
                  </a:lnTo>
                  <a:lnTo>
                    <a:pt x="289" y="39"/>
                  </a:lnTo>
                  <a:lnTo>
                    <a:pt x="287" y="39"/>
                  </a:lnTo>
                  <a:lnTo>
                    <a:pt x="287" y="40"/>
                  </a:lnTo>
                  <a:lnTo>
                    <a:pt x="287" y="42"/>
                  </a:lnTo>
                  <a:lnTo>
                    <a:pt x="287" y="43"/>
                  </a:lnTo>
                  <a:lnTo>
                    <a:pt x="287" y="45"/>
                  </a:lnTo>
                  <a:lnTo>
                    <a:pt x="289" y="46"/>
                  </a:lnTo>
                  <a:lnTo>
                    <a:pt x="289" y="47"/>
                  </a:lnTo>
                  <a:lnTo>
                    <a:pt x="290" y="47"/>
                  </a:lnTo>
                  <a:lnTo>
                    <a:pt x="290" y="49"/>
                  </a:lnTo>
                  <a:lnTo>
                    <a:pt x="290" y="50"/>
                  </a:lnTo>
                  <a:lnTo>
                    <a:pt x="290" y="52"/>
                  </a:lnTo>
                  <a:lnTo>
                    <a:pt x="291" y="55"/>
                  </a:lnTo>
                  <a:lnTo>
                    <a:pt x="291" y="56"/>
                  </a:lnTo>
                  <a:lnTo>
                    <a:pt x="291" y="58"/>
                  </a:lnTo>
                  <a:lnTo>
                    <a:pt x="291" y="59"/>
                  </a:lnTo>
                  <a:lnTo>
                    <a:pt x="290" y="59"/>
                  </a:lnTo>
                  <a:lnTo>
                    <a:pt x="290" y="60"/>
                  </a:lnTo>
                  <a:lnTo>
                    <a:pt x="290" y="62"/>
                  </a:lnTo>
                  <a:lnTo>
                    <a:pt x="290" y="63"/>
                  </a:lnTo>
                  <a:lnTo>
                    <a:pt x="290" y="65"/>
                  </a:lnTo>
                  <a:lnTo>
                    <a:pt x="290" y="66"/>
                  </a:lnTo>
                  <a:lnTo>
                    <a:pt x="290" y="68"/>
                  </a:lnTo>
                  <a:lnTo>
                    <a:pt x="290" y="69"/>
                  </a:lnTo>
                  <a:lnTo>
                    <a:pt x="290" y="71"/>
                  </a:lnTo>
                  <a:lnTo>
                    <a:pt x="289" y="71"/>
                  </a:lnTo>
                  <a:lnTo>
                    <a:pt x="289" y="72"/>
                  </a:lnTo>
                  <a:lnTo>
                    <a:pt x="287" y="72"/>
                  </a:lnTo>
                  <a:lnTo>
                    <a:pt x="286" y="72"/>
                  </a:lnTo>
                  <a:lnTo>
                    <a:pt x="286" y="73"/>
                  </a:lnTo>
                  <a:lnTo>
                    <a:pt x="286" y="75"/>
                  </a:lnTo>
                  <a:lnTo>
                    <a:pt x="287" y="75"/>
                  </a:lnTo>
                  <a:lnTo>
                    <a:pt x="287" y="76"/>
                  </a:lnTo>
                  <a:lnTo>
                    <a:pt x="289" y="76"/>
                  </a:lnTo>
                  <a:lnTo>
                    <a:pt x="290" y="76"/>
                  </a:lnTo>
                  <a:lnTo>
                    <a:pt x="290" y="78"/>
                  </a:lnTo>
                  <a:lnTo>
                    <a:pt x="291" y="78"/>
                  </a:lnTo>
                  <a:lnTo>
                    <a:pt x="293" y="78"/>
                  </a:lnTo>
                  <a:lnTo>
                    <a:pt x="293" y="79"/>
                  </a:lnTo>
                  <a:lnTo>
                    <a:pt x="294" y="79"/>
                  </a:lnTo>
                  <a:lnTo>
                    <a:pt x="296" y="79"/>
                  </a:lnTo>
                  <a:lnTo>
                    <a:pt x="296" y="81"/>
                  </a:lnTo>
                  <a:lnTo>
                    <a:pt x="297" y="81"/>
                  </a:lnTo>
                  <a:lnTo>
                    <a:pt x="297" y="82"/>
                  </a:lnTo>
                  <a:lnTo>
                    <a:pt x="298" y="82"/>
                  </a:lnTo>
                  <a:lnTo>
                    <a:pt x="298" y="83"/>
                  </a:lnTo>
                  <a:lnTo>
                    <a:pt x="300" y="83"/>
                  </a:lnTo>
                  <a:lnTo>
                    <a:pt x="301" y="85"/>
                  </a:lnTo>
                  <a:lnTo>
                    <a:pt x="302" y="85"/>
                  </a:lnTo>
                  <a:lnTo>
                    <a:pt x="302" y="86"/>
                  </a:lnTo>
                  <a:lnTo>
                    <a:pt x="304" y="86"/>
                  </a:lnTo>
                  <a:lnTo>
                    <a:pt x="304" y="88"/>
                  </a:lnTo>
                  <a:lnTo>
                    <a:pt x="305" y="88"/>
                  </a:lnTo>
                  <a:lnTo>
                    <a:pt x="305" y="89"/>
                  </a:lnTo>
                  <a:lnTo>
                    <a:pt x="307" y="89"/>
                  </a:lnTo>
                  <a:lnTo>
                    <a:pt x="308" y="89"/>
                  </a:lnTo>
                  <a:lnTo>
                    <a:pt x="308" y="91"/>
                  </a:lnTo>
                  <a:lnTo>
                    <a:pt x="308" y="92"/>
                  </a:lnTo>
                  <a:lnTo>
                    <a:pt x="308" y="94"/>
                  </a:lnTo>
                  <a:lnTo>
                    <a:pt x="308" y="95"/>
                  </a:lnTo>
                  <a:lnTo>
                    <a:pt x="308" y="96"/>
                  </a:lnTo>
                  <a:lnTo>
                    <a:pt x="309" y="96"/>
                  </a:lnTo>
                  <a:lnTo>
                    <a:pt x="309" y="98"/>
                  </a:lnTo>
                  <a:lnTo>
                    <a:pt x="309" y="99"/>
                  </a:lnTo>
                  <a:lnTo>
                    <a:pt x="309" y="101"/>
                  </a:lnTo>
                  <a:lnTo>
                    <a:pt x="311" y="101"/>
                  </a:lnTo>
                  <a:lnTo>
                    <a:pt x="311" y="102"/>
                  </a:lnTo>
                  <a:lnTo>
                    <a:pt x="311" y="104"/>
                  </a:lnTo>
                  <a:lnTo>
                    <a:pt x="311" y="105"/>
                  </a:lnTo>
                  <a:lnTo>
                    <a:pt x="311" y="107"/>
                  </a:lnTo>
                  <a:lnTo>
                    <a:pt x="311" y="111"/>
                  </a:lnTo>
                  <a:lnTo>
                    <a:pt x="312" y="111"/>
                  </a:lnTo>
                  <a:lnTo>
                    <a:pt x="313" y="111"/>
                  </a:lnTo>
                  <a:lnTo>
                    <a:pt x="315" y="111"/>
                  </a:lnTo>
                  <a:lnTo>
                    <a:pt x="316" y="111"/>
                  </a:lnTo>
                  <a:lnTo>
                    <a:pt x="318" y="111"/>
                  </a:lnTo>
                  <a:lnTo>
                    <a:pt x="319" y="111"/>
                  </a:lnTo>
                  <a:lnTo>
                    <a:pt x="319" y="112"/>
                  </a:lnTo>
                  <a:lnTo>
                    <a:pt x="320" y="112"/>
                  </a:lnTo>
                  <a:lnTo>
                    <a:pt x="320" y="114"/>
                  </a:lnTo>
                  <a:lnTo>
                    <a:pt x="322" y="114"/>
                  </a:lnTo>
                  <a:lnTo>
                    <a:pt x="323" y="115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6" y="118"/>
                  </a:lnTo>
                  <a:lnTo>
                    <a:pt x="326" y="120"/>
                  </a:lnTo>
                  <a:lnTo>
                    <a:pt x="327" y="120"/>
                  </a:lnTo>
                  <a:lnTo>
                    <a:pt x="327" y="121"/>
                  </a:lnTo>
                  <a:lnTo>
                    <a:pt x="328" y="121"/>
                  </a:lnTo>
                  <a:lnTo>
                    <a:pt x="328" y="122"/>
                  </a:lnTo>
                  <a:lnTo>
                    <a:pt x="330" y="124"/>
                  </a:lnTo>
                  <a:lnTo>
                    <a:pt x="331" y="124"/>
                  </a:lnTo>
                  <a:lnTo>
                    <a:pt x="331" y="125"/>
                  </a:lnTo>
                  <a:lnTo>
                    <a:pt x="333" y="125"/>
                  </a:lnTo>
                  <a:lnTo>
                    <a:pt x="334" y="127"/>
                  </a:lnTo>
                  <a:lnTo>
                    <a:pt x="335" y="128"/>
                  </a:lnTo>
                  <a:lnTo>
                    <a:pt x="339" y="130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1" y="132"/>
                  </a:lnTo>
                  <a:lnTo>
                    <a:pt x="342" y="132"/>
                  </a:lnTo>
                  <a:lnTo>
                    <a:pt x="344" y="132"/>
                  </a:lnTo>
                  <a:lnTo>
                    <a:pt x="344" y="134"/>
                  </a:lnTo>
                  <a:lnTo>
                    <a:pt x="345" y="134"/>
                  </a:lnTo>
                  <a:lnTo>
                    <a:pt x="346" y="134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9" y="135"/>
                  </a:lnTo>
                  <a:lnTo>
                    <a:pt x="349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2" y="138"/>
                  </a:lnTo>
                  <a:lnTo>
                    <a:pt x="353" y="138"/>
                  </a:lnTo>
                  <a:lnTo>
                    <a:pt x="355" y="140"/>
                  </a:lnTo>
                  <a:lnTo>
                    <a:pt x="356" y="140"/>
                  </a:lnTo>
                  <a:lnTo>
                    <a:pt x="356" y="141"/>
                  </a:lnTo>
                  <a:lnTo>
                    <a:pt x="356" y="143"/>
                  </a:lnTo>
                  <a:lnTo>
                    <a:pt x="356" y="144"/>
                  </a:lnTo>
                  <a:lnTo>
                    <a:pt x="355" y="144"/>
                  </a:lnTo>
                  <a:lnTo>
                    <a:pt x="355" y="145"/>
                  </a:lnTo>
                  <a:lnTo>
                    <a:pt x="355" y="147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6" y="151"/>
                  </a:lnTo>
                  <a:lnTo>
                    <a:pt x="357" y="153"/>
                  </a:lnTo>
                  <a:lnTo>
                    <a:pt x="357" y="154"/>
                  </a:lnTo>
                  <a:lnTo>
                    <a:pt x="357" y="156"/>
                  </a:lnTo>
                  <a:lnTo>
                    <a:pt x="357" y="158"/>
                  </a:lnTo>
                  <a:lnTo>
                    <a:pt x="357" y="160"/>
                  </a:lnTo>
                  <a:lnTo>
                    <a:pt x="356" y="160"/>
                  </a:lnTo>
                  <a:lnTo>
                    <a:pt x="356" y="161"/>
                  </a:lnTo>
                  <a:lnTo>
                    <a:pt x="355" y="163"/>
                  </a:lnTo>
                  <a:lnTo>
                    <a:pt x="353" y="164"/>
                  </a:lnTo>
                  <a:lnTo>
                    <a:pt x="350" y="166"/>
                  </a:lnTo>
                  <a:lnTo>
                    <a:pt x="348" y="168"/>
                  </a:lnTo>
                  <a:lnTo>
                    <a:pt x="349" y="170"/>
                  </a:lnTo>
                  <a:lnTo>
                    <a:pt x="349" y="171"/>
                  </a:lnTo>
                  <a:lnTo>
                    <a:pt x="349" y="173"/>
                  </a:lnTo>
                  <a:lnTo>
                    <a:pt x="350" y="173"/>
                  </a:lnTo>
                  <a:lnTo>
                    <a:pt x="350" y="17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2" y="177"/>
                  </a:lnTo>
                  <a:lnTo>
                    <a:pt x="352" y="179"/>
                  </a:lnTo>
                  <a:lnTo>
                    <a:pt x="353" y="179"/>
                  </a:lnTo>
                  <a:lnTo>
                    <a:pt x="353" y="180"/>
                  </a:lnTo>
                  <a:lnTo>
                    <a:pt x="353" y="181"/>
                  </a:lnTo>
                  <a:lnTo>
                    <a:pt x="353" y="183"/>
                  </a:lnTo>
                  <a:lnTo>
                    <a:pt x="353" y="184"/>
                  </a:lnTo>
                  <a:lnTo>
                    <a:pt x="353" y="186"/>
                  </a:lnTo>
                  <a:lnTo>
                    <a:pt x="355" y="187"/>
                  </a:lnTo>
                  <a:lnTo>
                    <a:pt x="355" y="189"/>
                  </a:lnTo>
                  <a:lnTo>
                    <a:pt x="355" y="190"/>
                  </a:lnTo>
                  <a:lnTo>
                    <a:pt x="356" y="192"/>
                  </a:lnTo>
                  <a:lnTo>
                    <a:pt x="356" y="193"/>
                  </a:lnTo>
                  <a:lnTo>
                    <a:pt x="357" y="194"/>
                  </a:lnTo>
                  <a:lnTo>
                    <a:pt x="357" y="196"/>
                  </a:lnTo>
                  <a:lnTo>
                    <a:pt x="357" y="197"/>
                  </a:lnTo>
                  <a:lnTo>
                    <a:pt x="359" y="197"/>
                  </a:lnTo>
                  <a:lnTo>
                    <a:pt x="359" y="199"/>
                  </a:lnTo>
                  <a:lnTo>
                    <a:pt x="359" y="200"/>
                  </a:lnTo>
                  <a:lnTo>
                    <a:pt x="359" y="202"/>
                  </a:lnTo>
                  <a:lnTo>
                    <a:pt x="359" y="203"/>
                  </a:lnTo>
                  <a:lnTo>
                    <a:pt x="359" y="205"/>
                  </a:lnTo>
                  <a:lnTo>
                    <a:pt x="359" y="206"/>
                  </a:lnTo>
                  <a:lnTo>
                    <a:pt x="359" y="207"/>
                  </a:lnTo>
                  <a:lnTo>
                    <a:pt x="359" y="209"/>
                  </a:lnTo>
                  <a:lnTo>
                    <a:pt x="359" y="210"/>
                  </a:lnTo>
                  <a:lnTo>
                    <a:pt x="359" y="212"/>
                  </a:lnTo>
                  <a:lnTo>
                    <a:pt x="360" y="213"/>
                  </a:lnTo>
                  <a:lnTo>
                    <a:pt x="360" y="215"/>
                  </a:lnTo>
                  <a:lnTo>
                    <a:pt x="359" y="215"/>
                  </a:lnTo>
                  <a:lnTo>
                    <a:pt x="359" y="216"/>
                  </a:lnTo>
                  <a:lnTo>
                    <a:pt x="357" y="216"/>
                  </a:lnTo>
                  <a:lnTo>
                    <a:pt x="356" y="216"/>
                  </a:lnTo>
                  <a:lnTo>
                    <a:pt x="356" y="217"/>
                  </a:lnTo>
                  <a:lnTo>
                    <a:pt x="355" y="217"/>
                  </a:lnTo>
                  <a:lnTo>
                    <a:pt x="355" y="219"/>
                  </a:lnTo>
                  <a:lnTo>
                    <a:pt x="353" y="219"/>
                  </a:lnTo>
                  <a:lnTo>
                    <a:pt x="353" y="220"/>
                  </a:lnTo>
                  <a:lnTo>
                    <a:pt x="352" y="220"/>
                  </a:lnTo>
                  <a:lnTo>
                    <a:pt x="352" y="222"/>
                  </a:lnTo>
                  <a:lnTo>
                    <a:pt x="350" y="222"/>
                  </a:lnTo>
                  <a:lnTo>
                    <a:pt x="350" y="223"/>
                  </a:lnTo>
                  <a:lnTo>
                    <a:pt x="349" y="223"/>
                  </a:lnTo>
                  <a:lnTo>
                    <a:pt x="349" y="225"/>
                  </a:lnTo>
                  <a:lnTo>
                    <a:pt x="348" y="225"/>
                  </a:lnTo>
                  <a:lnTo>
                    <a:pt x="346" y="225"/>
                  </a:lnTo>
                  <a:lnTo>
                    <a:pt x="346" y="226"/>
                  </a:lnTo>
                  <a:lnTo>
                    <a:pt x="345" y="226"/>
                  </a:lnTo>
                  <a:lnTo>
                    <a:pt x="345" y="228"/>
                  </a:lnTo>
                  <a:lnTo>
                    <a:pt x="344" y="228"/>
                  </a:lnTo>
                  <a:lnTo>
                    <a:pt x="344" y="229"/>
                  </a:lnTo>
                  <a:lnTo>
                    <a:pt x="344" y="230"/>
                  </a:lnTo>
                  <a:lnTo>
                    <a:pt x="342" y="230"/>
                  </a:lnTo>
                  <a:lnTo>
                    <a:pt x="342" y="232"/>
                  </a:lnTo>
                  <a:lnTo>
                    <a:pt x="341" y="232"/>
                  </a:lnTo>
                  <a:lnTo>
                    <a:pt x="339" y="233"/>
                  </a:lnTo>
                  <a:lnTo>
                    <a:pt x="339" y="235"/>
                  </a:lnTo>
                  <a:lnTo>
                    <a:pt x="338" y="235"/>
                  </a:lnTo>
                  <a:lnTo>
                    <a:pt x="338" y="236"/>
                  </a:lnTo>
                  <a:lnTo>
                    <a:pt x="339" y="236"/>
                  </a:lnTo>
                  <a:lnTo>
                    <a:pt x="341" y="236"/>
                  </a:lnTo>
                  <a:lnTo>
                    <a:pt x="341" y="238"/>
                  </a:lnTo>
                  <a:lnTo>
                    <a:pt x="342" y="238"/>
                  </a:lnTo>
                  <a:lnTo>
                    <a:pt x="342" y="239"/>
                  </a:lnTo>
                  <a:lnTo>
                    <a:pt x="342" y="241"/>
                  </a:lnTo>
                  <a:lnTo>
                    <a:pt x="344" y="241"/>
                  </a:lnTo>
                  <a:lnTo>
                    <a:pt x="344" y="242"/>
                  </a:lnTo>
                  <a:lnTo>
                    <a:pt x="345" y="242"/>
                  </a:lnTo>
                  <a:lnTo>
                    <a:pt x="345" y="243"/>
                  </a:lnTo>
                  <a:lnTo>
                    <a:pt x="346" y="243"/>
                  </a:lnTo>
                  <a:lnTo>
                    <a:pt x="346" y="245"/>
                  </a:lnTo>
                  <a:lnTo>
                    <a:pt x="346" y="246"/>
                  </a:lnTo>
                  <a:lnTo>
                    <a:pt x="348" y="246"/>
                  </a:lnTo>
                  <a:lnTo>
                    <a:pt x="348" y="248"/>
                  </a:lnTo>
                  <a:lnTo>
                    <a:pt x="349" y="248"/>
                  </a:lnTo>
                  <a:lnTo>
                    <a:pt x="349" y="249"/>
                  </a:lnTo>
                  <a:lnTo>
                    <a:pt x="350" y="249"/>
                  </a:lnTo>
                  <a:lnTo>
                    <a:pt x="350" y="251"/>
                  </a:lnTo>
                  <a:lnTo>
                    <a:pt x="350" y="252"/>
                  </a:lnTo>
                  <a:lnTo>
                    <a:pt x="349" y="252"/>
                  </a:lnTo>
                  <a:lnTo>
                    <a:pt x="349" y="254"/>
                  </a:lnTo>
                  <a:lnTo>
                    <a:pt x="349" y="255"/>
                  </a:lnTo>
                  <a:lnTo>
                    <a:pt x="350" y="255"/>
                  </a:lnTo>
                  <a:lnTo>
                    <a:pt x="349" y="255"/>
                  </a:lnTo>
                  <a:lnTo>
                    <a:pt x="350" y="256"/>
                  </a:lnTo>
                  <a:lnTo>
                    <a:pt x="350" y="258"/>
                  </a:lnTo>
                  <a:lnTo>
                    <a:pt x="352" y="258"/>
                  </a:lnTo>
                  <a:lnTo>
                    <a:pt x="352" y="259"/>
                  </a:lnTo>
                  <a:lnTo>
                    <a:pt x="353" y="259"/>
                  </a:lnTo>
                  <a:lnTo>
                    <a:pt x="353" y="261"/>
                  </a:lnTo>
                  <a:lnTo>
                    <a:pt x="355" y="261"/>
                  </a:lnTo>
                  <a:lnTo>
                    <a:pt x="356" y="261"/>
                  </a:lnTo>
                  <a:lnTo>
                    <a:pt x="357" y="261"/>
                  </a:lnTo>
                  <a:lnTo>
                    <a:pt x="357" y="262"/>
                  </a:lnTo>
                  <a:lnTo>
                    <a:pt x="359" y="262"/>
                  </a:lnTo>
                  <a:lnTo>
                    <a:pt x="359" y="264"/>
                  </a:lnTo>
                  <a:lnTo>
                    <a:pt x="357" y="268"/>
                  </a:lnTo>
                  <a:lnTo>
                    <a:pt x="357" y="269"/>
                  </a:lnTo>
                  <a:lnTo>
                    <a:pt x="357" y="271"/>
                  </a:lnTo>
                  <a:lnTo>
                    <a:pt x="359" y="271"/>
                  </a:lnTo>
                  <a:lnTo>
                    <a:pt x="359" y="272"/>
                  </a:lnTo>
                  <a:lnTo>
                    <a:pt x="359" y="274"/>
                  </a:lnTo>
                  <a:lnTo>
                    <a:pt x="359" y="275"/>
                  </a:lnTo>
                  <a:lnTo>
                    <a:pt x="359" y="277"/>
                  </a:lnTo>
                  <a:lnTo>
                    <a:pt x="359" y="278"/>
                  </a:lnTo>
                  <a:lnTo>
                    <a:pt x="359" y="279"/>
                  </a:lnTo>
                  <a:lnTo>
                    <a:pt x="357" y="279"/>
                  </a:lnTo>
                  <a:lnTo>
                    <a:pt x="357" y="281"/>
                  </a:lnTo>
                  <a:lnTo>
                    <a:pt x="357" y="282"/>
                  </a:lnTo>
                  <a:lnTo>
                    <a:pt x="357" y="284"/>
                  </a:lnTo>
                  <a:lnTo>
                    <a:pt x="357" y="285"/>
                  </a:lnTo>
                  <a:lnTo>
                    <a:pt x="359" y="285"/>
                  </a:lnTo>
                  <a:lnTo>
                    <a:pt x="360" y="285"/>
                  </a:lnTo>
                  <a:lnTo>
                    <a:pt x="361" y="285"/>
                  </a:lnTo>
                  <a:lnTo>
                    <a:pt x="363" y="285"/>
                  </a:lnTo>
                  <a:lnTo>
                    <a:pt x="364" y="284"/>
                  </a:lnTo>
                  <a:lnTo>
                    <a:pt x="365" y="284"/>
                  </a:lnTo>
                  <a:lnTo>
                    <a:pt x="367" y="284"/>
                  </a:lnTo>
                  <a:lnTo>
                    <a:pt x="367" y="285"/>
                  </a:lnTo>
                  <a:lnTo>
                    <a:pt x="367" y="287"/>
                  </a:lnTo>
                  <a:lnTo>
                    <a:pt x="367" y="288"/>
                  </a:lnTo>
                  <a:lnTo>
                    <a:pt x="367" y="290"/>
                  </a:lnTo>
                  <a:lnTo>
                    <a:pt x="367" y="291"/>
                  </a:lnTo>
                  <a:lnTo>
                    <a:pt x="367" y="292"/>
                  </a:lnTo>
                  <a:lnTo>
                    <a:pt x="367" y="294"/>
                  </a:lnTo>
                  <a:lnTo>
                    <a:pt x="367" y="295"/>
                  </a:lnTo>
                  <a:lnTo>
                    <a:pt x="365" y="295"/>
                  </a:lnTo>
                  <a:lnTo>
                    <a:pt x="365" y="297"/>
                  </a:lnTo>
                  <a:lnTo>
                    <a:pt x="365" y="298"/>
                  </a:lnTo>
                  <a:lnTo>
                    <a:pt x="365" y="300"/>
                  </a:lnTo>
                  <a:lnTo>
                    <a:pt x="365" y="301"/>
                  </a:lnTo>
                  <a:lnTo>
                    <a:pt x="364" y="303"/>
                  </a:lnTo>
                  <a:lnTo>
                    <a:pt x="363" y="304"/>
                  </a:lnTo>
                  <a:lnTo>
                    <a:pt x="361" y="305"/>
                  </a:lnTo>
                  <a:lnTo>
                    <a:pt x="360" y="307"/>
                  </a:lnTo>
                  <a:lnTo>
                    <a:pt x="359" y="310"/>
                  </a:lnTo>
                  <a:lnTo>
                    <a:pt x="357" y="311"/>
                  </a:lnTo>
                  <a:lnTo>
                    <a:pt x="357" y="314"/>
                  </a:lnTo>
                  <a:lnTo>
                    <a:pt x="357" y="315"/>
                  </a:lnTo>
                  <a:lnTo>
                    <a:pt x="356" y="318"/>
                  </a:lnTo>
                  <a:lnTo>
                    <a:pt x="356" y="320"/>
                  </a:lnTo>
                  <a:lnTo>
                    <a:pt x="356" y="321"/>
                  </a:lnTo>
                  <a:lnTo>
                    <a:pt x="355" y="321"/>
                  </a:lnTo>
                  <a:lnTo>
                    <a:pt x="353" y="321"/>
                  </a:lnTo>
                  <a:lnTo>
                    <a:pt x="352" y="323"/>
                  </a:lnTo>
                  <a:lnTo>
                    <a:pt x="352" y="324"/>
                  </a:lnTo>
                  <a:lnTo>
                    <a:pt x="350" y="326"/>
                  </a:lnTo>
                  <a:lnTo>
                    <a:pt x="350" y="327"/>
                  </a:lnTo>
                  <a:lnTo>
                    <a:pt x="350" y="328"/>
                  </a:lnTo>
                  <a:lnTo>
                    <a:pt x="349" y="328"/>
                  </a:lnTo>
                  <a:lnTo>
                    <a:pt x="346" y="328"/>
                  </a:lnTo>
                  <a:lnTo>
                    <a:pt x="346" y="331"/>
                  </a:lnTo>
                  <a:lnTo>
                    <a:pt x="346" y="336"/>
                  </a:lnTo>
                  <a:lnTo>
                    <a:pt x="345" y="340"/>
                  </a:lnTo>
                  <a:lnTo>
                    <a:pt x="345" y="341"/>
                  </a:lnTo>
                  <a:lnTo>
                    <a:pt x="345" y="343"/>
                  </a:lnTo>
                  <a:lnTo>
                    <a:pt x="345" y="346"/>
                  </a:lnTo>
                  <a:lnTo>
                    <a:pt x="348" y="347"/>
                  </a:lnTo>
                  <a:lnTo>
                    <a:pt x="349" y="347"/>
                  </a:lnTo>
                  <a:lnTo>
                    <a:pt x="349" y="349"/>
                  </a:lnTo>
                  <a:lnTo>
                    <a:pt x="350" y="350"/>
                  </a:lnTo>
                  <a:lnTo>
                    <a:pt x="350" y="353"/>
                  </a:lnTo>
                  <a:lnTo>
                    <a:pt x="352" y="353"/>
                  </a:lnTo>
                  <a:lnTo>
                    <a:pt x="352" y="354"/>
                  </a:lnTo>
                  <a:lnTo>
                    <a:pt x="352" y="356"/>
                  </a:lnTo>
                  <a:lnTo>
                    <a:pt x="352" y="357"/>
                  </a:lnTo>
                  <a:lnTo>
                    <a:pt x="352" y="359"/>
                  </a:lnTo>
                  <a:lnTo>
                    <a:pt x="353" y="359"/>
                  </a:lnTo>
                  <a:lnTo>
                    <a:pt x="353" y="360"/>
                  </a:lnTo>
                  <a:lnTo>
                    <a:pt x="353" y="362"/>
                  </a:lnTo>
                  <a:lnTo>
                    <a:pt x="355" y="362"/>
                  </a:lnTo>
                  <a:lnTo>
                    <a:pt x="356" y="362"/>
                  </a:lnTo>
                  <a:lnTo>
                    <a:pt x="357" y="362"/>
                  </a:lnTo>
                  <a:lnTo>
                    <a:pt x="357" y="363"/>
                  </a:lnTo>
                  <a:lnTo>
                    <a:pt x="359" y="363"/>
                  </a:lnTo>
                  <a:lnTo>
                    <a:pt x="359" y="362"/>
                  </a:lnTo>
                  <a:lnTo>
                    <a:pt x="360" y="362"/>
                  </a:lnTo>
                  <a:lnTo>
                    <a:pt x="360" y="360"/>
                  </a:lnTo>
                  <a:lnTo>
                    <a:pt x="359" y="360"/>
                  </a:lnTo>
                  <a:lnTo>
                    <a:pt x="359" y="359"/>
                  </a:lnTo>
                  <a:lnTo>
                    <a:pt x="359" y="357"/>
                  </a:lnTo>
                  <a:lnTo>
                    <a:pt x="360" y="357"/>
                  </a:lnTo>
                  <a:lnTo>
                    <a:pt x="361" y="357"/>
                  </a:lnTo>
                  <a:lnTo>
                    <a:pt x="361" y="359"/>
                  </a:lnTo>
                  <a:lnTo>
                    <a:pt x="361" y="360"/>
                  </a:lnTo>
                  <a:lnTo>
                    <a:pt x="363" y="360"/>
                  </a:lnTo>
                  <a:lnTo>
                    <a:pt x="364" y="360"/>
                  </a:lnTo>
                  <a:lnTo>
                    <a:pt x="365" y="360"/>
                  </a:lnTo>
                  <a:lnTo>
                    <a:pt x="365" y="359"/>
                  </a:lnTo>
                  <a:lnTo>
                    <a:pt x="367" y="359"/>
                  </a:lnTo>
                  <a:lnTo>
                    <a:pt x="367" y="357"/>
                  </a:lnTo>
                  <a:lnTo>
                    <a:pt x="367" y="356"/>
                  </a:lnTo>
                  <a:lnTo>
                    <a:pt x="368" y="356"/>
                  </a:lnTo>
                  <a:lnTo>
                    <a:pt x="370" y="356"/>
                  </a:lnTo>
                  <a:lnTo>
                    <a:pt x="372" y="353"/>
                  </a:lnTo>
                  <a:lnTo>
                    <a:pt x="371" y="351"/>
                  </a:lnTo>
                  <a:lnTo>
                    <a:pt x="372" y="351"/>
                  </a:lnTo>
                  <a:lnTo>
                    <a:pt x="372" y="353"/>
                  </a:lnTo>
                  <a:lnTo>
                    <a:pt x="374" y="353"/>
                  </a:lnTo>
                  <a:lnTo>
                    <a:pt x="374" y="354"/>
                  </a:lnTo>
                  <a:lnTo>
                    <a:pt x="372" y="356"/>
                  </a:lnTo>
                  <a:lnTo>
                    <a:pt x="374" y="356"/>
                  </a:lnTo>
                  <a:lnTo>
                    <a:pt x="375" y="356"/>
                  </a:lnTo>
                  <a:lnTo>
                    <a:pt x="376" y="356"/>
                  </a:lnTo>
                  <a:lnTo>
                    <a:pt x="378" y="356"/>
                  </a:lnTo>
                  <a:lnTo>
                    <a:pt x="378" y="354"/>
                  </a:lnTo>
                  <a:lnTo>
                    <a:pt x="379" y="354"/>
                  </a:lnTo>
                  <a:lnTo>
                    <a:pt x="379" y="353"/>
                  </a:lnTo>
                  <a:lnTo>
                    <a:pt x="381" y="353"/>
                  </a:lnTo>
                  <a:lnTo>
                    <a:pt x="382" y="353"/>
                  </a:lnTo>
                  <a:lnTo>
                    <a:pt x="383" y="353"/>
                  </a:lnTo>
                  <a:lnTo>
                    <a:pt x="383" y="354"/>
                  </a:lnTo>
                  <a:lnTo>
                    <a:pt x="385" y="354"/>
                  </a:lnTo>
                  <a:lnTo>
                    <a:pt x="385" y="356"/>
                  </a:lnTo>
                  <a:lnTo>
                    <a:pt x="386" y="354"/>
                  </a:lnTo>
                  <a:lnTo>
                    <a:pt x="387" y="354"/>
                  </a:lnTo>
                  <a:lnTo>
                    <a:pt x="387" y="356"/>
                  </a:lnTo>
                  <a:lnTo>
                    <a:pt x="389" y="356"/>
                  </a:lnTo>
                  <a:lnTo>
                    <a:pt x="389" y="354"/>
                  </a:lnTo>
                  <a:lnTo>
                    <a:pt x="390" y="354"/>
                  </a:lnTo>
                  <a:lnTo>
                    <a:pt x="390" y="353"/>
                  </a:lnTo>
                  <a:lnTo>
                    <a:pt x="390" y="354"/>
                  </a:lnTo>
                  <a:lnTo>
                    <a:pt x="392" y="354"/>
                  </a:lnTo>
                  <a:lnTo>
                    <a:pt x="393" y="354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3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50"/>
                  </a:lnTo>
                  <a:lnTo>
                    <a:pt x="398" y="350"/>
                  </a:lnTo>
                  <a:lnTo>
                    <a:pt x="400" y="351"/>
                  </a:lnTo>
                  <a:lnTo>
                    <a:pt x="401" y="351"/>
                  </a:lnTo>
                  <a:lnTo>
                    <a:pt x="401" y="353"/>
                  </a:lnTo>
                  <a:lnTo>
                    <a:pt x="402" y="353"/>
                  </a:lnTo>
                  <a:lnTo>
                    <a:pt x="404" y="353"/>
                  </a:lnTo>
                  <a:lnTo>
                    <a:pt x="405" y="353"/>
                  </a:lnTo>
                  <a:lnTo>
                    <a:pt x="407" y="354"/>
                  </a:lnTo>
                  <a:lnTo>
                    <a:pt x="408" y="354"/>
                  </a:lnTo>
                  <a:lnTo>
                    <a:pt x="408" y="356"/>
                  </a:lnTo>
                  <a:lnTo>
                    <a:pt x="408" y="357"/>
                  </a:lnTo>
                  <a:lnTo>
                    <a:pt x="408" y="359"/>
                  </a:lnTo>
                  <a:lnTo>
                    <a:pt x="409" y="359"/>
                  </a:lnTo>
                  <a:lnTo>
                    <a:pt x="409" y="360"/>
                  </a:lnTo>
                  <a:lnTo>
                    <a:pt x="409" y="362"/>
                  </a:lnTo>
                  <a:lnTo>
                    <a:pt x="409" y="363"/>
                  </a:lnTo>
                  <a:lnTo>
                    <a:pt x="409" y="364"/>
                  </a:lnTo>
                  <a:lnTo>
                    <a:pt x="409" y="366"/>
                  </a:lnTo>
                  <a:lnTo>
                    <a:pt x="411" y="367"/>
                  </a:lnTo>
                  <a:lnTo>
                    <a:pt x="411" y="369"/>
                  </a:lnTo>
                  <a:lnTo>
                    <a:pt x="411" y="370"/>
                  </a:lnTo>
                  <a:lnTo>
                    <a:pt x="411" y="372"/>
                  </a:lnTo>
                  <a:lnTo>
                    <a:pt x="412" y="373"/>
                  </a:lnTo>
                  <a:lnTo>
                    <a:pt x="412" y="375"/>
                  </a:lnTo>
                  <a:lnTo>
                    <a:pt x="412" y="376"/>
                  </a:lnTo>
                  <a:lnTo>
                    <a:pt x="413" y="376"/>
                  </a:lnTo>
                  <a:lnTo>
                    <a:pt x="413" y="379"/>
                  </a:lnTo>
                  <a:lnTo>
                    <a:pt x="419" y="379"/>
                  </a:lnTo>
                  <a:lnTo>
                    <a:pt x="420" y="379"/>
                  </a:lnTo>
                  <a:lnTo>
                    <a:pt x="424" y="379"/>
                  </a:lnTo>
                  <a:lnTo>
                    <a:pt x="424" y="380"/>
                  </a:lnTo>
                  <a:lnTo>
                    <a:pt x="424" y="382"/>
                  </a:lnTo>
                  <a:lnTo>
                    <a:pt x="426" y="382"/>
                  </a:lnTo>
                  <a:lnTo>
                    <a:pt x="426" y="383"/>
                  </a:lnTo>
                  <a:lnTo>
                    <a:pt x="426" y="385"/>
                  </a:lnTo>
                  <a:lnTo>
                    <a:pt x="426" y="386"/>
                  </a:lnTo>
                  <a:lnTo>
                    <a:pt x="427" y="386"/>
                  </a:lnTo>
                  <a:lnTo>
                    <a:pt x="426" y="388"/>
                  </a:lnTo>
                  <a:lnTo>
                    <a:pt x="427" y="389"/>
                  </a:lnTo>
                  <a:lnTo>
                    <a:pt x="427" y="390"/>
                  </a:lnTo>
                  <a:lnTo>
                    <a:pt x="427" y="392"/>
                  </a:lnTo>
                  <a:lnTo>
                    <a:pt x="426" y="392"/>
                  </a:lnTo>
                  <a:lnTo>
                    <a:pt x="426" y="393"/>
                  </a:lnTo>
                  <a:lnTo>
                    <a:pt x="426" y="396"/>
                  </a:lnTo>
                  <a:lnTo>
                    <a:pt x="426" y="398"/>
                  </a:lnTo>
                  <a:lnTo>
                    <a:pt x="424" y="398"/>
                  </a:lnTo>
                  <a:lnTo>
                    <a:pt x="423" y="398"/>
                  </a:lnTo>
                  <a:lnTo>
                    <a:pt x="422" y="398"/>
                  </a:lnTo>
                  <a:lnTo>
                    <a:pt x="420" y="399"/>
                  </a:lnTo>
                  <a:lnTo>
                    <a:pt x="419" y="399"/>
                  </a:lnTo>
                  <a:lnTo>
                    <a:pt x="418" y="400"/>
                  </a:lnTo>
                  <a:lnTo>
                    <a:pt x="416" y="400"/>
                  </a:lnTo>
                  <a:lnTo>
                    <a:pt x="416" y="402"/>
                  </a:lnTo>
                  <a:lnTo>
                    <a:pt x="415" y="402"/>
                  </a:lnTo>
                  <a:lnTo>
                    <a:pt x="413" y="402"/>
                  </a:lnTo>
                  <a:lnTo>
                    <a:pt x="412" y="403"/>
                  </a:lnTo>
                  <a:lnTo>
                    <a:pt x="411" y="403"/>
                  </a:lnTo>
                  <a:lnTo>
                    <a:pt x="411" y="405"/>
                  </a:lnTo>
                  <a:lnTo>
                    <a:pt x="409" y="406"/>
                  </a:lnTo>
                  <a:lnTo>
                    <a:pt x="408" y="409"/>
                  </a:lnTo>
                  <a:lnTo>
                    <a:pt x="407" y="409"/>
                  </a:lnTo>
                  <a:lnTo>
                    <a:pt x="405" y="409"/>
                  </a:lnTo>
                  <a:lnTo>
                    <a:pt x="404" y="409"/>
                  </a:lnTo>
                  <a:lnTo>
                    <a:pt x="404" y="408"/>
                  </a:lnTo>
                  <a:lnTo>
                    <a:pt x="402" y="408"/>
                  </a:lnTo>
                  <a:lnTo>
                    <a:pt x="401" y="408"/>
                  </a:lnTo>
                  <a:lnTo>
                    <a:pt x="400" y="408"/>
                  </a:lnTo>
                  <a:lnTo>
                    <a:pt x="398" y="408"/>
                  </a:lnTo>
                  <a:lnTo>
                    <a:pt x="398" y="406"/>
                  </a:lnTo>
                  <a:lnTo>
                    <a:pt x="397" y="406"/>
                  </a:lnTo>
                  <a:lnTo>
                    <a:pt x="396" y="406"/>
                  </a:lnTo>
                  <a:lnTo>
                    <a:pt x="394" y="406"/>
                  </a:lnTo>
                  <a:lnTo>
                    <a:pt x="393" y="406"/>
                  </a:lnTo>
                  <a:lnTo>
                    <a:pt x="392" y="406"/>
                  </a:lnTo>
                  <a:lnTo>
                    <a:pt x="392" y="408"/>
                  </a:lnTo>
                  <a:lnTo>
                    <a:pt x="390" y="408"/>
                  </a:lnTo>
                  <a:lnTo>
                    <a:pt x="389" y="408"/>
                  </a:lnTo>
                  <a:lnTo>
                    <a:pt x="387" y="409"/>
                  </a:lnTo>
                  <a:lnTo>
                    <a:pt x="389" y="409"/>
                  </a:lnTo>
                  <a:lnTo>
                    <a:pt x="389" y="411"/>
                  </a:lnTo>
                  <a:lnTo>
                    <a:pt x="389" y="412"/>
                  </a:lnTo>
                  <a:lnTo>
                    <a:pt x="389" y="413"/>
                  </a:lnTo>
                  <a:lnTo>
                    <a:pt x="390" y="413"/>
                  </a:lnTo>
                  <a:lnTo>
                    <a:pt x="390" y="415"/>
                  </a:lnTo>
                  <a:lnTo>
                    <a:pt x="390" y="416"/>
                  </a:lnTo>
                  <a:lnTo>
                    <a:pt x="392" y="416"/>
                  </a:lnTo>
                  <a:lnTo>
                    <a:pt x="392" y="418"/>
                  </a:lnTo>
                  <a:lnTo>
                    <a:pt x="392" y="419"/>
                  </a:lnTo>
                  <a:lnTo>
                    <a:pt x="392" y="421"/>
                  </a:lnTo>
                  <a:lnTo>
                    <a:pt x="393" y="422"/>
                  </a:lnTo>
                  <a:lnTo>
                    <a:pt x="394" y="422"/>
                  </a:lnTo>
                  <a:lnTo>
                    <a:pt x="396" y="422"/>
                  </a:lnTo>
                  <a:lnTo>
                    <a:pt x="397" y="422"/>
                  </a:lnTo>
                  <a:lnTo>
                    <a:pt x="398" y="422"/>
                  </a:lnTo>
                  <a:lnTo>
                    <a:pt x="400" y="422"/>
                  </a:lnTo>
                  <a:lnTo>
                    <a:pt x="401" y="422"/>
                  </a:lnTo>
                  <a:lnTo>
                    <a:pt x="402" y="422"/>
                  </a:lnTo>
                  <a:lnTo>
                    <a:pt x="404" y="424"/>
                  </a:lnTo>
                  <a:lnTo>
                    <a:pt x="405" y="425"/>
                  </a:lnTo>
                  <a:lnTo>
                    <a:pt x="407" y="425"/>
                  </a:lnTo>
                  <a:lnTo>
                    <a:pt x="408" y="425"/>
                  </a:lnTo>
                  <a:lnTo>
                    <a:pt x="408" y="426"/>
                  </a:lnTo>
                  <a:lnTo>
                    <a:pt x="408" y="429"/>
                  </a:lnTo>
                  <a:lnTo>
                    <a:pt x="408" y="431"/>
                  </a:lnTo>
                  <a:lnTo>
                    <a:pt x="408" y="432"/>
                  </a:lnTo>
                  <a:lnTo>
                    <a:pt x="407" y="432"/>
                  </a:lnTo>
                  <a:lnTo>
                    <a:pt x="405" y="432"/>
                  </a:lnTo>
                  <a:lnTo>
                    <a:pt x="404" y="432"/>
                  </a:lnTo>
                  <a:lnTo>
                    <a:pt x="404" y="431"/>
                  </a:lnTo>
                  <a:lnTo>
                    <a:pt x="402" y="431"/>
                  </a:lnTo>
                  <a:lnTo>
                    <a:pt x="401" y="431"/>
                  </a:lnTo>
                  <a:lnTo>
                    <a:pt x="400" y="431"/>
                  </a:lnTo>
                  <a:lnTo>
                    <a:pt x="398" y="431"/>
                  </a:lnTo>
                  <a:lnTo>
                    <a:pt x="397" y="431"/>
                  </a:lnTo>
                  <a:lnTo>
                    <a:pt x="398" y="432"/>
                  </a:lnTo>
                  <a:lnTo>
                    <a:pt x="398" y="434"/>
                  </a:lnTo>
                  <a:lnTo>
                    <a:pt x="400" y="434"/>
                  </a:lnTo>
                  <a:lnTo>
                    <a:pt x="400" y="435"/>
                  </a:lnTo>
                  <a:lnTo>
                    <a:pt x="401" y="435"/>
                  </a:lnTo>
                  <a:lnTo>
                    <a:pt x="401" y="437"/>
                  </a:lnTo>
                  <a:lnTo>
                    <a:pt x="402" y="438"/>
                  </a:lnTo>
                  <a:lnTo>
                    <a:pt x="404" y="439"/>
                  </a:lnTo>
                  <a:lnTo>
                    <a:pt x="405" y="439"/>
                  </a:lnTo>
                  <a:lnTo>
                    <a:pt x="405" y="441"/>
                  </a:lnTo>
                  <a:lnTo>
                    <a:pt x="407" y="441"/>
                  </a:lnTo>
                  <a:lnTo>
                    <a:pt x="407" y="442"/>
                  </a:lnTo>
                  <a:lnTo>
                    <a:pt x="407" y="444"/>
                  </a:lnTo>
                  <a:lnTo>
                    <a:pt x="407" y="445"/>
                  </a:lnTo>
                  <a:lnTo>
                    <a:pt x="407" y="447"/>
                  </a:lnTo>
                  <a:lnTo>
                    <a:pt x="405" y="447"/>
                  </a:lnTo>
                  <a:lnTo>
                    <a:pt x="404" y="447"/>
                  </a:lnTo>
                  <a:lnTo>
                    <a:pt x="402" y="445"/>
                  </a:lnTo>
                  <a:lnTo>
                    <a:pt x="401" y="445"/>
                  </a:lnTo>
                  <a:lnTo>
                    <a:pt x="401" y="444"/>
                  </a:lnTo>
                  <a:lnTo>
                    <a:pt x="400" y="444"/>
                  </a:lnTo>
                  <a:lnTo>
                    <a:pt x="400" y="442"/>
                  </a:lnTo>
                  <a:lnTo>
                    <a:pt x="398" y="442"/>
                  </a:lnTo>
                  <a:lnTo>
                    <a:pt x="398" y="441"/>
                  </a:lnTo>
                  <a:lnTo>
                    <a:pt x="398" y="439"/>
                  </a:lnTo>
                  <a:lnTo>
                    <a:pt x="397" y="439"/>
                  </a:lnTo>
                  <a:lnTo>
                    <a:pt x="396" y="439"/>
                  </a:lnTo>
                  <a:lnTo>
                    <a:pt x="394" y="439"/>
                  </a:lnTo>
                  <a:lnTo>
                    <a:pt x="393" y="438"/>
                  </a:lnTo>
                  <a:lnTo>
                    <a:pt x="390" y="439"/>
                  </a:lnTo>
                  <a:lnTo>
                    <a:pt x="390" y="441"/>
                  </a:lnTo>
                  <a:lnTo>
                    <a:pt x="390" y="442"/>
                  </a:lnTo>
                  <a:lnTo>
                    <a:pt x="390" y="444"/>
                  </a:lnTo>
                  <a:lnTo>
                    <a:pt x="392" y="444"/>
                  </a:lnTo>
                  <a:lnTo>
                    <a:pt x="392" y="445"/>
                  </a:lnTo>
                  <a:lnTo>
                    <a:pt x="390" y="445"/>
                  </a:lnTo>
                  <a:lnTo>
                    <a:pt x="390" y="447"/>
                  </a:lnTo>
                  <a:lnTo>
                    <a:pt x="389" y="447"/>
                  </a:lnTo>
                  <a:lnTo>
                    <a:pt x="387" y="447"/>
                  </a:lnTo>
                  <a:lnTo>
                    <a:pt x="387" y="445"/>
                  </a:lnTo>
                  <a:lnTo>
                    <a:pt x="386" y="447"/>
                  </a:lnTo>
                  <a:lnTo>
                    <a:pt x="385" y="448"/>
                  </a:lnTo>
                  <a:lnTo>
                    <a:pt x="383" y="448"/>
                  </a:lnTo>
                  <a:lnTo>
                    <a:pt x="383" y="449"/>
                  </a:lnTo>
                  <a:lnTo>
                    <a:pt x="382" y="449"/>
                  </a:lnTo>
                  <a:lnTo>
                    <a:pt x="382" y="451"/>
                  </a:lnTo>
                  <a:lnTo>
                    <a:pt x="381" y="451"/>
                  </a:lnTo>
                  <a:lnTo>
                    <a:pt x="381" y="452"/>
                  </a:lnTo>
                  <a:lnTo>
                    <a:pt x="379" y="452"/>
                  </a:lnTo>
                  <a:lnTo>
                    <a:pt x="378" y="452"/>
                  </a:lnTo>
                  <a:lnTo>
                    <a:pt x="376" y="452"/>
                  </a:lnTo>
                  <a:lnTo>
                    <a:pt x="375" y="452"/>
                  </a:lnTo>
                  <a:lnTo>
                    <a:pt x="374" y="452"/>
                  </a:lnTo>
                  <a:lnTo>
                    <a:pt x="374" y="451"/>
                  </a:lnTo>
                  <a:lnTo>
                    <a:pt x="374" y="452"/>
                  </a:lnTo>
                  <a:lnTo>
                    <a:pt x="374" y="454"/>
                  </a:lnTo>
                  <a:lnTo>
                    <a:pt x="374" y="455"/>
                  </a:lnTo>
                  <a:lnTo>
                    <a:pt x="372" y="455"/>
                  </a:lnTo>
                  <a:lnTo>
                    <a:pt x="372" y="457"/>
                  </a:lnTo>
                  <a:lnTo>
                    <a:pt x="371" y="457"/>
                  </a:lnTo>
                  <a:lnTo>
                    <a:pt x="370" y="455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8" y="452"/>
                  </a:lnTo>
                  <a:lnTo>
                    <a:pt x="367" y="452"/>
                  </a:lnTo>
                  <a:lnTo>
                    <a:pt x="365" y="452"/>
                  </a:lnTo>
                  <a:lnTo>
                    <a:pt x="363" y="452"/>
                  </a:lnTo>
                  <a:lnTo>
                    <a:pt x="361" y="452"/>
                  </a:lnTo>
                  <a:lnTo>
                    <a:pt x="361" y="454"/>
                  </a:lnTo>
                  <a:lnTo>
                    <a:pt x="360" y="454"/>
                  </a:lnTo>
                  <a:lnTo>
                    <a:pt x="359" y="454"/>
                  </a:lnTo>
                  <a:lnTo>
                    <a:pt x="357" y="454"/>
                  </a:lnTo>
                  <a:lnTo>
                    <a:pt x="356" y="455"/>
                  </a:lnTo>
                  <a:lnTo>
                    <a:pt x="355" y="454"/>
                  </a:lnTo>
                  <a:lnTo>
                    <a:pt x="353" y="454"/>
                  </a:lnTo>
                  <a:lnTo>
                    <a:pt x="352" y="454"/>
                  </a:lnTo>
                  <a:lnTo>
                    <a:pt x="350" y="454"/>
                  </a:lnTo>
                  <a:lnTo>
                    <a:pt x="349" y="452"/>
                  </a:lnTo>
                  <a:lnTo>
                    <a:pt x="348" y="452"/>
                  </a:lnTo>
                  <a:lnTo>
                    <a:pt x="346" y="452"/>
                  </a:lnTo>
                  <a:lnTo>
                    <a:pt x="346" y="451"/>
                  </a:lnTo>
                  <a:lnTo>
                    <a:pt x="345" y="451"/>
                  </a:lnTo>
                  <a:lnTo>
                    <a:pt x="344" y="451"/>
                  </a:lnTo>
                  <a:lnTo>
                    <a:pt x="344" y="449"/>
                  </a:lnTo>
                  <a:lnTo>
                    <a:pt x="342" y="449"/>
                  </a:lnTo>
                  <a:lnTo>
                    <a:pt x="342" y="448"/>
                  </a:lnTo>
                  <a:lnTo>
                    <a:pt x="342" y="447"/>
                  </a:lnTo>
                  <a:lnTo>
                    <a:pt x="341" y="447"/>
                  </a:lnTo>
                  <a:lnTo>
                    <a:pt x="339" y="445"/>
                  </a:lnTo>
                  <a:lnTo>
                    <a:pt x="338" y="445"/>
                  </a:lnTo>
                  <a:lnTo>
                    <a:pt x="338" y="444"/>
                  </a:lnTo>
                  <a:lnTo>
                    <a:pt x="337" y="444"/>
                  </a:lnTo>
                  <a:lnTo>
                    <a:pt x="335" y="442"/>
                  </a:lnTo>
                  <a:lnTo>
                    <a:pt x="334" y="442"/>
                  </a:lnTo>
                  <a:lnTo>
                    <a:pt x="333" y="442"/>
                  </a:lnTo>
                  <a:lnTo>
                    <a:pt x="331" y="441"/>
                  </a:lnTo>
                  <a:lnTo>
                    <a:pt x="330" y="441"/>
                  </a:lnTo>
                  <a:lnTo>
                    <a:pt x="330" y="439"/>
                  </a:lnTo>
                  <a:lnTo>
                    <a:pt x="328" y="439"/>
                  </a:lnTo>
                  <a:lnTo>
                    <a:pt x="327" y="439"/>
                  </a:lnTo>
                  <a:lnTo>
                    <a:pt x="327" y="438"/>
                  </a:lnTo>
                  <a:lnTo>
                    <a:pt x="326" y="438"/>
                  </a:lnTo>
                  <a:lnTo>
                    <a:pt x="324" y="438"/>
                  </a:lnTo>
                  <a:lnTo>
                    <a:pt x="324" y="439"/>
                  </a:lnTo>
                  <a:lnTo>
                    <a:pt x="324" y="441"/>
                  </a:lnTo>
                  <a:lnTo>
                    <a:pt x="324" y="442"/>
                  </a:lnTo>
                  <a:lnTo>
                    <a:pt x="324" y="444"/>
                  </a:lnTo>
                  <a:lnTo>
                    <a:pt x="324" y="445"/>
                  </a:lnTo>
                  <a:lnTo>
                    <a:pt x="323" y="445"/>
                  </a:lnTo>
                  <a:lnTo>
                    <a:pt x="322" y="445"/>
                  </a:lnTo>
                  <a:lnTo>
                    <a:pt x="320" y="445"/>
                  </a:lnTo>
                  <a:lnTo>
                    <a:pt x="319" y="444"/>
                  </a:lnTo>
                  <a:lnTo>
                    <a:pt x="315" y="441"/>
                  </a:lnTo>
                  <a:lnTo>
                    <a:pt x="311" y="437"/>
                  </a:lnTo>
                  <a:lnTo>
                    <a:pt x="309" y="435"/>
                  </a:lnTo>
                  <a:lnTo>
                    <a:pt x="309" y="437"/>
                  </a:lnTo>
                  <a:lnTo>
                    <a:pt x="308" y="437"/>
                  </a:lnTo>
                  <a:lnTo>
                    <a:pt x="308" y="438"/>
                  </a:lnTo>
                  <a:lnTo>
                    <a:pt x="308" y="439"/>
                  </a:lnTo>
                  <a:lnTo>
                    <a:pt x="307" y="439"/>
                  </a:lnTo>
                  <a:lnTo>
                    <a:pt x="307" y="442"/>
                  </a:lnTo>
                  <a:lnTo>
                    <a:pt x="307" y="444"/>
                  </a:lnTo>
                  <a:lnTo>
                    <a:pt x="307" y="445"/>
                  </a:lnTo>
                  <a:lnTo>
                    <a:pt x="307" y="447"/>
                  </a:lnTo>
                  <a:lnTo>
                    <a:pt x="307" y="449"/>
                  </a:lnTo>
                  <a:lnTo>
                    <a:pt x="305" y="449"/>
                  </a:lnTo>
                  <a:lnTo>
                    <a:pt x="305" y="452"/>
                  </a:lnTo>
                  <a:lnTo>
                    <a:pt x="305" y="454"/>
                  </a:lnTo>
                  <a:lnTo>
                    <a:pt x="304" y="455"/>
                  </a:lnTo>
                  <a:lnTo>
                    <a:pt x="304" y="457"/>
                  </a:lnTo>
                  <a:lnTo>
                    <a:pt x="305" y="457"/>
                  </a:lnTo>
                  <a:lnTo>
                    <a:pt x="305" y="458"/>
                  </a:lnTo>
                  <a:lnTo>
                    <a:pt x="305" y="460"/>
                  </a:lnTo>
                  <a:lnTo>
                    <a:pt x="305" y="461"/>
                  </a:lnTo>
                  <a:lnTo>
                    <a:pt x="307" y="462"/>
                  </a:lnTo>
                  <a:lnTo>
                    <a:pt x="307" y="464"/>
                  </a:lnTo>
                  <a:lnTo>
                    <a:pt x="305" y="465"/>
                  </a:lnTo>
                  <a:lnTo>
                    <a:pt x="305" y="467"/>
                  </a:lnTo>
                  <a:lnTo>
                    <a:pt x="304" y="467"/>
                  </a:lnTo>
                  <a:lnTo>
                    <a:pt x="300" y="467"/>
                  </a:lnTo>
                  <a:lnTo>
                    <a:pt x="297" y="468"/>
                  </a:lnTo>
                  <a:lnTo>
                    <a:pt x="296" y="468"/>
                  </a:lnTo>
                  <a:lnTo>
                    <a:pt x="294" y="468"/>
                  </a:lnTo>
                  <a:lnTo>
                    <a:pt x="290" y="468"/>
                  </a:lnTo>
                  <a:lnTo>
                    <a:pt x="285" y="470"/>
                  </a:lnTo>
                  <a:lnTo>
                    <a:pt x="285" y="474"/>
                  </a:lnTo>
                  <a:lnTo>
                    <a:pt x="286" y="474"/>
                  </a:lnTo>
                  <a:lnTo>
                    <a:pt x="286" y="477"/>
                  </a:lnTo>
                  <a:lnTo>
                    <a:pt x="286" y="478"/>
                  </a:lnTo>
                  <a:lnTo>
                    <a:pt x="286" y="481"/>
                  </a:lnTo>
                  <a:lnTo>
                    <a:pt x="287" y="481"/>
                  </a:lnTo>
                  <a:lnTo>
                    <a:pt x="287" y="483"/>
                  </a:lnTo>
                  <a:lnTo>
                    <a:pt x="287" y="484"/>
                  </a:lnTo>
                  <a:lnTo>
                    <a:pt x="289" y="486"/>
                  </a:lnTo>
                  <a:lnTo>
                    <a:pt x="289" y="487"/>
                  </a:lnTo>
                  <a:lnTo>
                    <a:pt x="289" y="488"/>
                  </a:lnTo>
                  <a:lnTo>
                    <a:pt x="290" y="488"/>
                  </a:lnTo>
                  <a:lnTo>
                    <a:pt x="290" y="490"/>
                  </a:lnTo>
                  <a:lnTo>
                    <a:pt x="290" y="491"/>
                  </a:lnTo>
                  <a:lnTo>
                    <a:pt x="290" y="493"/>
                  </a:lnTo>
                  <a:lnTo>
                    <a:pt x="291" y="493"/>
                  </a:lnTo>
                  <a:lnTo>
                    <a:pt x="291" y="494"/>
                  </a:lnTo>
                  <a:lnTo>
                    <a:pt x="291" y="496"/>
                  </a:lnTo>
                  <a:lnTo>
                    <a:pt x="293" y="496"/>
                  </a:lnTo>
                  <a:lnTo>
                    <a:pt x="293" y="497"/>
                  </a:lnTo>
                  <a:lnTo>
                    <a:pt x="293" y="496"/>
                  </a:lnTo>
                  <a:lnTo>
                    <a:pt x="294" y="496"/>
                  </a:lnTo>
                  <a:lnTo>
                    <a:pt x="294" y="494"/>
                  </a:lnTo>
                  <a:lnTo>
                    <a:pt x="296" y="494"/>
                  </a:lnTo>
                  <a:lnTo>
                    <a:pt x="296" y="493"/>
                  </a:lnTo>
                  <a:lnTo>
                    <a:pt x="297" y="491"/>
                  </a:lnTo>
                  <a:lnTo>
                    <a:pt x="297" y="493"/>
                  </a:lnTo>
                  <a:lnTo>
                    <a:pt x="298" y="493"/>
                  </a:lnTo>
                  <a:lnTo>
                    <a:pt x="300" y="493"/>
                  </a:lnTo>
                  <a:lnTo>
                    <a:pt x="300" y="494"/>
                  </a:lnTo>
                  <a:lnTo>
                    <a:pt x="301" y="493"/>
                  </a:lnTo>
                  <a:lnTo>
                    <a:pt x="301" y="494"/>
                  </a:lnTo>
                  <a:lnTo>
                    <a:pt x="302" y="494"/>
                  </a:lnTo>
                  <a:lnTo>
                    <a:pt x="302" y="496"/>
                  </a:lnTo>
                  <a:lnTo>
                    <a:pt x="304" y="496"/>
                  </a:lnTo>
                  <a:lnTo>
                    <a:pt x="305" y="496"/>
                  </a:lnTo>
                  <a:lnTo>
                    <a:pt x="307" y="496"/>
                  </a:lnTo>
                  <a:lnTo>
                    <a:pt x="307" y="497"/>
                  </a:lnTo>
                  <a:lnTo>
                    <a:pt x="308" y="497"/>
                  </a:lnTo>
                  <a:lnTo>
                    <a:pt x="309" y="497"/>
                  </a:lnTo>
                  <a:lnTo>
                    <a:pt x="311" y="496"/>
                  </a:lnTo>
                  <a:lnTo>
                    <a:pt x="312" y="496"/>
                  </a:lnTo>
                  <a:lnTo>
                    <a:pt x="313" y="496"/>
                  </a:lnTo>
                  <a:lnTo>
                    <a:pt x="315" y="494"/>
                  </a:lnTo>
                  <a:lnTo>
                    <a:pt x="316" y="494"/>
                  </a:lnTo>
                  <a:lnTo>
                    <a:pt x="318" y="494"/>
                  </a:lnTo>
                  <a:lnTo>
                    <a:pt x="318" y="493"/>
                  </a:lnTo>
                  <a:lnTo>
                    <a:pt x="319" y="493"/>
                  </a:lnTo>
                  <a:lnTo>
                    <a:pt x="319" y="494"/>
                  </a:lnTo>
                  <a:lnTo>
                    <a:pt x="318" y="496"/>
                  </a:lnTo>
                  <a:lnTo>
                    <a:pt x="318" y="498"/>
                  </a:lnTo>
                  <a:lnTo>
                    <a:pt x="318" y="500"/>
                  </a:lnTo>
                  <a:lnTo>
                    <a:pt x="319" y="500"/>
                  </a:lnTo>
                  <a:lnTo>
                    <a:pt x="320" y="501"/>
                  </a:lnTo>
                  <a:lnTo>
                    <a:pt x="322" y="501"/>
                  </a:lnTo>
                  <a:lnTo>
                    <a:pt x="322" y="503"/>
                  </a:lnTo>
                  <a:lnTo>
                    <a:pt x="322" y="504"/>
                  </a:lnTo>
                  <a:lnTo>
                    <a:pt x="322" y="506"/>
                  </a:lnTo>
                  <a:lnTo>
                    <a:pt x="322" y="507"/>
                  </a:lnTo>
                  <a:lnTo>
                    <a:pt x="323" y="509"/>
                  </a:lnTo>
                  <a:lnTo>
                    <a:pt x="324" y="509"/>
                  </a:lnTo>
                  <a:lnTo>
                    <a:pt x="326" y="509"/>
                  </a:lnTo>
                  <a:lnTo>
                    <a:pt x="326" y="510"/>
                  </a:lnTo>
                  <a:lnTo>
                    <a:pt x="327" y="510"/>
                  </a:lnTo>
                  <a:lnTo>
                    <a:pt x="327" y="511"/>
                  </a:lnTo>
                  <a:lnTo>
                    <a:pt x="327" y="513"/>
                  </a:lnTo>
                  <a:lnTo>
                    <a:pt x="327" y="514"/>
                  </a:lnTo>
                  <a:lnTo>
                    <a:pt x="326" y="514"/>
                  </a:lnTo>
                  <a:lnTo>
                    <a:pt x="327" y="516"/>
                  </a:lnTo>
                  <a:lnTo>
                    <a:pt x="327" y="517"/>
                  </a:lnTo>
                  <a:lnTo>
                    <a:pt x="328" y="519"/>
                  </a:lnTo>
                  <a:lnTo>
                    <a:pt x="328" y="520"/>
                  </a:lnTo>
                  <a:lnTo>
                    <a:pt x="328" y="522"/>
                  </a:lnTo>
                  <a:lnTo>
                    <a:pt x="328" y="523"/>
                  </a:lnTo>
                  <a:lnTo>
                    <a:pt x="330" y="524"/>
                  </a:lnTo>
                  <a:lnTo>
                    <a:pt x="330" y="526"/>
                  </a:lnTo>
                  <a:lnTo>
                    <a:pt x="330" y="527"/>
                  </a:lnTo>
                  <a:lnTo>
                    <a:pt x="330" y="529"/>
                  </a:lnTo>
                  <a:lnTo>
                    <a:pt x="330" y="530"/>
                  </a:lnTo>
                  <a:lnTo>
                    <a:pt x="330" y="533"/>
                  </a:lnTo>
                  <a:lnTo>
                    <a:pt x="330" y="539"/>
                  </a:lnTo>
                  <a:lnTo>
                    <a:pt x="330" y="545"/>
                  </a:lnTo>
                  <a:lnTo>
                    <a:pt x="330" y="547"/>
                  </a:lnTo>
                  <a:lnTo>
                    <a:pt x="330" y="549"/>
                  </a:lnTo>
                  <a:lnTo>
                    <a:pt x="330" y="552"/>
                  </a:lnTo>
                  <a:lnTo>
                    <a:pt x="330" y="555"/>
                  </a:lnTo>
                  <a:lnTo>
                    <a:pt x="330" y="558"/>
                  </a:lnTo>
                  <a:lnTo>
                    <a:pt x="330" y="560"/>
                  </a:lnTo>
                  <a:lnTo>
                    <a:pt x="330" y="562"/>
                  </a:lnTo>
                  <a:lnTo>
                    <a:pt x="328" y="563"/>
                  </a:lnTo>
                  <a:lnTo>
                    <a:pt x="328" y="565"/>
                  </a:lnTo>
                  <a:lnTo>
                    <a:pt x="327" y="565"/>
                  </a:lnTo>
                  <a:lnTo>
                    <a:pt x="327" y="566"/>
                  </a:lnTo>
                  <a:lnTo>
                    <a:pt x="326" y="568"/>
                  </a:lnTo>
                  <a:lnTo>
                    <a:pt x="324" y="569"/>
                  </a:lnTo>
                  <a:lnTo>
                    <a:pt x="324" y="571"/>
                  </a:lnTo>
                  <a:lnTo>
                    <a:pt x="324" y="573"/>
                  </a:lnTo>
                  <a:lnTo>
                    <a:pt x="324" y="575"/>
                  </a:lnTo>
                  <a:lnTo>
                    <a:pt x="323" y="576"/>
                  </a:lnTo>
                  <a:lnTo>
                    <a:pt x="323" y="578"/>
                  </a:lnTo>
                  <a:lnTo>
                    <a:pt x="323" y="579"/>
                  </a:lnTo>
                  <a:lnTo>
                    <a:pt x="320" y="582"/>
                  </a:lnTo>
                  <a:lnTo>
                    <a:pt x="320" y="583"/>
                  </a:lnTo>
                  <a:lnTo>
                    <a:pt x="319" y="586"/>
                  </a:lnTo>
                  <a:lnTo>
                    <a:pt x="318" y="588"/>
                  </a:lnTo>
                  <a:lnTo>
                    <a:pt x="313" y="585"/>
                  </a:lnTo>
                  <a:lnTo>
                    <a:pt x="311" y="585"/>
                  </a:lnTo>
                  <a:lnTo>
                    <a:pt x="297" y="581"/>
                  </a:lnTo>
                  <a:lnTo>
                    <a:pt x="285" y="578"/>
                  </a:lnTo>
                  <a:lnTo>
                    <a:pt x="285" y="576"/>
                  </a:lnTo>
                  <a:lnTo>
                    <a:pt x="283" y="576"/>
                  </a:lnTo>
                  <a:lnTo>
                    <a:pt x="283" y="575"/>
                  </a:lnTo>
                  <a:lnTo>
                    <a:pt x="283" y="573"/>
                  </a:lnTo>
                  <a:lnTo>
                    <a:pt x="283" y="572"/>
                  </a:lnTo>
                  <a:lnTo>
                    <a:pt x="283" y="571"/>
                  </a:lnTo>
                  <a:lnTo>
                    <a:pt x="283" y="569"/>
                  </a:lnTo>
                  <a:lnTo>
                    <a:pt x="283" y="568"/>
                  </a:lnTo>
                  <a:lnTo>
                    <a:pt x="283" y="566"/>
                  </a:lnTo>
                  <a:lnTo>
                    <a:pt x="283" y="565"/>
                  </a:lnTo>
                  <a:lnTo>
                    <a:pt x="282" y="565"/>
                  </a:lnTo>
                  <a:lnTo>
                    <a:pt x="282" y="563"/>
                  </a:lnTo>
                  <a:lnTo>
                    <a:pt x="281" y="562"/>
                  </a:lnTo>
                  <a:lnTo>
                    <a:pt x="279" y="562"/>
                  </a:lnTo>
                  <a:lnTo>
                    <a:pt x="278" y="562"/>
                  </a:lnTo>
                  <a:lnTo>
                    <a:pt x="276" y="562"/>
                  </a:lnTo>
                  <a:lnTo>
                    <a:pt x="276" y="563"/>
                  </a:lnTo>
                  <a:lnTo>
                    <a:pt x="275" y="563"/>
                  </a:lnTo>
                  <a:lnTo>
                    <a:pt x="274" y="565"/>
                  </a:lnTo>
                  <a:lnTo>
                    <a:pt x="272" y="565"/>
                  </a:lnTo>
                  <a:lnTo>
                    <a:pt x="271" y="565"/>
                  </a:lnTo>
                  <a:lnTo>
                    <a:pt x="270" y="566"/>
                  </a:lnTo>
                  <a:lnTo>
                    <a:pt x="268" y="566"/>
                  </a:lnTo>
                  <a:lnTo>
                    <a:pt x="267" y="566"/>
                  </a:lnTo>
                  <a:lnTo>
                    <a:pt x="265" y="566"/>
                  </a:lnTo>
                  <a:lnTo>
                    <a:pt x="264" y="566"/>
                  </a:lnTo>
                  <a:lnTo>
                    <a:pt x="264" y="565"/>
                  </a:lnTo>
                  <a:lnTo>
                    <a:pt x="263" y="565"/>
                  </a:lnTo>
                  <a:lnTo>
                    <a:pt x="261" y="565"/>
                  </a:lnTo>
                  <a:lnTo>
                    <a:pt x="255" y="565"/>
                  </a:lnTo>
                  <a:lnTo>
                    <a:pt x="249" y="563"/>
                  </a:lnTo>
                  <a:lnTo>
                    <a:pt x="245" y="563"/>
                  </a:lnTo>
                  <a:lnTo>
                    <a:pt x="244" y="562"/>
                  </a:lnTo>
                  <a:lnTo>
                    <a:pt x="242" y="563"/>
                  </a:lnTo>
                  <a:lnTo>
                    <a:pt x="241" y="563"/>
                  </a:lnTo>
                  <a:lnTo>
                    <a:pt x="239" y="565"/>
                  </a:lnTo>
                  <a:lnTo>
                    <a:pt x="238" y="566"/>
                  </a:lnTo>
                  <a:lnTo>
                    <a:pt x="238" y="568"/>
                  </a:lnTo>
                  <a:lnTo>
                    <a:pt x="237" y="568"/>
                  </a:lnTo>
                  <a:lnTo>
                    <a:pt x="237" y="569"/>
                  </a:lnTo>
                  <a:lnTo>
                    <a:pt x="235" y="569"/>
                  </a:lnTo>
                  <a:lnTo>
                    <a:pt x="235" y="571"/>
                  </a:lnTo>
                  <a:lnTo>
                    <a:pt x="234" y="571"/>
                  </a:lnTo>
                  <a:lnTo>
                    <a:pt x="233" y="572"/>
                  </a:lnTo>
                  <a:lnTo>
                    <a:pt x="231" y="572"/>
                  </a:lnTo>
                  <a:lnTo>
                    <a:pt x="230" y="573"/>
                  </a:lnTo>
                  <a:lnTo>
                    <a:pt x="228" y="573"/>
                  </a:lnTo>
                  <a:lnTo>
                    <a:pt x="228" y="575"/>
                  </a:lnTo>
                  <a:lnTo>
                    <a:pt x="228" y="576"/>
                  </a:lnTo>
                  <a:lnTo>
                    <a:pt x="228" y="578"/>
                  </a:lnTo>
                  <a:lnTo>
                    <a:pt x="228" y="579"/>
                  </a:lnTo>
                  <a:lnTo>
                    <a:pt x="227" y="581"/>
                  </a:lnTo>
                  <a:lnTo>
                    <a:pt x="226" y="582"/>
                  </a:lnTo>
                  <a:lnTo>
                    <a:pt x="226" y="583"/>
                  </a:lnTo>
                  <a:lnTo>
                    <a:pt x="224" y="585"/>
                  </a:lnTo>
                  <a:lnTo>
                    <a:pt x="224" y="586"/>
                  </a:lnTo>
                  <a:lnTo>
                    <a:pt x="223" y="588"/>
                  </a:lnTo>
                  <a:lnTo>
                    <a:pt x="222" y="589"/>
                  </a:lnTo>
                  <a:lnTo>
                    <a:pt x="222" y="591"/>
                  </a:lnTo>
                  <a:lnTo>
                    <a:pt x="220" y="592"/>
                  </a:lnTo>
                  <a:lnTo>
                    <a:pt x="219" y="594"/>
                  </a:lnTo>
                  <a:lnTo>
                    <a:pt x="216" y="594"/>
                  </a:lnTo>
                  <a:lnTo>
                    <a:pt x="201" y="598"/>
                  </a:lnTo>
                  <a:lnTo>
                    <a:pt x="198" y="599"/>
                  </a:lnTo>
                  <a:lnTo>
                    <a:pt x="198" y="601"/>
                  </a:lnTo>
                  <a:lnTo>
                    <a:pt x="198" y="602"/>
                  </a:lnTo>
                  <a:lnTo>
                    <a:pt x="198" y="604"/>
                  </a:lnTo>
                  <a:lnTo>
                    <a:pt x="197" y="604"/>
                  </a:lnTo>
                  <a:lnTo>
                    <a:pt x="197" y="605"/>
                  </a:lnTo>
                  <a:lnTo>
                    <a:pt x="196" y="605"/>
                  </a:lnTo>
                  <a:lnTo>
                    <a:pt x="196" y="604"/>
                  </a:lnTo>
                  <a:lnTo>
                    <a:pt x="196" y="602"/>
                  </a:lnTo>
                  <a:lnTo>
                    <a:pt x="194" y="601"/>
                  </a:lnTo>
                  <a:lnTo>
                    <a:pt x="193" y="598"/>
                  </a:lnTo>
                  <a:lnTo>
                    <a:pt x="187" y="591"/>
                  </a:lnTo>
                  <a:lnTo>
                    <a:pt x="185" y="585"/>
                  </a:lnTo>
                  <a:lnTo>
                    <a:pt x="183" y="585"/>
                  </a:lnTo>
                  <a:lnTo>
                    <a:pt x="182" y="585"/>
                  </a:lnTo>
                  <a:lnTo>
                    <a:pt x="181" y="583"/>
                  </a:lnTo>
                  <a:lnTo>
                    <a:pt x="179" y="583"/>
                  </a:lnTo>
                  <a:lnTo>
                    <a:pt x="178" y="583"/>
                  </a:lnTo>
                  <a:lnTo>
                    <a:pt x="176" y="583"/>
                  </a:lnTo>
                  <a:lnTo>
                    <a:pt x="175" y="583"/>
                  </a:lnTo>
                  <a:lnTo>
                    <a:pt x="174" y="583"/>
                  </a:lnTo>
                  <a:lnTo>
                    <a:pt x="172" y="583"/>
                  </a:lnTo>
                  <a:lnTo>
                    <a:pt x="171" y="583"/>
                  </a:lnTo>
                  <a:lnTo>
                    <a:pt x="170" y="583"/>
                  </a:lnTo>
                  <a:lnTo>
                    <a:pt x="168" y="583"/>
                  </a:lnTo>
                  <a:lnTo>
                    <a:pt x="170" y="582"/>
                  </a:lnTo>
                  <a:lnTo>
                    <a:pt x="170" y="581"/>
                  </a:lnTo>
                  <a:lnTo>
                    <a:pt x="171" y="581"/>
                  </a:lnTo>
                  <a:lnTo>
                    <a:pt x="172" y="579"/>
                  </a:lnTo>
                  <a:lnTo>
                    <a:pt x="174" y="578"/>
                  </a:lnTo>
                  <a:lnTo>
                    <a:pt x="174" y="576"/>
                  </a:lnTo>
                  <a:lnTo>
                    <a:pt x="175" y="576"/>
                  </a:lnTo>
                  <a:lnTo>
                    <a:pt x="176" y="573"/>
                  </a:lnTo>
                  <a:lnTo>
                    <a:pt x="176" y="572"/>
                  </a:lnTo>
                  <a:lnTo>
                    <a:pt x="178" y="571"/>
                  </a:lnTo>
                  <a:lnTo>
                    <a:pt x="178" y="569"/>
                  </a:lnTo>
                  <a:lnTo>
                    <a:pt x="176" y="568"/>
                  </a:lnTo>
                  <a:lnTo>
                    <a:pt x="176" y="566"/>
                  </a:lnTo>
                  <a:lnTo>
                    <a:pt x="175" y="563"/>
                  </a:lnTo>
                  <a:lnTo>
                    <a:pt x="174" y="562"/>
                  </a:lnTo>
                  <a:lnTo>
                    <a:pt x="174" y="560"/>
                  </a:lnTo>
                  <a:lnTo>
                    <a:pt x="172" y="559"/>
                  </a:lnTo>
                  <a:lnTo>
                    <a:pt x="171" y="558"/>
                  </a:lnTo>
                  <a:lnTo>
                    <a:pt x="165" y="552"/>
                  </a:lnTo>
                  <a:lnTo>
                    <a:pt x="164" y="550"/>
                  </a:lnTo>
                  <a:lnTo>
                    <a:pt x="164" y="549"/>
                  </a:lnTo>
                  <a:lnTo>
                    <a:pt x="163" y="547"/>
                  </a:lnTo>
                  <a:lnTo>
                    <a:pt x="159" y="537"/>
                  </a:lnTo>
                  <a:lnTo>
                    <a:pt x="153" y="524"/>
                  </a:lnTo>
                  <a:lnTo>
                    <a:pt x="152" y="524"/>
                  </a:lnTo>
                  <a:lnTo>
                    <a:pt x="150" y="524"/>
                  </a:lnTo>
                  <a:lnTo>
                    <a:pt x="149" y="524"/>
                  </a:lnTo>
                  <a:lnTo>
                    <a:pt x="148" y="524"/>
                  </a:lnTo>
                  <a:lnTo>
                    <a:pt x="146" y="524"/>
                  </a:lnTo>
                  <a:lnTo>
                    <a:pt x="145" y="524"/>
                  </a:lnTo>
                  <a:lnTo>
                    <a:pt x="144" y="524"/>
                  </a:lnTo>
                  <a:lnTo>
                    <a:pt x="142" y="524"/>
                  </a:lnTo>
                  <a:lnTo>
                    <a:pt x="141" y="524"/>
                  </a:lnTo>
                  <a:lnTo>
                    <a:pt x="141" y="526"/>
                  </a:lnTo>
                  <a:lnTo>
                    <a:pt x="139" y="526"/>
                  </a:lnTo>
                  <a:lnTo>
                    <a:pt x="138" y="526"/>
                  </a:lnTo>
                  <a:lnTo>
                    <a:pt x="137" y="526"/>
                  </a:lnTo>
                  <a:lnTo>
                    <a:pt x="137" y="527"/>
                  </a:lnTo>
                  <a:lnTo>
                    <a:pt x="135" y="527"/>
                  </a:lnTo>
                  <a:lnTo>
                    <a:pt x="134" y="527"/>
                  </a:lnTo>
                  <a:lnTo>
                    <a:pt x="133" y="527"/>
                  </a:lnTo>
                  <a:lnTo>
                    <a:pt x="133" y="529"/>
                  </a:lnTo>
                  <a:lnTo>
                    <a:pt x="131" y="529"/>
                  </a:lnTo>
                  <a:lnTo>
                    <a:pt x="130" y="530"/>
                  </a:lnTo>
                  <a:lnTo>
                    <a:pt x="128" y="530"/>
                  </a:lnTo>
                  <a:lnTo>
                    <a:pt x="127" y="532"/>
                  </a:lnTo>
                  <a:lnTo>
                    <a:pt x="126" y="533"/>
                  </a:lnTo>
                  <a:lnTo>
                    <a:pt x="124" y="534"/>
                  </a:lnTo>
                  <a:lnTo>
                    <a:pt x="123" y="534"/>
                  </a:lnTo>
                  <a:lnTo>
                    <a:pt x="123" y="536"/>
                  </a:lnTo>
                  <a:lnTo>
                    <a:pt x="122" y="536"/>
                  </a:lnTo>
                  <a:lnTo>
                    <a:pt x="122" y="537"/>
                  </a:lnTo>
                  <a:lnTo>
                    <a:pt x="120" y="539"/>
                  </a:lnTo>
                  <a:lnTo>
                    <a:pt x="120" y="540"/>
                  </a:lnTo>
                  <a:lnTo>
                    <a:pt x="119" y="540"/>
                  </a:lnTo>
                  <a:lnTo>
                    <a:pt x="117" y="540"/>
                  </a:lnTo>
                  <a:lnTo>
                    <a:pt x="116" y="540"/>
                  </a:lnTo>
                  <a:lnTo>
                    <a:pt x="116" y="539"/>
                  </a:lnTo>
                  <a:lnTo>
                    <a:pt x="115" y="539"/>
                  </a:lnTo>
                  <a:lnTo>
                    <a:pt x="113" y="539"/>
                  </a:lnTo>
                  <a:lnTo>
                    <a:pt x="112" y="539"/>
                  </a:lnTo>
                  <a:lnTo>
                    <a:pt x="111" y="539"/>
                  </a:lnTo>
                  <a:lnTo>
                    <a:pt x="109" y="539"/>
                  </a:lnTo>
                  <a:lnTo>
                    <a:pt x="109" y="540"/>
                  </a:lnTo>
                  <a:lnTo>
                    <a:pt x="108" y="540"/>
                  </a:lnTo>
                  <a:lnTo>
                    <a:pt x="107" y="540"/>
                  </a:lnTo>
                  <a:lnTo>
                    <a:pt x="107" y="539"/>
                  </a:lnTo>
                  <a:lnTo>
                    <a:pt x="105" y="539"/>
                  </a:lnTo>
                  <a:lnTo>
                    <a:pt x="105" y="537"/>
                  </a:lnTo>
                  <a:lnTo>
                    <a:pt x="104" y="537"/>
                  </a:lnTo>
                  <a:lnTo>
                    <a:pt x="104" y="536"/>
                  </a:lnTo>
                  <a:lnTo>
                    <a:pt x="102" y="536"/>
                  </a:lnTo>
                  <a:lnTo>
                    <a:pt x="101" y="536"/>
                  </a:lnTo>
                  <a:lnTo>
                    <a:pt x="100" y="536"/>
                  </a:lnTo>
                  <a:lnTo>
                    <a:pt x="97" y="536"/>
                  </a:lnTo>
                  <a:lnTo>
                    <a:pt x="93" y="537"/>
                  </a:lnTo>
                  <a:lnTo>
                    <a:pt x="93" y="539"/>
                  </a:lnTo>
                  <a:lnTo>
                    <a:pt x="89" y="539"/>
                  </a:lnTo>
                  <a:lnTo>
                    <a:pt x="87" y="540"/>
                  </a:lnTo>
                  <a:lnTo>
                    <a:pt x="86" y="540"/>
                  </a:lnTo>
                  <a:lnTo>
                    <a:pt x="85" y="540"/>
                  </a:lnTo>
                  <a:lnTo>
                    <a:pt x="85" y="542"/>
                  </a:lnTo>
                  <a:lnTo>
                    <a:pt x="83" y="542"/>
                  </a:lnTo>
                  <a:lnTo>
                    <a:pt x="82" y="543"/>
                  </a:lnTo>
                  <a:lnTo>
                    <a:pt x="80" y="543"/>
                  </a:lnTo>
                  <a:lnTo>
                    <a:pt x="80" y="545"/>
                  </a:lnTo>
                  <a:lnTo>
                    <a:pt x="79" y="545"/>
                  </a:lnTo>
                  <a:lnTo>
                    <a:pt x="78" y="545"/>
                  </a:lnTo>
                  <a:lnTo>
                    <a:pt x="78" y="546"/>
                  </a:lnTo>
                  <a:lnTo>
                    <a:pt x="76" y="546"/>
                  </a:lnTo>
                  <a:lnTo>
                    <a:pt x="76" y="547"/>
                  </a:lnTo>
                  <a:lnTo>
                    <a:pt x="75" y="549"/>
                  </a:lnTo>
                  <a:lnTo>
                    <a:pt x="74" y="550"/>
                  </a:lnTo>
                  <a:lnTo>
                    <a:pt x="68" y="552"/>
                  </a:lnTo>
                  <a:lnTo>
                    <a:pt x="67" y="552"/>
                  </a:lnTo>
                  <a:lnTo>
                    <a:pt x="65" y="552"/>
                  </a:lnTo>
                  <a:lnTo>
                    <a:pt x="64" y="552"/>
                  </a:lnTo>
                  <a:lnTo>
                    <a:pt x="64" y="553"/>
                  </a:lnTo>
                  <a:lnTo>
                    <a:pt x="63" y="553"/>
                  </a:lnTo>
                  <a:lnTo>
                    <a:pt x="61" y="555"/>
                  </a:lnTo>
                  <a:lnTo>
                    <a:pt x="60" y="555"/>
                  </a:lnTo>
                  <a:lnTo>
                    <a:pt x="59" y="555"/>
                  </a:lnTo>
                  <a:lnTo>
                    <a:pt x="59" y="556"/>
                  </a:lnTo>
                  <a:lnTo>
                    <a:pt x="57" y="556"/>
                  </a:lnTo>
                  <a:lnTo>
                    <a:pt x="57" y="558"/>
                  </a:lnTo>
                  <a:lnTo>
                    <a:pt x="56" y="559"/>
                  </a:lnTo>
                  <a:lnTo>
                    <a:pt x="54" y="559"/>
                  </a:lnTo>
                  <a:lnTo>
                    <a:pt x="53" y="560"/>
                  </a:lnTo>
                  <a:lnTo>
                    <a:pt x="52" y="560"/>
                  </a:lnTo>
                  <a:lnTo>
                    <a:pt x="50" y="560"/>
                  </a:lnTo>
                  <a:lnTo>
                    <a:pt x="49" y="560"/>
                  </a:lnTo>
                  <a:lnTo>
                    <a:pt x="49" y="562"/>
                  </a:lnTo>
                  <a:lnTo>
                    <a:pt x="48" y="562"/>
                  </a:lnTo>
                  <a:lnTo>
                    <a:pt x="46" y="562"/>
                  </a:lnTo>
                  <a:lnTo>
                    <a:pt x="45" y="562"/>
                  </a:lnTo>
                  <a:lnTo>
                    <a:pt x="45" y="560"/>
                  </a:lnTo>
                  <a:lnTo>
                    <a:pt x="43" y="560"/>
                  </a:lnTo>
                  <a:lnTo>
                    <a:pt x="42" y="560"/>
                  </a:lnTo>
                  <a:lnTo>
                    <a:pt x="41" y="560"/>
                  </a:lnTo>
                  <a:lnTo>
                    <a:pt x="39" y="562"/>
                  </a:lnTo>
                  <a:lnTo>
                    <a:pt x="38" y="562"/>
                  </a:lnTo>
                  <a:lnTo>
                    <a:pt x="38" y="560"/>
                  </a:lnTo>
                  <a:lnTo>
                    <a:pt x="37" y="560"/>
                  </a:lnTo>
                  <a:lnTo>
                    <a:pt x="35" y="560"/>
                  </a:lnTo>
                  <a:lnTo>
                    <a:pt x="34" y="559"/>
                  </a:lnTo>
                  <a:lnTo>
                    <a:pt x="33" y="559"/>
                  </a:lnTo>
                  <a:lnTo>
                    <a:pt x="31" y="559"/>
                  </a:lnTo>
                  <a:lnTo>
                    <a:pt x="31" y="558"/>
                  </a:lnTo>
                  <a:lnTo>
                    <a:pt x="30" y="558"/>
                  </a:lnTo>
                  <a:lnTo>
                    <a:pt x="28" y="556"/>
                  </a:lnTo>
                  <a:lnTo>
                    <a:pt x="27" y="556"/>
                  </a:lnTo>
                  <a:lnTo>
                    <a:pt x="26" y="556"/>
                  </a:lnTo>
                  <a:lnTo>
                    <a:pt x="24" y="556"/>
                  </a:lnTo>
                  <a:lnTo>
                    <a:pt x="23" y="556"/>
                  </a:lnTo>
                  <a:lnTo>
                    <a:pt x="22" y="556"/>
                  </a:lnTo>
                  <a:lnTo>
                    <a:pt x="20" y="556"/>
                  </a:lnTo>
                  <a:lnTo>
                    <a:pt x="19" y="556"/>
                  </a:lnTo>
                  <a:lnTo>
                    <a:pt x="17" y="556"/>
                  </a:lnTo>
                  <a:lnTo>
                    <a:pt x="16" y="556"/>
                  </a:lnTo>
                  <a:lnTo>
                    <a:pt x="15" y="556"/>
                  </a:lnTo>
                  <a:lnTo>
                    <a:pt x="13" y="556"/>
                  </a:lnTo>
                  <a:lnTo>
                    <a:pt x="12" y="556"/>
                  </a:lnTo>
                  <a:lnTo>
                    <a:pt x="12" y="555"/>
                  </a:lnTo>
                  <a:lnTo>
                    <a:pt x="11" y="555"/>
                  </a:lnTo>
                  <a:lnTo>
                    <a:pt x="9" y="555"/>
                  </a:lnTo>
                  <a:lnTo>
                    <a:pt x="8" y="555"/>
                  </a:lnTo>
                  <a:lnTo>
                    <a:pt x="6" y="555"/>
                  </a:lnTo>
                  <a:lnTo>
                    <a:pt x="5" y="555"/>
                  </a:lnTo>
                  <a:lnTo>
                    <a:pt x="4" y="555"/>
                  </a:lnTo>
                  <a:lnTo>
                    <a:pt x="2" y="555"/>
                  </a:lnTo>
                  <a:lnTo>
                    <a:pt x="1" y="555"/>
                  </a:lnTo>
                  <a:lnTo>
                    <a:pt x="0" y="555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3" name="Freeform 105"/>
            <p:cNvSpPr>
              <a:spLocks/>
            </p:cNvSpPr>
            <p:nvPr/>
          </p:nvSpPr>
          <p:spPr bwMode="auto">
            <a:xfrm>
              <a:off x="3901" y="606"/>
              <a:ext cx="565" cy="613"/>
            </a:xfrm>
            <a:custGeom>
              <a:avLst/>
              <a:gdLst>
                <a:gd name="T0" fmla="*/ 505 w 565"/>
                <a:gd name="T1" fmla="*/ 586 h 613"/>
                <a:gd name="T2" fmla="*/ 489 w 565"/>
                <a:gd name="T3" fmla="*/ 593 h 613"/>
                <a:gd name="T4" fmla="*/ 471 w 565"/>
                <a:gd name="T5" fmla="*/ 583 h 613"/>
                <a:gd name="T6" fmla="*/ 354 w 565"/>
                <a:gd name="T7" fmla="*/ 587 h 613"/>
                <a:gd name="T8" fmla="*/ 312 w 565"/>
                <a:gd name="T9" fmla="*/ 612 h 613"/>
                <a:gd name="T10" fmla="*/ 294 w 565"/>
                <a:gd name="T11" fmla="*/ 605 h 613"/>
                <a:gd name="T12" fmla="*/ 275 w 565"/>
                <a:gd name="T13" fmla="*/ 606 h 613"/>
                <a:gd name="T14" fmla="*/ 256 w 565"/>
                <a:gd name="T15" fmla="*/ 605 h 613"/>
                <a:gd name="T16" fmla="*/ 231 w 565"/>
                <a:gd name="T17" fmla="*/ 606 h 613"/>
                <a:gd name="T18" fmla="*/ 212 w 565"/>
                <a:gd name="T19" fmla="*/ 585 h 613"/>
                <a:gd name="T20" fmla="*/ 189 w 565"/>
                <a:gd name="T21" fmla="*/ 550 h 613"/>
                <a:gd name="T22" fmla="*/ 164 w 565"/>
                <a:gd name="T23" fmla="*/ 533 h 613"/>
                <a:gd name="T24" fmla="*/ 156 w 565"/>
                <a:gd name="T25" fmla="*/ 553 h 613"/>
                <a:gd name="T26" fmla="*/ 138 w 565"/>
                <a:gd name="T27" fmla="*/ 540 h 613"/>
                <a:gd name="T28" fmla="*/ 82 w 565"/>
                <a:gd name="T29" fmla="*/ 502 h 613"/>
                <a:gd name="T30" fmla="*/ 104 w 565"/>
                <a:gd name="T31" fmla="*/ 458 h 613"/>
                <a:gd name="T32" fmla="*/ 80 w 565"/>
                <a:gd name="T33" fmla="*/ 438 h 613"/>
                <a:gd name="T34" fmla="*/ 41 w 565"/>
                <a:gd name="T35" fmla="*/ 422 h 613"/>
                <a:gd name="T36" fmla="*/ 35 w 565"/>
                <a:gd name="T37" fmla="*/ 390 h 613"/>
                <a:gd name="T38" fmla="*/ 53 w 565"/>
                <a:gd name="T39" fmla="*/ 358 h 613"/>
                <a:gd name="T40" fmla="*/ 111 w 565"/>
                <a:gd name="T41" fmla="*/ 331 h 613"/>
                <a:gd name="T42" fmla="*/ 143 w 565"/>
                <a:gd name="T43" fmla="*/ 302 h 613"/>
                <a:gd name="T44" fmla="*/ 183 w 565"/>
                <a:gd name="T45" fmla="*/ 314 h 613"/>
                <a:gd name="T46" fmla="*/ 182 w 565"/>
                <a:gd name="T47" fmla="*/ 295 h 613"/>
                <a:gd name="T48" fmla="*/ 161 w 565"/>
                <a:gd name="T49" fmla="*/ 296 h 613"/>
                <a:gd name="T50" fmla="*/ 137 w 565"/>
                <a:gd name="T51" fmla="*/ 286 h 613"/>
                <a:gd name="T52" fmla="*/ 117 w 565"/>
                <a:gd name="T53" fmla="*/ 286 h 613"/>
                <a:gd name="T54" fmla="*/ 96 w 565"/>
                <a:gd name="T55" fmla="*/ 288 h 613"/>
                <a:gd name="T56" fmla="*/ 69 w 565"/>
                <a:gd name="T57" fmla="*/ 289 h 613"/>
                <a:gd name="T58" fmla="*/ 69 w 565"/>
                <a:gd name="T59" fmla="*/ 263 h 613"/>
                <a:gd name="T60" fmla="*/ 41 w 565"/>
                <a:gd name="T61" fmla="*/ 239 h 613"/>
                <a:gd name="T62" fmla="*/ 8 w 565"/>
                <a:gd name="T63" fmla="*/ 239 h 613"/>
                <a:gd name="T64" fmla="*/ 16 w 565"/>
                <a:gd name="T65" fmla="*/ 223 h 613"/>
                <a:gd name="T66" fmla="*/ 28 w 565"/>
                <a:gd name="T67" fmla="*/ 196 h 613"/>
                <a:gd name="T68" fmla="*/ 27 w 565"/>
                <a:gd name="T69" fmla="*/ 172 h 613"/>
                <a:gd name="T70" fmla="*/ 46 w 565"/>
                <a:gd name="T71" fmla="*/ 172 h 613"/>
                <a:gd name="T72" fmla="*/ 57 w 565"/>
                <a:gd name="T73" fmla="*/ 138 h 613"/>
                <a:gd name="T74" fmla="*/ 75 w 565"/>
                <a:gd name="T75" fmla="*/ 128 h 613"/>
                <a:gd name="T76" fmla="*/ 89 w 565"/>
                <a:gd name="T77" fmla="*/ 108 h 613"/>
                <a:gd name="T78" fmla="*/ 111 w 565"/>
                <a:gd name="T79" fmla="*/ 121 h 613"/>
                <a:gd name="T80" fmla="*/ 143 w 565"/>
                <a:gd name="T81" fmla="*/ 134 h 613"/>
                <a:gd name="T82" fmla="*/ 170 w 565"/>
                <a:gd name="T83" fmla="*/ 149 h 613"/>
                <a:gd name="T84" fmla="*/ 190 w 565"/>
                <a:gd name="T85" fmla="*/ 134 h 613"/>
                <a:gd name="T86" fmla="*/ 213 w 565"/>
                <a:gd name="T87" fmla="*/ 123 h 613"/>
                <a:gd name="T88" fmla="*/ 253 w 565"/>
                <a:gd name="T89" fmla="*/ 108 h 613"/>
                <a:gd name="T90" fmla="*/ 272 w 565"/>
                <a:gd name="T91" fmla="*/ 100 h 613"/>
                <a:gd name="T92" fmla="*/ 298 w 565"/>
                <a:gd name="T93" fmla="*/ 89 h 613"/>
                <a:gd name="T94" fmla="*/ 328 w 565"/>
                <a:gd name="T95" fmla="*/ 77 h 613"/>
                <a:gd name="T96" fmla="*/ 350 w 565"/>
                <a:gd name="T97" fmla="*/ 62 h 613"/>
                <a:gd name="T98" fmla="*/ 359 w 565"/>
                <a:gd name="T99" fmla="*/ 62 h 613"/>
                <a:gd name="T100" fmla="*/ 381 w 565"/>
                <a:gd name="T101" fmla="*/ 66 h 613"/>
                <a:gd name="T102" fmla="*/ 404 w 565"/>
                <a:gd name="T103" fmla="*/ 87 h 613"/>
                <a:gd name="T104" fmla="*/ 424 w 565"/>
                <a:gd name="T105" fmla="*/ 89 h 613"/>
                <a:gd name="T106" fmla="*/ 449 w 565"/>
                <a:gd name="T107" fmla="*/ 79 h 613"/>
                <a:gd name="T108" fmla="*/ 479 w 565"/>
                <a:gd name="T109" fmla="*/ 74 h 613"/>
                <a:gd name="T110" fmla="*/ 500 w 565"/>
                <a:gd name="T111" fmla="*/ 70 h 613"/>
                <a:gd name="T112" fmla="*/ 523 w 565"/>
                <a:gd name="T113" fmla="*/ 43 h 613"/>
                <a:gd name="T114" fmla="*/ 528 w 565"/>
                <a:gd name="T115" fmla="*/ 14 h 613"/>
                <a:gd name="T116" fmla="*/ 542 w 565"/>
                <a:gd name="T117" fmla="*/ 7 h 613"/>
                <a:gd name="T118" fmla="*/ 560 w 565"/>
                <a:gd name="T119" fmla="*/ 1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5" h="613">
                  <a:moveTo>
                    <a:pt x="522" y="595"/>
                  </a:moveTo>
                  <a:lnTo>
                    <a:pt x="520" y="593"/>
                  </a:lnTo>
                  <a:lnTo>
                    <a:pt x="519" y="593"/>
                  </a:lnTo>
                  <a:lnTo>
                    <a:pt x="518" y="593"/>
                  </a:lnTo>
                  <a:lnTo>
                    <a:pt x="516" y="593"/>
                  </a:lnTo>
                  <a:lnTo>
                    <a:pt x="515" y="593"/>
                  </a:lnTo>
                  <a:lnTo>
                    <a:pt x="515" y="592"/>
                  </a:lnTo>
                  <a:lnTo>
                    <a:pt x="513" y="590"/>
                  </a:lnTo>
                  <a:lnTo>
                    <a:pt x="512" y="590"/>
                  </a:lnTo>
                  <a:lnTo>
                    <a:pt x="512" y="589"/>
                  </a:lnTo>
                  <a:lnTo>
                    <a:pt x="511" y="589"/>
                  </a:lnTo>
                  <a:lnTo>
                    <a:pt x="509" y="589"/>
                  </a:lnTo>
                  <a:lnTo>
                    <a:pt x="509" y="587"/>
                  </a:lnTo>
                  <a:lnTo>
                    <a:pt x="508" y="587"/>
                  </a:lnTo>
                  <a:lnTo>
                    <a:pt x="507" y="587"/>
                  </a:lnTo>
                  <a:lnTo>
                    <a:pt x="505" y="587"/>
                  </a:lnTo>
                  <a:lnTo>
                    <a:pt x="505" y="586"/>
                  </a:lnTo>
                  <a:lnTo>
                    <a:pt x="504" y="586"/>
                  </a:lnTo>
                  <a:lnTo>
                    <a:pt x="502" y="586"/>
                  </a:lnTo>
                  <a:lnTo>
                    <a:pt x="501" y="586"/>
                  </a:lnTo>
                  <a:lnTo>
                    <a:pt x="500" y="586"/>
                  </a:lnTo>
                  <a:lnTo>
                    <a:pt x="498" y="586"/>
                  </a:lnTo>
                  <a:lnTo>
                    <a:pt x="497" y="586"/>
                  </a:lnTo>
                  <a:lnTo>
                    <a:pt x="497" y="587"/>
                  </a:lnTo>
                  <a:lnTo>
                    <a:pt x="496" y="587"/>
                  </a:lnTo>
                  <a:lnTo>
                    <a:pt x="496" y="589"/>
                  </a:lnTo>
                  <a:lnTo>
                    <a:pt x="494" y="589"/>
                  </a:lnTo>
                  <a:lnTo>
                    <a:pt x="494" y="590"/>
                  </a:lnTo>
                  <a:lnTo>
                    <a:pt x="493" y="590"/>
                  </a:lnTo>
                  <a:lnTo>
                    <a:pt x="493" y="592"/>
                  </a:lnTo>
                  <a:lnTo>
                    <a:pt x="492" y="592"/>
                  </a:lnTo>
                  <a:lnTo>
                    <a:pt x="492" y="593"/>
                  </a:lnTo>
                  <a:lnTo>
                    <a:pt x="490" y="593"/>
                  </a:lnTo>
                  <a:lnTo>
                    <a:pt x="489" y="593"/>
                  </a:lnTo>
                  <a:lnTo>
                    <a:pt x="487" y="593"/>
                  </a:lnTo>
                  <a:lnTo>
                    <a:pt x="486" y="593"/>
                  </a:lnTo>
                  <a:lnTo>
                    <a:pt x="486" y="592"/>
                  </a:lnTo>
                  <a:lnTo>
                    <a:pt x="485" y="592"/>
                  </a:lnTo>
                  <a:lnTo>
                    <a:pt x="485" y="590"/>
                  </a:lnTo>
                  <a:lnTo>
                    <a:pt x="485" y="589"/>
                  </a:lnTo>
                  <a:lnTo>
                    <a:pt x="483" y="589"/>
                  </a:lnTo>
                  <a:lnTo>
                    <a:pt x="482" y="589"/>
                  </a:lnTo>
                  <a:lnTo>
                    <a:pt x="481" y="589"/>
                  </a:lnTo>
                  <a:lnTo>
                    <a:pt x="481" y="587"/>
                  </a:lnTo>
                  <a:lnTo>
                    <a:pt x="479" y="587"/>
                  </a:lnTo>
                  <a:lnTo>
                    <a:pt x="478" y="586"/>
                  </a:lnTo>
                  <a:lnTo>
                    <a:pt x="476" y="586"/>
                  </a:lnTo>
                  <a:lnTo>
                    <a:pt x="475" y="585"/>
                  </a:lnTo>
                  <a:lnTo>
                    <a:pt x="474" y="585"/>
                  </a:lnTo>
                  <a:lnTo>
                    <a:pt x="472" y="585"/>
                  </a:lnTo>
                  <a:lnTo>
                    <a:pt x="471" y="583"/>
                  </a:lnTo>
                  <a:lnTo>
                    <a:pt x="470" y="583"/>
                  </a:lnTo>
                  <a:lnTo>
                    <a:pt x="461" y="580"/>
                  </a:lnTo>
                  <a:lnTo>
                    <a:pt x="460" y="580"/>
                  </a:lnTo>
                  <a:lnTo>
                    <a:pt x="460" y="579"/>
                  </a:lnTo>
                  <a:lnTo>
                    <a:pt x="459" y="580"/>
                  </a:lnTo>
                  <a:lnTo>
                    <a:pt x="455" y="580"/>
                  </a:lnTo>
                  <a:lnTo>
                    <a:pt x="445" y="580"/>
                  </a:lnTo>
                  <a:lnTo>
                    <a:pt x="428" y="582"/>
                  </a:lnTo>
                  <a:lnTo>
                    <a:pt x="427" y="582"/>
                  </a:lnTo>
                  <a:lnTo>
                    <a:pt x="416" y="583"/>
                  </a:lnTo>
                  <a:lnTo>
                    <a:pt x="405" y="583"/>
                  </a:lnTo>
                  <a:lnTo>
                    <a:pt x="400" y="583"/>
                  </a:lnTo>
                  <a:lnTo>
                    <a:pt x="394" y="585"/>
                  </a:lnTo>
                  <a:lnTo>
                    <a:pt x="381" y="585"/>
                  </a:lnTo>
                  <a:lnTo>
                    <a:pt x="379" y="585"/>
                  </a:lnTo>
                  <a:lnTo>
                    <a:pt x="365" y="586"/>
                  </a:lnTo>
                  <a:lnTo>
                    <a:pt x="354" y="587"/>
                  </a:lnTo>
                  <a:lnTo>
                    <a:pt x="349" y="587"/>
                  </a:lnTo>
                  <a:lnTo>
                    <a:pt x="348" y="602"/>
                  </a:lnTo>
                  <a:lnTo>
                    <a:pt x="346" y="602"/>
                  </a:lnTo>
                  <a:lnTo>
                    <a:pt x="344" y="602"/>
                  </a:lnTo>
                  <a:lnTo>
                    <a:pt x="341" y="603"/>
                  </a:lnTo>
                  <a:lnTo>
                    <a:pt x="338" y="603"/>
                  </a:lnTo>
                  <a:lnTo>
                    <a:pt x="331" y="605"/>
                  </a:lnTo>
                  <a:lnTo>
                    <a:pt x="330" y="605"/>
                  </a:lnTo>
                  <a:lnTo>
                    <a:pt x="327" y="606"/>
                  </a:lnTo>
                  <a:lnTo>
                    <a:pt x="324" y="608"/>
                  </a:lnTo>
                  <a:lnTo>
                    <a:pt x="322" y="609"/>
                  </a:lnTo>
                  <a:lnTo>
                    <a:pt x="320" y="609"/>
                  </a:lnTo>
                  <a:lnTo>
                    <a:pt x="317" y="611"/>
                  </a:lnTo>
                  <a:lnTo>
                    <a:pt x="316" y="612"/>
                  </a:lnTo>
                  <a:lnTo>
                    <a:pt x="315" y="613"/>
                  </a:lnTo>
                  <a:lnTo>
                    <a:pt x="313" y="612"/>
                  </a:lnTo>
                  <a:lnTo>
                    <a:pt x="312" y="612"/>
                  </a:lnTo>
                  <a:lnTo>
                    <a:pt x="311" y="611"/>
                  </a:lnTo>
                  <a:lnTo>
                    <a:pt x="309" y="611"/>
                  </a:lnTo>
                  <a:lnTo>
                    <a:pt x="308" y="611"/>
                  </a:lnTo>
                  <a:lnTo>
                    <a:pt x="307" y="611"/>
                  </a:lnTo>
                  <a:lnTo>
                    <a:pt x="305" y="611"/>
                  </a:lnTo>
                  <a:lnTo>
                    <a:pt x="305" y="609"/>
                  </a:lnTo>
                  <a:lnTo>
                    <a:pt x="304" y="609"/>
                  </a:lnTo>
                  <a:lnTo>
                    <a:pt x="302" y="609"/>
                  </a:lnTo>
                  <a:lnTo>
                    <a:pt x="302" y="608"/>
                  </a:lnTo>
                  <a:lnTo>
                    <a:pt x="301" y="608"/>
                  </a:lnTo>
                  <a:lnTo>
                    <a:pt x="300" y="608"/>
                  </a:lnTo>
                  <a:lnTo>
                    <a:pt x="300" y="606"/>
                  </a:lnTo>
                  <a:lnTo>
                    <a:pt x="298" y="606"/>
                  </a:lnTo>
                  <a:lnTo>
                    <a:pt x="297" y="606"/>
                  </a:lnTo>
                  <a:lnTo>
                    <a:pt x="297" y="605"/>
                  </a:lnTo>
                  <a:lnTo>
                    <a:pt x="296" y="605"/>
                  </a:lnTo>
                  <a:lnTo>
                    <a:pt x="294" y="605"/>
                  </a:lnTo>
                  <a:lnTo>
                    <a:pt x="294" y="603"/>
                  </a:lnTo>
                  <a:lnTo>
                    <a:pt x="293" y="603"/>
                  </a:lnTo>
                  <a:lnTo>
                    <a:pt x="291" y="603"/>
                  </a:lnTo>
                  <a:lnTo>
                    <a:pt x="290" y="602"/>
                  </a:lnTo>
                  <a:lnTo>
                    <a:pt x="289" y="602"/>
                  </a:lnTo>
                  <a:lnTo>
                    <a:pt x="287" y="602"/>
                  </a:lnTo>
                  <a:lnTo>
                    <a:pt x="286" y="602"/>
                  </a:lnTo>
                  <a:lnTo>
                    <a:pt x="285" y="602"/>
                  </a:lnTo>
                  <a:lnTo>
                    <a:pt x="283" y="602"/>
                  </a:lnTo>
                  <a:lnTo>
                    <a:pt x="283" y="603"/>
                  </a:lnTo>
                  <a:lnTo>
                    <a:pt x="282" y="603"/>
                  </a:lnTo>
                  <a:lnTo>
                    <a:pt x="280" y="603"/>
                  </a:lnTo>
                  <a:lnTo>
                    <a:pt x="279" y="603"/>
                  </a:lnTo>
                  <a:lnTo>
                    <a:pt x="278" y="605"/>
                  </a:lnTo>
                  <a:lnTo>
                    <a:pt x="276" y="605"/>
                  </a:lnTo>
                  <a:lnTo>
                    <a:pt x="276" y="606"/>
                  </a:lnTo>
                  <a:lnTo>
                    <a:pt x="275" y="606"/>
                  </a:lnTo>
                  <a:lnTo>
                    <a:pt x="275" y="608"/>
                  </a:lnTo>
                  <a:lnTo>
                    <a:pt x="274" y="608"/>
                  </a:lnTo>
                  <a:lnTo>
                    <a:pt x="272" y="609"/>
                  </a:lnTo>
                  <a:lnTo>
                    <a:pt x="271" y="609"/>
                  </a:lnTo>
                  <a:lnTo>
                    <a:pt x="270" y="609"/>
                  </a:lnTo>
                  <a:lnTo>
                    <a:pt x="268" y="609"/>
                  </a:lnTo>
                  <a:lnTo>
                    <a:pt x="267" y="609"/>
                  </a:lnTo>
                  <a:lnTo>
                    <a:pt x="265" y="609"/>
                  </a:lnTo>
                  <a:lnTo>
                    <a:pt x="264" y="609"/>
                  </a:lnTo>
                  <a:lnTo>
                    <a:pt x="264" y="608"/>
                  </a:lnTo>
                  <a:lnTo>
                    <a:pt x="263" y="608"/>
                  </a:lnTo>
                  <a:lnTo>
                    <a:pt x="261" y="608"/>
                  </a:lnTo>
                  <a:lnTo>
                    <a:pt x="260" y="606"/>
                  </a:lnTo>
                  <a:lnTo>
                    <a:pt x="259" y="606"/>
                  </a:lnTo>
                  <a:lnTo>
                    <a:pt x="259" y="605"/>
                  </a:lnTo>
                  <a:lnTo>
                    <a:pt x="257" y="605"/>
                  </a:lnTo>
                  <a:lnTo>
                    <a:pt x="256" y="605"/>
                  </a:lnTo>
                  <a:lnTo>
                    <a:pt x="254" y="603"/>
                  </a:lnTo>
                  <a:lnTo>
                    <a:pt x="253" y="603"/>
                  </a:lnTo>
                  <a:lnTo>
                    <a:pt x="252" y="603"/>
                  </a:lnTo>
                  <a:lnTo>
                    <a:pt x="250" y="603"/>
                  </a:lnTo>
                  <a:lnTo>
                    <a:pt x="249" y="603"/>
                  </a:lnTo>
                  <a:lnTo>
                    <a:pt x="248" y="603"/>
                  </a:lnTo>
                  <a:lnTo>
                    <a:pt x="246" y="605"/>
                  </a:lnTo>
                  <a:lnTo>
                    <a:pt x="245" y="605"/>
                  </a:lnTo>
                  <a:lnTo>
                    <a:pt x="243" y="605"/>
                  </a:lnTo>
                  <a:lnTo>
                    <a:pt x="243" y="606"/>
                  </a:lnTo>
                  <a:lnTo>
                    <a:pt x="241" y="606"/>
                  </a:lnTo>
                  <a:lnTo>
                    <a:pt x="239" y="606"/>
                  </a:lnTo>
                  <a:lnTo>
                    <a:pt x="239" y="608"/>
                  </a:lnTo>
                  <a:lnTo>
                    <a:pt x="234" y="608"/>
                  </a:lnTo>
                  <a:lnTo>
                    <a:pt x="233" y="608"/>
                  </a:lnTo>
                  <a:lnTo>
                    <a:pt x="231" y="608"/>
                  </a:lnTo>
                  <a:lnTo>
                    <a:pt x="231" y="606"/>
                  </a:lnTo>
                  <a:lnTo>
                    <a:pt x="230" y="606"/>
                  </a:lnTo>
                  <a:lnTo>
                    <a:pt x="228" y="606"/>
                  </a:lnTo>
                  <a:lnTo>
                    <a:pt x="227" y="606"/>
                  </a:lnTo>
                  <a:lnTo>
                    <a:pt x="227" y="605"/>
                  </a:lnTo>
                  <a:lnTo>
                    <a:pt x="226" y="605"/>
                  </a:lnTo>
                  <a:lnTo>
                    <a:pt x="226" y="603"/>
                  </a:lnTo>
                  <a:lnTo>
                    <a:pt x="224" y="603"/>
                  </a:lnTo>
                  <a:lnTo>
                    <a:pt x="223" y="603"/>
                  </a:lnTo>
                  <a:lnTo>
                    <a:pt x="222" y="602"/>
                  </a:lnTo>
                  <a:lnTo>
                    <a:pt x="220" y="602"/>
                  </a:lnTo>
                  <a:lnTo>
                    <a:pt x="219" y="602"/>
                  </a:lnTo>
                  <a:lnTo>
                    <a:pt x="219" y="600"/>
                  </a:lnTo>
                  <a:lnTo>
                    <a:pt x="217" y="600"/>
                  </a:lnTo>
                  <a:lnTo>
                    <a:pt x="216" y="600"/>
                  </a:lnTo>
                  <a:lnTo>
                    <a:pt x="215" y="599"/>
                  </a:lnTo>
                  <a:lnTo>
                    <a:pt x="213" y="592"/>
                  </a:lnTo>
                  <a:lnTo>
                    <a:pt x="212" y="585"/>
                  </a:lnTo>
                  <a:lnTo>
                    <a:pt x="211" y="577"/>
                  </a:lnTo>
                  <a:lnTo>
                    <a:pt x="209" y="577"/>
                  </a:lnTo>
                  <a:lnTo>
                    <a:pt x="209" y="582"/>
                  </a:lnTo>
                  <a:lnTo>
                    <a:pt x="209" y="592"/>
                  </a:lnTo>
                  <a:lnTo>
                    <a:pt x="209" y="596"/>
                  </a:lnTo>
                  <a:lnTo>
                    <a:pt x="209" y="598"/>
                  </a:lnTo>
                  <a:lnTo>
                    <a:pt x="205" y="596"/>
                  </a:lnTo>
                  <a:lnTo>
                    <a:pt x="204" y="596"/>
                  </a:lnTo>
                  <a:lnTo>
                    <a:pt x="202" y="580"/>
                  </a:lnTo>
                  <a:lnTo>
                    <a:pt x="201" y="572"/>
                  </a:lnTo>
                  <a:lnTo>
                    <a:pt x="202" y="564"/>
                  </a:lnTo>
                  <a:lnTo>
                    <a:pt x="202" y="560"/>
                  </a:lnTo>
                  <a:lnTo>
                    <a:pt x="198" y="557"/>
                  </a:lnTo>
                  <a:lnTo>
                    <a:pt x="197" y="556"/>
                  </a:lnTo>
                  <a:lnTo>
                    <a:pt x="197" y="554"/>
                  </a:lnTo>
                  <a:lnTo>
                    <a:pt x="193" y="553"/>
                  </a:lnTo>
                  <a:lnTo>
                    <a:pt x="189" y="550"/>
                  </a:lnTo>
                  <a:lnTo>
                    <a:pt x="187" y="550"/>
                  </a:lnTo>
                  <a:lnTo>
                    <a:pt x="186" y="547"/>
                  </a:lnTo>
                  <a:lnTo>
                    <a:pt x="183" y="546"/>
                  </a:lnTo>
                  <a:lnTo>
                    <a:pt x="182" y="546"/>
                  </a:lnTo>
                  <a:lnTo>
                    <a:pt x="180" y="543"/>
                  </a:lnTo>
                  <a:lnTo>
                    <a:pt x="178" y="543"/>
                  </a:lnTo>
                  <a:lnTo>
                    <a:pt x="176" y="544"/>
                  </a:lnTo>
                  <a:lnTo>
                    <a:pt x="176" y="543"/>
                  </a:lnTo>
                  <a:lnTo>
                    <a:pt x="174" y="540"/>
                  </a:lnTo>
                  <a:lnTo>
                    <a:pt x="174" y="538"/>
                  </a:lnTo>
                  <a:lnTo>
                    <a:pt x="172" y="538"/>
                  </a:lnTo>
                  <a:lnTo>
                    <a:pt x="170" y="540"/>
                  </a:lnTo>
                  <a:lnTo>
                    <a:pt x="170" y="538"/>
                  </a:lnTo>
                  <a:lnTo>
                    <a:pt x="168" y="537"/>
                  </a:lnTo>
                  <a:lnTo>
                    <a:pt x="167" y="537"/>
                  </a:lnTo>
                  <a:lnTo>
                    <a:pt x="165" y="533"/>
                  </a:lnTo>
                  <a:lnTo>
                    <a:pt x="164" y="533"/>
                  </a:lnTo>
                  <a:lnTo>
                    <a:pt x="163" y="536"/>
                  </a:lnTo>
                  <a:lnTo>
                    <a:pt x="163" y="537"/>
                  </a:lnTo>
                  <a:lnTo>
                    <a:pt x="163" y="540"/>
                  </a:lnTo>
                  <a:lnTo>
                    <a:pt x="161" y="541"/>
                  </a:lnTo>
                  <a:lnTo>
                    <a:pt x="161" y="543"/>
                  </a:lnTo>
                  <a:lnTo>
                    <a:pt x="161" y="544"/>
                  </a:lnTo>
                  <a:lnTo>
                    <a:pt x="161" y="546"/>
                  </a:lnTo>
                  <a:lnTo>
                    <a:pt x="160" y="547"/>
                  </a:lnTo>
                  <a:lnTo>
                    <a:pt x="159" y="547"/>
                  </a:lnTo>
                  <a:lnTo>
                    <a:pt x="157" y="546"/>
                  </a:lnTo>
                  <a:lnTo>
                    <a:pt x="157" y="547"/>
                  </a:lnTo>
                  <a:lnTo>
                    <a:pt x="156" y="547"/>
                  </a:lnTo>
                  <a:lnTo>
                    <a:pt x="157" y="547"/>
                  </a:lnTo>
                  <a:lnTo>
                    <a:pt x="157" y="549"/>
                  </a:lnTo>
                  <a:lnTo>
                    <a:pt x="156" y="550"/>
                  </a:lnTo>
                  <a:lnTo>
                    <a:pt x="157" y="551"/>
                  </a:lnTo>
                  <a:lnTo>
                    <a:pt x="156" y="553"/>
                  </a:lnTo>
                  <a:lnTo>
                    <a:pt x="156" y="554"/>
                  </a:lnTo>
                  <a:lnTo>
                    <a:pt x="153" y="554"/>
                  </a:lnTo>
                  <a:lnTo>
                    <a:pt x="152" y="554"/>
                  </a:lnTo>
                  <a:lnTo>
                    <a:pt x="152" y="553"/>
                  </a:lnTo>
                  <a:lnTo>
                    <a:pt x="150" y="551"/>
                  </a:lnTo>
                  <a:lnTo>
                    <a:pt x="149" y="551"/>
                  </a:lnTo>
                  <a:lnTo>
                    <a:pt x="149" y="550"/>
                  </a:lnTo>
                  <a:lnTo>
                    <a:pt x="150" y="550"/>
                  </a:lnTo>
                  <a:lnTo>
                    <a:pt x="152" y="551"/>
                  </a:lnTo>
                  <a:lnTo>
                    <a:pt x="153" y="551"/>
                  </a:lnTo>
                  <a:lnTo>
                    <a:pt x="153" y="550"/>
                  </a:lnTo>
                  <a:lnTo>
                    <a:pt x="153" y="549"/>
                  </a:lnTo>
                  <a:lnTo>
                    <a:pt x="150" y="546"/>
                  </a:lnTo>
                  <a:lnTo>
                    <a:pt x="149" y="546"/>
                  </a:lnTo>
                  <a:lnTo>
                    <a:pt x="146" y="543"/>
                  </a:lnTo>
                  <a:lnTo>
                    <a:pt x="143" y="541"/>
                  </a:lnTo>
                  <a:lnTo>
                    <a:pt x="138" y="540"/>
                  </a:lnTo>
                  <a:lnTo>
                    <a:pt x="135" y="540"/>
                  </a:lnTo>
                  <a:lnTo>
                    <a:pt x="133" y="538"/>
                  </a:lnTo>
                  <a:lnTo>
                    <a:pt x="130" y="538"/>
                  </a:lnTo>
                  <a:lnTo>
                    <a:pt x="128" y="537"/>
                  </a:lnTo>
                  <a:lnTo>
                    <a:pt x="122" y="533"/>
                  </a:lnTo>
                  <a:lnTo>
                    <a:pt x="119" y="533"/>
                  </a:lnTo>
                  <a:lnTo>
                    <a:pt x="119" y="534"/>
                  </a:lnTo>
                  <a:lnTo>
                    <a:pt x="117" y="534"/>
                  </a:lnTo>
                  <a:lnTo>
                    <a:pt x="116" y="534"/>
                  </a:lnTo>
                  <a:lnTo>
                    <a:pt x="113" y="534"/>
                  </a:lnTo>
                  <a:lnTo>
                    <a:pt x="112" y="533"/>
                  </a:lnTo>
                  <a:lnTo>
                    <a:pt x="108" y="531"/>
                  </a:lnTo>
                  <a:lnTo>
                    <a:pt x="106" y="528"/>
                  </a:lnTo>
                  <a:lnTo>
                    <a:pt x="97" y="518"/>
                  </a:lnTo>
                  <a:lnTo>
                    <a:pt x="89" y="511"/>
                  </a:lnTo>
                  <a:lnTo>
                    <a:pt x="89" y="510"/>
                  </a:lnTo>
                  <a:lnTo>
                    <a:pt x="82" y="502"/>
                  </a:lnTo>
                  <a:lnTo>
                    <a:pt x="79" y="500"/>
                  </a:lnTo>
                  <a:lnTo>
                    <a:pt x="78" y="497"/>
                  </a:lnTo>
                  <a:lnTo>
                    <a:pt x="78" y="495"/>
                  </a:lnTo>
                  <a:lnTo>
                    <a:pt x="79" y="492"/>
                  </a:lnTo>
                  <a:lnTo>
                    <a:pt x="79" y="489"/>
                  </a:lnTo>
                  <a:lnTo>
                    <a:pt x="82" y="488"/>
                  </a:lnTo>
                  <a:lnTo>
                    <a:pt x="83" y="487"/>
                  </a:lnTo>
                  <a:lnTo>
                    <a:pt x="85" y="487"/>
                  </a:lnTo>
                  <a:lnTo>
                    <a:pt x="87" y="488"/>
                  </a:lnTo>
                  <a:lnTo>
                    <a:pt x="90" y="489"/>
                  </a:lnTo>
                  <a:lnTo>
                    <a:pt x="90" y="492"/>
                  </a:lnTo>
                  <a:lnTo>
                    <a:pt x="91" y="488"/>
                  </a:lnTo>
                  <a:lnTo>
                    <a:pt x="91" y="478"/>
                  </a:lnTo>
                  <a:lnTo>
                    <a:pt x="94" y="477"/>
                  </a:lnTo>
                  <a:lnTo>
                    <a:pt x="97" y="471"/>
                  </a:lnTo>
                  <a:lnTo>
                    <a:pt x="100" y="466"/>
                  </a:lnTo>
                  <a:lnTo>
                    <a:pt x="104" y="458"/>
                  </a:lnTo>
                  <a:lnTo>
                    <a:pt x="106" y="452"/>
                  </a:lnTo>
                  <a:lnTo>
                    <a:pt x="111" y="443"/>
                  </a:lnTo>
                  <a:lnTo>
                    <a:pt x="109" y="443"/>
                  </a:lnTo>
                  <a:lnTo>
                    <a:pt x="106" y="442"/>
                  </a:lnTo>
                  <a:lnTo>
                    <a:pt x="105" y="440"/>
                  </a:lnTo>
                  <a:lnTo>
                    <a:pt x="104" y="438"/>
                  </a:lnTo>
                  <a:lnTo>
                    <a:pt x="104" y="436"/>
                  </a:lnTo>
                  <a:lnTo>
                    <a:pt x="102" y="438"/>
                  </a:lnTo>
                  <a:lnTo>
                    <a:pt x="101" y="438"/>
                  </a:lnTo>
                  <a:lnTo>
                    <a:pt x="100" y="439"/>
                  </a:lnTo>
                  <a:lnTo>
                    <a:pt x="98" y="440"/>
                  </a:lnTo>
                  <a:lnTo>
                    <a:pt x="94" y="436"/>
                  </a:lnTo>
                  <a:lnTo>
                    <a:pt x="91" y="435"/>
                  </a:lnTo>
                  <a:lnTo>
                    <a:pt x="89" y="435"/>
                  </a:lnTo>
                  <a:lnTo>
                    <a:pt x="86" y="435"/>
                  </a:lnTo>
                  <a:lnTo>
                    <a:pt x="83" y="436"/>
                  </a:lnTo>
                  <a:lnTo>
                    <a:pt x="80" y="438"/>
                  </a:lnTo>
                  <a:lnTo>
                    <a:pt x="74" y="446"/>
                  </a:lnTo>
                  <a:lnTo>
                    <a:pt x="72" y="448"/>
                  </a:lnTo>
                  <a:lnTo>
                    <a:pt x="69" y="446"/>
                  </a:lnTo>
                  <a:lnTo>
                    <a:pt x="65" y="446"/>
                  </a:lnTo>
                  <a:lnTo>
                    <a:pt x="61" y="443"/>
                  </a:lnTo>
                  <a:lnTo>
                    <a:pt x="60" y="440"/>
                  </a:lnTo>
                  <a:lnTo>
                    <a:pt x="60" y="435"/>
                  </a:lnTo>
                  <a:lnTo>
                    <a:pt x="60" y="430"/>
                  </a:lnTo>
                  <a:lnTo>
                    <a:pt x="59" y="428"/>
                  </a:lnTo>
                  <a:lnTo>
                    <a:pt x="57" y="428"/>
                  </a:lnTo>
                  <a:lnTo>
                    <a:pt x="54" y="428"/>
                  </a:lnTo>
                  <a:lnTo>
                    <a:pt x="50" y="428"/>
                  </a:lnTo>
                  <a:lnTo>
                    <a:pt x="49" y="426"/>
                  </a:lnTo>
                  <a:lnTo>
                    <a:pt x="46" y="425"/>
                  </a:lnTo>
                  <a:lnTo>
                    <a:pt x="45" y="425"/>
                  </a:lnTo>
                  <a:lnTo>
                    <a:pt x="42" y="423"/>
                  </a:lnTo>
                  <a:lnTo>
                    <a:pt x="41" y="422"/>
                  </a:lnTo>
                  <a:lnTo>
                    <a:pt x="38" y="422"/>
                  </a:lnTo>
                  <a:lnTo>
                    <a:pt x="30" y="422"/>
                  </a:lnTo>
                  <a:lnTo>
                    <a:pt x="27" y="422"/>
                  </a:lnTo>
                  <a:lnTo>
                    <a:pt x="26" y="420"/>
                  </a:lnTo>
                  <a:lnTo>
                    <a:pt x="24" y="420"/>
                  </a:lnTo>
                  <a:lnTo>
                    <a:pt x="23" y="419"/>
                  </a:lnTo>
                  <a:lnTo>
                    <a:pt x="26" y="412"/>
                  </a:lnTo>
                  <a:lnTo>
                    <a:pt x="28" y="409"/>
                  </a:lnTo>
                  <a:lnTo>
                    <a:pt x="30" y="404"/>
                  </a:lnTo>
                  <a:lnTo>
                    <a:pt x="32" y="403"/>
                  </a:lnTo>
                  <a:lnTo>
                    <a:pt x="34" y="400"/>
                  </a:lnTo>
                  <a:lnTo>
                    <a:pt x="37" y="399"/>
                  </a:lnTo>
                  <a:lnTo>
                    <a:pt x="37" y="397"/>
                  </a:lnTo>
                  <a:lnTo>
                    <a:pt x="38" y="394"/>
                  </a:lnTo>
                  <a:lnTo>
                    <a:pt x="38" y="393"/>
                  </a:lnTo>
                  <a:lnTo>
                    <a:pt x="37" y="391"/>
                  </a:lnTo>
                  <a:lnTo>
                    <a:pt x="35" y="390"/>
                  </a:lnTo>
                  <a:lnTo>
                    <a:pt x="32" y="389"/>
                  </a:lnTo>
                  <a:lnTo>
                    <a:pt x="31" y="387"/>
                  </a:lnTo>
                  <a:lnTo>
                    <a:pt x="30" y="386"/>
                  </a:lnTo>
                  <a:lnTo>
                    <a:pt x="30" y="383"/>
                  </a:lnTo>
                  <a:lnTo>
                    <a:pt x="31" y="380"/>
                  </a:lnTo>
                  <a:lnTo>
                    <a:pt x="35" y="376"/>
                  </a:lnTo>
                  <a:lnTo>
                    <a:pt x="38" y="374"/>
                  </a:lnTo>
                  <a:lnTo>
                    <a:pt x="38" y="373"/>
                  </a:lnTo>
                  <a:lnTo>
                    <a:pt x="39" y="370"/>
                  </a:lnTo>
                  <a:lnTo>
                    <a:pt x="41" y="367"/>
                  </a:lnTo>
                  <a:lnTo>
                    <a:pt x="42" y="366"/>
                  </a:lnTo>
                  <a:lnTo>
                    <a:pt x="43" y="366"/>
                  </a:lnTo>
                  <a:lnTo>
                    <a:pt x="45" y="366"/>
                  </a:lnTo>
                  <a:lnTo>
                    <a:pt x="46" y="364"/>
                  </a:lnTo>
                  <a:lnTo>
                    <a:pt x="49" y="364"/>
                  </a:lnTo>
                  <a:lnTo>
                    <a:pt x="52" y="360"/>
                  </a:lnTo>
                  <a:lnTo>
                    <a:pt x="53" y="358"/>
                  </a:lnTo>
                  <a:lnTo>
                    <a:pt x="54" y="358"/>
                  </a:lnTo>
                  <a:lnTo>
                    <a:pt x="57" y="357"/>
                  </a:lnTo>
                  <a:lnTo>
                    <a:pt x="61" y="355"/>
                  </a:lnTo>
                  <a:lnTo>
                    <a:pt x="65" y="353"/>
                  </a:lnTo>
                  <a:lnTo>
                    <a:pt x="67" y="351"/>
                  </a:lnTo>
                  <a:lnTo>
                    <a:pt x="68" y="350"/>
                  </a:lnTo>
                  <a:lnTo>
                    <a:pt x="69" y="347"/>
                  </a:lnTo>
                  <a:lnTo>
                    <a:pt x="71" y="345"/>
                  </a:lnTo>
                  <a:lnTo>
                    <a:pt x="79" y="344"/>
                  </a:lnTo>
                  <a:lnTo>
                    <a:pt x="82" y="344"/>
                  </a:lnTo>
                  <a:lnTo>
                    <a:pt x="87" y="344"/>
                  </a:lnTo>
                  <a:lnTo>
                    <a:pt x="94" y="341"/>
                  </a:lnTo>
                  <a:lnTo>
                    <a:pt x="98" y="341"/>
                  </a:lnTo>
                  <a:lnTo>
                    <a:pt x="104" y="338"/>
                  </a:lnTo>
                  <a:lnTo>
                    <a:pt x="106" y="337"/>
                  </a:lnTo>
                  <a:lnTo>
                    <a:pt x="108" y="335"/>
                  </a:lnTo>
                  <a:lnTo>
                    <a:pt x="111" y="331"/>
                  </a:lnTo>
                  <a:lnTo>
                    <a:pt x="112" y="331"/>
                  </a:lnTo>
                  <a:lnTo>
                    <a:pt x="115" y="330"/>
                  </a:lnTo>
                  <a:lnTo>
                    <a:pt x="116" y="330"/>
                  </a:lnTo>
                  <a:lnTo>
                    <a:pt x="117" y="328"/>
                  </a:lnTo>
                  <a:lnTo>
                    <a:pt x="119" y="325"/>
                  </a:lnTo>
                  <a:lnTo>
                    <a:pt x="119" y="322"/>
                  </a:lnTo>
                  <a:lnTo>
                    <a:pt x="122" y="319"/>
                  </a:lnTo>
                  <a:lnTo>
                    <a:pt x="126" y="318"/>
                  </a:lnTo>
                  <a:lnTo>
                    <a:pt x="126" y="317"/>
                  </a:lnTo>
                  <a:lnTo>
                    <a:pt x="128" y="315"/>
                  </a:lnTo>
                  <a:lnTo>
                    <a:pt x="130" y="315"/>
                  </a:lnTo>
                  <a:lnTo>
                    <a:pt x="131" y="314"/>
                  </a:lnTo>
                  <a:lnTo>
                    <a:pt x="133" y="314"/>
                  </a:lnTo>
                  <a:lnTo>
                    <a:pt x="134" y="312"/>
                  </a:lnTo>
                  <a:lnTo>
                    <a:pt x="138" y="308"/>
                  </a:lnTo>
                  <a:lnTo>
                    <a:pt x="143" y="305"/>
                  </a:lnTo>
                  <a:lnTo>
                    <a:pt x="143" y="302"/>
                  </a:lnTo>
                  <a:lnTo>
                    <a:pt x="142" y="302"/>
                  </a:lnTo>
                  <a:lnTo>
                    <a:pt x="143" y="301"/>
                  </a:lnTo>
                  <a:lnTo>
                    <a:pt x="145" y="301"/>
                  </a:lnTo>
                  <a:lnTo>
                    <a:pt x="148" y="302"/>
                  </a:lnTo>
                  <a:lnTo>
                    <a:pt x="152" y="304"/>
                  </a:lnTo>
                  <a:lnTo>
                    <a:pt x="159" y="309"/>
                  </a:lnTo>
                  <a:lnTo>
                    <a:pt x="161" y="314"/>
                  </a:lnTo>
                  <a:lnTo>
                    <a:pt x="163" y="315"/>
                  </a:lnTo>
                  <a:lnTo>
                    <a:pt x="170" y="318"/>
                  </a:lnTo>
                  <a:lnTo>
                    <a:pt x="174" y="321"/>
                  </a:lnTo>
                  <a:lnTo>
                    <a:pt x="176" y="319"/>
                  </a:lnTo>
                  <a:lnTo>
                    <a:pt x="176" y="318"/>
                  </a:lnTo>
                  <a:lnTo>
                    <a:pt x="178" y="317"/>
                  </a:lnTo>
                  <a:lnTo>
                    <a:pt x="179" y="317"/>
                  </a:lnTo>
                  <a:lnTo>
                    <a:pt x="180" y="317"/>
                  </a:lnTo>
                  <a:lnTo>
                    <a:pt x="182" y="314"/>
                  </a:lnTo>
                  <a:lnTo>
                    <a:pt x="183" y="314"/>
                  </a:lnTo>
                  <a:lnTo>
                    <a:pt x="185" y="314"/>
                  </a:lnTo>
                  <a:lnTo>
                    <a:pt x="190" y="314"/>
                  </a:lnTo>
                  <a:lnTo>
                    <a:pt x="190" y="312"/>
                  </a:lnTo>
                  <a:lnTo>
                    <a:pt x="190" y="309"/>
                  </a:lnTo>
                  <a:lnTo>
                    <a:pt x="191" y="309"/>
                  </a:lnTo>
                  <a:lnTo>
                    <a:pt x="194" y="305"/>
                  </a:lnTo>
                  <a:lnTo>
                    <a:pt x="196" y="304"/>
                  </a:lnTo>
                  <a:lnTo>
                    <a:pt x="196" y="301"/>
                  </a:lnTo>
                  <a:lnTo>
                    <a:pt x="196" y="299"/>
                  </a:lnTo>
                  <a:lnTo>
                    <a:pt x="196" y="298"/>
                  </a:lnTo>
                  <a:lnTo>
                    <a:pt x="196" y="296"/>
                  </a:lnTo>
                  <a:lnTo>
                    <a:pt x="196" y="295"/>
                  </a:lnTo>
                  <a:lnTo>
                    <a:pt x="193" y="296"/>
                  </a:lnTo>
                  <a:lnTo>
                    <a:pt x="191" y="296"/>
                  </a:lnTo>
                  <a:lnTo>
                    <a:pt x="186" y="296"/>
                  </a:lnTo>
                  <a:lnTo>
                    <a:pt x="183" y="296"/>
                  </a:lnTo>
                  <a:lnTo>
                    <a:pt x="182" y="295"/>
                  </a:lnTo>
                  <a:lnTo>
                    <a:pt x="182" y="294"/>
                  </a:lnTo>
                  <a:lnTo>
                    <a:pt x="180" y="294"/>
                  </a:lnTo>
                  <a:lnTo>
                    <a:pt x="179" y="295"/>
                  </a:lnTo>
                  <a:lnTo>
                    <a:pt x="178" y="295"/>
                  </a:lnTo>
                  <a:lnTo>
                    <a:pt x="176" y="294"/>
                  </a:lnTo>
                  <a:lnTo>
                    <a:pt x="174" y="294"/>
                  </a:lnTo>
                  <a:lnTo>
                    <a:pt x="172" y="294"/>
                  </a:lnTo>
                  <a:lnTo>
                    <a:pt x="172" y="295"/>
                  </a:lnTo>
                  <a:lnTo>
                    <a:pt x="171" y="298"/>
                  </a:lnTo>
                  <a:lnTo>
                    <a:pt x="170" y="298"/>
                  </a:lnTo>
                  <a:lnTo>
                    <a:pt x="168" y="298"/>
                  </a:lnTo>
                  <a:lnTo>
                    <a:pt x="168" y="299"/>
                  </a:lnTo>
                  <a:lnTo>
                    <a:pt x="167" y="299"/>
                  </a:lnTo>
                  <a:lnTo>
                    <a:pt x="165" y="299"/>
                  </a:lnTo>
                  <a:lnTo>
                    <a:pt x="165" y="298"/>
                  </a:lnTo>
                  <a:lnTo>
                    <a:pt x="164" y="296"/>
                  </a:lnTo>
                  <a:lnTo>
                    <a:pt x="161" y="296"/>
                  </a:lnTo>
                  <a:lnTo>
                    <a:pt x="160" y="294"/>
                  </a:lnTo>
                  <a:lnTo>
                    <a:pt x="159" y="295"/>
                  </a:lnTo>
                  <a:lnTo>
                    <a:pt x="157" y="294"/>
                  </a:lnTo>
                  <a:lnTo>
                    <a:pt x="159" y="292"/>
                  </a:lnTo>
                  <a:lnTo>
                    <a:pt x="157" y="292"/>
                  </a:lnTo>
                  <a:lnTo>
                    <a:pt x="156" y="294"/>
                  </a:lnTo>
                  <a:lnTo>
                    <a:pt x="154" y="292"/>
                  </a:lnTo>
                  <a:lnTo>
                    <a:pt x="153" y="294"/>
                  </a:lnTo>
                  <a:lnTo>
                    <a:pt x="152" y="292"/>
                  </a:lnTo>
                  <a:lnTo>
                    <a:pt x="150" y="292"/>
                  </a:lnTo>
                  <a:lnTo>
                    <a:pt x="148" y="292"/>
                  </a:lnTo>
                  <a:lnTo>
                    <a:pt x="146" y="291"/>
                  </a:lnTo>
                  <a:lnTo>
                    <a:pt x="145" y="291"/>
                  </a:lnTo>
                  <a:lnTo>
                    <a:pt x="145" y="289"/>
                  </a:lnTo>
                  <a:lnTo>
                    <a:pt x="143" y="289"/>
                  </a:lnTo>
                  <a:lnTo>
                    <a:pt x="138" y="286"/>
                  </a:lnTo>
                  <a:lnTo>
                    <a:pt x="137" y="286"/>
                  </a:lnTo>
                  <a:lnTo>
                    <a:pt x="135" y="289"/>
                  </a:lnTo>
                  <a:lnTo>
                    <a:pt x="134" y="289"/>
                  </a:lnTo>
                  <a:lnTo>
                    <a:pt x="131" y="291"/>
                  </a:lnTo>
                  <a:lnTo>
                    <a:pt x="130" y="291"/>
                  </a:lnTo>
                  <a:lnTo>
                    <a:pt x="128" y="291"/>
                  </a:lnTo>
                  <a:lnTo>
                    <a:pt x="127" y="291"/>
                  </a:lnTo>
                  <a:lnTo>
                    <a:pt x="127" y="289"/>
                  </a:lnTo>
                  <a:lnTo>
                    <a:pt x="128" y="285"/>
                  </a:lnTo>
                  <a:lnTo>
                    <a:pt x="127" y="285"/>
                  </a:lnTo>
                  <a:lnTo>
                    <a:pt x="126" y="286"/>
                  </a:lnTo>
                  <a:lnTo>
                    <a:pt x="124" y="286"/>
                  </a:lnTo>
                  <a:lnTo>
                    <a:pt x="123" y="288"/>
                  </a:lnTo>
                  <a:lnTo>
                    <a:pt x="122" y="286"/>
                  </a:lnTo>
                  <a:lnTo>
                    <a:pt x="120" y="285"/>
                  </a:lnTo>
                  <a:lnTo>
                    <a:pt x="119" y="285"/>
                  </a:lnTo>
                  <a:lnTo>
                    <a:pt x="119" y="286"/>
                  </a:lnTo>
                  <a:lnTo>
                    <a:pt x="117" y="286"/>
                  </a:lnTo>
                  <a:lnTo>
                    <a:pt x="116" y="288"/>
                  </a:lnTo>
                  <a:lnTo>
                    <a:pt x="113" y="289"/>
                  </a:lnTo>
                  <a:lnTo>
                    <a:pt x="113" y="288"/>
                  </a:lnTo>
                  <a:lnTo>
                    <a:pt x="112" y="288"/>
                  </a:lnTo>
                  <a:lnTo>
                    <a:pt x="111" y="289"/>
                  </a:lnTo>
                  <a:lnTo>
                    <a:pt x="109" y="288"/>
                  </a:lnTo>
                  <a:lnTo>
                    <a:pt x="106" y="288"/>
                  </a:lnTo>
                  <a:lnTo>
                    <a:pt x="105" y="288"/>
                  </a:lnTo>
                  <a:lnTo>
                    <a:pt x="104" y="288"/>
                  </a:lnTo>
                  <a:lnTo>
                    <a:pt x="102" y="289"/>
                  </a:lnTo>
                  <a:lnTo>
                    <a:pt x="101" y="289"/>
                  </a:lnTo>
                  <a:lnTo>
                    <a:pt x="98" y="292"/>
                  </a:lnTo>
                  <a:lnTo>
                    <a:pt x="97" y="292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6" y="289"/>
                  </a:lnTo>
                  <a:lnTo>
                    <a:pt x="96" y="288"/>
                  </a:lnTo>
                  <a:lnTo>
                    <a:pt x="94" y="288"/>
                  </a:lnTo>
                  <a:lnTo>
                    <a:pt x="93" y="288"/>
                  </a:lnTo>
                  <a:lnTo>
                    <a:pt x="91" y="289"/>
                  </a:lnTo>
                  <a:lnTo>
                    <a:pt x="89" y="289"/>
                  </a:lnTo>
                  <a:lnTo>
                    <a:pt x="87" y="289"/>
                  </a:lnTo>
                  <a:lnTo>
                    <a:pt x="85" y="291"/>
                  </a:lnTo>
                  <a:lnTo>
                    <a:pt x="82" y="292"/>
                  </a:lnTo>
                  <a:lnTo>
                    <a:pt x="80" y="292"/>
                  </a:lnTo>
                  <a:lnTo>
                    <a:pt x="80" y="291"/>
                  </a:lnTo>
                  <a:lnTo>
                    <a:pt x="79" y="289"/>
                  </a:lnTo>
                  <a:lnTo>
                    <a:pt x="78" y="291"/>
                  </a:lnTo>
                  <a:lnTo>
                    <a:pt x="76" y="291"/>
                  </a:lnTo>
                  <a:lnTo>
                    <a:pt x="75" y="291"/>
                  </a:lnTo>
                  <a:lnTo>
                    <a:pt x="74" y="289"/>
                  </a:lnTo>
                  <a:lnTo>
                    <a:pt x="72" y="288"/>
                  </a:lnTo>
                  <a:lnTo>
                    <a:pt x="71" y="288"/>
                  </a:lnTo>
                  <a:lnTo>
                    <a:pt x="69" y="289"/>
                  </a:lnTo>
                  <a:lnTo>
                    <a:pt x="68" y="289"/>
                  </a:lnTo>
                  <a:lnTo>
                    <a:pt x="68" y="288"/>
                  </a:lnTo>
                  <a:lnTo>
                    <a:pt x="67" y="289"/>
                  </a:lnTo>
                  <a:lnTo>
                    <a:pt x="65" y="288"/>
                  </a:lnTo>
                  <a:lnTo>
                    <a:pt x="63" y="286"/>
                  </a:lnTo>
                  <a:lnTo>
                    <a:pt x="63" y="285"/>
                  </a:lnTo>
                  <a:lnTo>
                    <a:pt x="63" y="283"/>
                  </a:lnTo>
                  <a:lnTo>
                    <a:pt x="61" y="283"/>
                  </a:lnTo>
                  <a:lnTo>
                    <a:pt x="61" y="279"/>
                  </a:lnTo>
                  <a:lnTo>
                    <a:pt x="64" y="279"/>
                  </a:lnTo>
                  <a:lnTo>
                    <a:pt x="64" y="278"/>
                  </a:lnTo>
                  <a:lnTo>
                    <a:pt x="64" y="276"/>
                  </a:lnTo>
                  <a:lnTo>
                    <a:pt x="64" y="273"/>
                  </a:lnTo>
                  <a:lnTo>
                    <a:pt x="65" y="270"/>
                  </a:lnTo>
                  <a:lnTo>
                    <a:pt x="65" y="268"/>
                  </a:lnTo>
                  <a:lnTo>
                    <a:pt x="68" y="265"/>
                  </a:lnTo>
                  <a:lnTo>
                    <a:pt x="69" y="263"/>
                  </a:lnTo>
                  <a:lnTo>
                    <a:pt x="71" y="263"/>
                  </a:lnTo>
                  <a:lnTo>
                    <a:pt x="65" y="257"/>
                  </a:lnTo>
                  <a:lnTo>
                    <a:pt x="64" y="257"/>
                  </a:lnTo>
                  <a:lnTo>
                    <a:pt x="63" y="256"/>
                  </a:lnTo>
                  <a:lnTo>
                    <a:pt x="61" y="255"/>
                  </a:lnTo>
                  <a:lnTo>
                    <a:pt x="60" y="256"/>
                  </a:lnTo>
                  <a:lnTo>
                    <a:pt x="57" y="256"/>
                  </a:lnTo>
                  <a:lnTo>
                    <a:pt x="57" y="253"/>
                  </a:lnTo>
                  <a:lnTo>
                    <a:pt x="54" y="247"/>
                  </a:lnTo>
                  <a:lnTo>
                    <a:pt x="52" y="247"/>
                  </a:lnTo>
                  <a:lnTo>
                    <a:pt x="50" y="246"/>
                  </a:lnTo>
                  <a:lnTo>
                    <a:pt x="49" y="242"/>
                  </a:lnTo>
                  <a:lnTo>
                    <a:pt x="48" y="242"/>
                  </a:lnTo>
                  <a:lnTo>
                    <a:pt x="45" y="246"/>
                  </a:lnTo>
                  <a:lnTo>
                    <a:pt x="43" y="245"/>
                  </a:lnTo>
                  <a:lnTo>
                    <a:pt x="42" y="245"/>
                  </a:lnTo>
                  <a:lnTo>
                    <a:pt x="41" y="239"/>
                  </a:lnTo>
                  <a:lnTo>
                    <a:pt x="39" y="237"/>
                  </a:lnTo>
                  <a:lnTo>
                    <a:pt x="39" y="239"/>
                  </a:lnTo>
                  <a:lnTo>
                    <a:pt x="37" y="240"/>
                  </a:lnTo>
                  <a:lnTo>
                    <a:pt x="35" y="239"/>
                  </a:lnTo>
                  <a:lnTo>
                    <a:pt x="34" y="237"/>
                  </a:lnTo>
                  <a:lnTo>
                    <a:pt x="32" y="237"/>
                  </a:lnTo>
                  <a:lnTo>
                    <a:pt x="31" y="237"/>
                  </a:lnTo>
                  <a:lnTo>
                    <a:pt x="28" y="239"/>
                  </a:lnTo>
                  <a:lnTo>
                    <a:pt x="26" y="239"/>
                  </a:lnTo>
                  <a:lnTo>
                    <a:pt x="23" y="237"/>
                  </a:lnTo>
                  <a:lnTo>
                    <a:pt x="20" y="236"/>
                  </a:lnTo>
                  <a:lnTo>
                    <a:pt x="19" y="236"/>
                  </a:lnTo>
                  <a:lnTo>
                    <a:pt x="15" y="237"/>
                  </a:lnTo>
                  <a:lnTo>
                    <a:pt x="13" y="237"/>
                  </a:lnTo>
                  <a:lnTo>
                    <a:pt x="11" y="240"/>
                  </a:lnTo>
                  <a:lnTo>
                    <a:pt x="9" y="240"/>
                  </a:lnTo>
                  <a:lnTo>
                    <a:pt x="8" y="239"/>
                  </a:lnTo>
                  <a:lnTo>
                    <a:pt x="6" y="239"/>
                  </a:lnTo>
                  <a:lnTo>
                    <a:pt x="5" y="239"/>
                  </a:lnTo>
                  <a:lnTo>
                    <a:pt x="4" y="239"/>
                  </a:lnTo>
                  <a:lnTo>
                    <a:pt x="2" y="239"/>
                  </a:lnTo>
                  <a:lnTo>
                    <a:pt x="0" y="237"/>
                  </a:lnTo>
                  <a:lnTo>
                    <a:pt x="2" y="237"/>
                  </a:lnTo>
                  <a:lnTo>
                    <a:pt x="4" y="236"/>
                  </a:lnTo>
                  <a:lnTo>
                    <a:pt x="5" y="234"/>
                  </a:lnTo>
                  <a:lnTo>
                    <a:pt x="6" y="233"/>
                  </a:lnTo>
                  <a:lnTo>
                    <a:pt x="8" y="232"/>
                  </a:lnTo>
                  <a:lnTo>
                    <a:pt x="9" y="230"/>
                  </a:lnTo>
                  <a:lnTo>
                    <a:pt x="11" y="229"/>
                  </a:lnTo>
                  <a:lnTo>
                    <a:pt x="12" y="227"/>
                  </a:lnTo>
                  <a:lnTo>
                    <a:pt x="13" y="226"/>
                  </a:lnTo>
                  <a:lnTo>
                    <a:pt x="15" y="226"/>
                  </a:lnTo>
                  <a:lnTo>
                    <a:pt x="16" y="224"/>
                  </a:lnTo>
                  <a:lnTo>
                    <a:pt x="16" y="223"/>
                  </a:lnTo>
                  <a:lnTo>
                    <a:pt x="17" y="223"/>
                  </a:lnTo>
                  <a:lnTo>
                    <a:pt x="19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0" y="216"/>
                  </a:lnTo>
                  <a:lnTo>
                    <a:pt x="19" y="214"/>
                  </a:lnTo>
                  <a:lnTo>
                    <a:pt x="17" y="211"/>
                  </a:lnTo>
                  <a:lnTo>
                    <a:pt x="19" y="210"/>
                  </a:lnTo>
                  <a:lnTo>
                    <a:pt x="20" y="206"/>
                  </a:lnTo>
                  <a:lnTo>
                    <a:pt x="22" y="206"/>
                  </a:lnTo>
                  <a:lnTo>
                    <a:pt x="22" y="203"/>
                  </a:lnTo>
                  <a:lnTo>
                    <a:pt x="22" y="201"/>
                  </a:lnTo>
                  <a:lnTo>
                    <a:pt x="23" y="201"/>
                  </a:lnTo>
                  <a:lnTo>
                    <a:pt x="23" y="200"/>
                  </a:lnTo>
                  <a:lnTo>
                    <a:pt x="24" y="198"/>
                  </a:lnTo>
                  <a:lnTo>
                    <a:pt x="27" y="197"/>
                  </a:lnTo>
                  <a:lnTo>
                    <a:pt x="28" y="196"/>
                  </a:lnTo>
                  <a:lnTo>
                    <a:pt x="30" y="196"/>
                  </a:lnTo>
                  <a:lnTo>
                    <a:pt x="31" y="196"/>
                  </a:lnTo>
                  <a:lnTo>
                    <a:pt x="32" y="193"/>
                  </a:lnTo>
                  <a:lnTo>
                    <a:pt x="32" y="191"/>
                  </a:lnTo>
                  <a:lnTo>
                    <a:pt x="31" y="190"/>
                  </a:lnTo>
                  <a:lnTo>
                    <a:pt x="30" y="188"/>
                  </a:lnTo>
                  <a:lnTo>
                    <a:pt x="28" y="188"/>
                  </a:lnTo>
                  <a:lnTo>
                    <a:pt x="26" y="188"/>
                  </a:lnTo>
                  <a:lnTo>
                    <a:pt x="26" y="187"/>
                  </a:lnTo>
                  <a:lnTo>
                    <a:pt x="26" y="185"/>
                  </a:lnTo>
                  <a:lnTo>
                    <a:pt x="26" y="184"/>
                  </a:lnTo>
                  <a:lnTo>
                    <a:pt x="27" y="183"/>
                  </a:lnTo>
                  <a:lnTo>
                    <a:pt x="27" y="181"/>
                  </a:lnTo>
                  <a:lnTo>
                    <a:pt x="28" y="177"/>
                  </a:lnTo>
                  <a:lnTo>
                    <a:pt x="27" y="175"/>
                  </a:lnTo>
                  <a:lnTo>
                    <a:pt x="28" y="174"/>
                  </a:lnTo>
                  <a:lnTo>
                    <a:pt x="27" y="172"/>
                  </a:lnTo>
                  <a:lnTo>
                    <a:pt x="28" y="172"/>
                  </a:lnTo>
                  <a:lnTo>
                    <a:pt x="28" y="171"/>
                  </a:lnTo>
                  <a:lnTo>
                    <a:pt x="30" y="171"/>
                  </a:lnTo>
                  <a:lnTo>
                    <a:pt x="31" y="171"/>
                  </a:lnTo>
                  <a:lnTo>
                    <a:pt x="31" y="170"/>
                  </a:lnTo>
                  <a:lnTo>
                    <a:pt x="32" y="170"/>
                  </a:lnTo>
                  <a:lnTo>
                    <a:pt x="34" y="170"/>
                  </a:lnTo>
                  <a:lnTo>
                    <a:pt x="35" y="170"/>
                  </a:lnTo>
                  <a:lnTo>
                    <a:pt x="37" y="170"/>
                  </a:lnTo>
                  <a:lnTo>
                    <a:pt x="38" y="171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2"/>
                  </a:lnTo>
                  <a:lnTo>
                    <a:pt x="41" y="174"/>
                  </a:lnTo>
                  <a:lnTo>
                    <a:pt x="42" y="174"/>
                  </a:lnTo>
                  <a:lnTo>
                    <a:pt x="43" y="174"/>
                  </a:lnTo>
                  <a:lnTo>
                    <a:pt x="46" y="172"/>
                  </a:lnTo>
                  <a:lnTo>
                    <a:pt x="48" y="168"/>
                  </a:lnTo>
                  <a:lnTo>
                    <a:pt x="48" y="167"/>
                  </a:lnTo>
                  <a:lnTo>
                    <a:pt x="48" y="165"/>
                  </a:lnTo>
                  <a:lnTo>
                    <a:pt x="48" y="164"/>
                  </a:lnTo>
                  <a:lnTo>
                    <a:pt x="48" y="162"/>
                  </a:lnTo>
                  <a:lnTo>
                    <a:pt x="49" y="161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2" y="157"/>
                  </a:lnTo>
                  <a:lnTo>
                    <a:pt x="52" y="155"/>
                  </a:lnTo>
                  <a:lnTo>
                    <a:pt x="52" y="154"/>
                  </a:lnTo>
                  <a:lnTo>
                    <a:pt x="52" y="152"/>
                  </a:lnTo>
                  <a:lnTo>
                    <a:pt x="52" y="149"/>
                  </a:lnTo>
                  <a:lnTo>
                    <a:pt x="53" y="144"/>
                  </a:lnTo>
                  <a:lnTo>
                    <a:pt x="53" y="142"/>
                  </a:lnTo>
                  <a:lnTo>
                    <a:pt x="54" y="141"/>
                  </a:lnTo>
                  <a:lnTo>
                    <a:pt x="57" y="138"/>
                  </a:lnTo>
                  <a:lnTo>
                    <a:pt x="59" y="136"/>
                  </a:lnTo>
                  <a:lnTo>
                    <a:pt x="59" y="135"/>
                  </a:lnTo>
                  <a:lnTo>
                    <a:pt x="60" y="132"/>
                  </a:lnTo>
                  <a:lnTo>
                    <a:pt x="60" y="131"/>
                  </a:lnTo>
                  <a:lnTo>
                    <a:pt x="61" y="129"/>
                  </a:lnTo>
                  <a:lnTo>
                    <a:pt x="61" y="128"/>
                  </a:lnTo>
                  <a:lnTo>
                    <a:pt x="63" y="126"/>
                  </a:lnTo>
                  <a:lnTo>
                    <a:pt x="64" y="125"/>
                  </a:lnTo>
                  <a:lnTo>
                    <a:pt x="65" y="125"/>
                  </a:lnTo>
                  <a:lnTo>
                    <a:pt x="67" y="125"/>
                  </a:lnTo>
                  <a:lnTo>
                    <a:pt x="68" y="125"/>
                  </a:lnTo>
                  <a:lnTo>
                    <a:pt x="69" y="125"/>
                  </a:lnTo>
                  <a:lnTo>
                    <a:pt x="69" y="126"/>
                  </a:lnTo>
                  <a:lnTo>
                    <a:pt x="71" y="128"/>
                  </a:lnTo>
                  <a:lnTo>
                    <a:pt x="72" y="128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6" y="128"/>
                  </a:lnTo>
                  <a:lnTo>
                    <a:pt x="78" y="126"/>
                  </a:lnTo>
                  <a:lnTo>
                    <a:pt x="78" y="125"/>
                  </a:lnTo>
                  <a:lnTo>
                    <a:pt x="78" y="122"/>
                  </a:lnTo>
                  <a:lnTo>
                    <a:pt x="82" y="119"/>
                  </a:lnTo>
                  <a:lnTo>
                    <a:pt x="82" y="118"/>
                  </a:lnTo>
                  <a:lnTo>
                    <a:pt x="83" y="118"/>
                  </a:lnTo>
                  <a:lnTo>
                    <a:pt x="80" y="115"/>
                  </a:lnTo>
                  <a:lnTo>
                    <a:pt x="80" y="113"/>
                  </a:lnTo>
                  <a:lnTo>
                    <a:pt x="80" y="111"/>
                  </a:lnTo>
                  <a:lnTo>
                    <a:pt x="80" y="109"/>
                  </a:lnTo>
                  <a:lnTo>
                    <a:pt x="82" y="108"/>
                  </a:lnTo>
                  <a:lnTo>
                    <a:pt x="83" y="108"/>
                  </a:lnTo>
                  <a:lnTo>
                    <a:pt x="83" y="106"/>
                  </a:lnTo>
                  <a:lnTo>
                    <a:pt x="86" y="106"/>
                  </a:lnTo>
                  <a:lnTo>
                    <a:pt x="87" y="108"/>
                  </a:lnTo>
                  <a:lnTo>
                    <a:pt x="89" y="108"/>
                  </a:lnTo>
                  <a:lnTo>
                    <a:pt x="90" y="106"/>
                  </a:lnTo>
                  <a:lnTo>
                    <a:pt x="91" y="106"/>
                  </a:lnTo>
                  <a:lnTo>
                    <a:pt x="91" y="105"/>
                  </a:lnTo>
                  <a:lnTo>
                    <a:pt x="93" y="103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7" y="103"/>
                  </a:lnTo>
                  <a:lnTo>
                    <a:pt x="97" y="105"/>
                  </a:lnTo>
                  <a:lnTo>
                    <a:pt x="98" y="105"/>
                  </a:lnTo>
                  <a:lnTo>
                    <a:pt x="100" y="109"/>
                  </a:lnTo>
                  <a:lnTo>
                    <a:pt x="102" y="118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6" y="119"/>
                  </a:lnTo>
                  <a:lnTo>
                    <a:pt x="108" y="119"/>
                  </a:lnTo>
                  <a:lnTo>
                    <a:pt x="109" y="121"/>
                  </a:lnTo>
                  <a:lnTo>
                    <a:pt x="111" y="121"/>
                  </a:lnTo>
                  <a:lnTo>
                    <a:pt x="112" y="122"/>
                  </a:lnTo>
                  <a:lnTo>
                    <a:pt x="115" y="125"/>
                  </a:lnTo>
                  <a:lnTo>
                    <a:pt x="116" y="125"/>
                  </a:lnTo>
                  <a:lnTo>
                    <a:pt x="117" y="126"/>
                  </a:lnTo>
                  <a:lnTo>
                    <a:pt x="120" y="126"/>
                  </a:lnTo>
                  <a:lnTo>
                    <a:pt x="122" y="126"/>
                  </a:lnTo>
                  <a:lnTo>
                    <a:pt x="123" y="125"/>
                  </a:lnTo>
                  <a:lnTo>
                    <a:pt x="124" y="125"/>
                  </a:lnTo>
                  <a:lnTo>
                    <a:pt x="128" y="122"/>
                  </a:lnTo>
                  <a:lnTo>
                    <a:pt x="130" y="121"/>
                  </a:lnTo>
                  <a:lnTo>
                    <a:pt x="131" y="121"/>
                  </a:lnTo>
                  <a:lnTo>
                    <a:pt x="133" y="122"/>
                  </a:lnTo>
                  <a:lnTo>
                    <a:pt x="135" y="123"/>
                  </a:lnTo>
                  <a:lnTo>
                    <a:pt x="137" y="125"/>
                  </a:lnTo>
                  <a:lnTo>
                    <a:pt x="138" y="129"/>
                  </a:lnTo>
                  <a:lnTo>
                    <a:pt x="142" y="132"/>
                  </a:lnTo>
                  <a:lnTo>
                    <a:pt x="143" y="134"/>
                  </a:lnTo>
                  <a:lnTo>
                    <a:pt x="146" y="134"/>
                  </a:lnTo>
                  <a:lnTo>
                    <a:pt x="148" y="135"/>
                  </a:lnTo>
                  <a:lnTo>
                    <a:pt x="149" y="136"/>
                  </a:lnTo>
                  <a:lnTo>
                    <a:pt x="150" y="138"/>
                  </a:lnTo>
                  <a:lnTo>
                    <a:pt x="150" y="141"/>
                  </a:lnTo>
                  <a:lnTo>
                    <a:pt x="152" y="141"/>
                  </a:lnTo>
                  <a:lnTo>
                    <a:pt x="153" y="141"/>
                  </a:lnTo>
                  <a:lnTo>
                    <a:pt x="154" y="142"/>
                  </a:lnTo>
                  <a:lnTo>
                    <a:pt x="156" y="144"/>
                  </a:lnTo>
                  <a:lnTo>
                    <a:pt x="157" y="145"/>
                  </a:lnTo>
                  <a:lnTo>
                    <a:pt x="160" y="147"/>
                  </a:lnTo>
                  <a:lnTo>
                    <a:pt x="163" y="145"/>
                  </a:lnTo>
                  <a:lnTo>
                    <a:pt x="164" y="145"/>
                  </a:lnTo>
                  <a:lnTo>
                    <a:pt x="167" y="147"/>
                  </a:lnTo>
                  <a:lnTo>
                    <a:pt x="168" y="147"/>
                  </a:lnTo>
                  <a:lnTo>
                    <a:pt x="170" y="148"/>
                  </a:lnTo>
                  <a:lnTo>
                    <a:pt x="170" y="149"/>
                  </a:lnTo>
                  <a:lnTo>
                    <a:pt x="172" y="149"/>
                  </a:lnTo>
                  <a:lnTo>
                    <a:pt x="172" y="148"/>
                  </a:lnTo>
                  <a:lnTo>
                    <a:pt x="174" y="148"/>
                  </a:lnTo>
                  <a:lnTo>
                    <a:pt x="175" y="149"/>
                  </a:lnTo>
                  <a:lnTo>
                    <a:pt x="176" y="149"/>
                  </a:lnTo>
                  <a:lnTo>
                    <a:pt x="178" y="148"/>
                  </a:lnTo>
                  <a:lnTo>
                    <a:pt x="176" y="144"/>
                  </a:lnTo>
                  <a:lnTo>
                    <a:pt x="176" y="139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9" y="138"/>
                  </a:lnTo>
                  <a:lnTo>
                    <a:pt x="180" y="136"/>
                  </a:lnTo>
                  <a:lnTo>
                    <a:pt x="182" y="135"/>
                  </a:lnTo>
                  <a:lnTo>
                    <a:pt x="183" y="134"/>
                  </a:lnTo>
                  <a:lnTo>
                    <a:pt x="185" y="134"/>
                  </a:lnTo>
                  <a:lnTo>
                    <a:pt x="187" y="134"/>
                  </a:lnTo>
                  <a:lnTo>
                    <a:pt x="190" y="134"/>
                  </a:lnTo>
                  <a:lnTo>
                    <a:pt x="191" y="132"/>
                  </a:lnTo>
                  <a:lnTo>
                    <a:pt x="194" y="131"/>
                  </a:lnTo>
                  <a:lnTo>
                    <a:pt x="196" y="131"/>
                  </a:lnTo>
                  <a:lnTo>
                    <a:pt x="197" y="131"/>
                  </a:lnTo>
                  <a:lnTo>
                    <a:pt x="197" y="129"/>
                  </a:lnTo>
                  <a:lnTo>
                    <a:pt x="198" y="129"/>
                  </a:lnTo>
                  <a:lnTo>
                    <a:pt x="201" y="126"/>
                  </a:lnTo>
                  <a:lnTo>
                    <a:pt x="202" y="126"/>
                  </a:lnTo>
                  <a:lnTo>
                    <a:pt x="204" y="125"/>
                  </a:lnTo>
                  <a:lnTo>
                    <a:pt x="205" y="125"/>
                  </a:lnTo>
                  <a:lnTo>
                    <a:pt x="205" y="123"/>
                  </a:lnTo>
                  <a:lnTo>
                    <a:pt x="207" y="123"/>
                  </a:lnTo>
                  <a:lnTo>
                    <a:pt x="208" y="125"/>
                  </a:lnTo>
                  <a:lnTo>
                    <a:pt x="209" y="125"/>
                  </a:lnTo>
                  <a:lnTo>
                    <a:pt x="211" y="123"/>
                  </a:lnTo>
                  <a:lnTo>
                    <a:pt x="212" y="122"/>
                  </a:lnTo>
                  <a:lnTo>
                    <a:pt x="213" y="123"/>
                  </a:lnTo>
                  <a:lnTo>
                    <a:pt x="215" y="123"/>
                  </a:lnTo>
                  <a:lnTo>
                    <a:pt x="216" y="123"/>
                  </a:lnTo>
                  <a:lnTo>
                    <a:pt x="216" y="122"/>
                  </a:lnTo>
                  <a:lnTo>
                    <a:pt x="217" y="122"/>
                  </a:lnTo>
                  <a:lnTo>
                    <a:pt x="219" y="119"/>
                  </a:lnTo>
                  <a:lnTo>
                    <a:pt x="220" y="118"/>
                  </a:lnTo>
                  <a:lnTo>
                    <a:pt x="222" y="116"/>
                  </a:lnTo>
                  <a:lnTo>
                    <a:pt x="226" y="115"/>
                  </a:lnTo>
                  <a:lnTo>
                    <a:pt x="227" y="113"/>
                  </a:lnTo>
                  <a:lnTo>
                    <a:pt x="230" y="113"/>
                  </a:lnTo>
                  <a:lnTo>
                    <a:pt x="233" y="113"/>
                  </a:lnTo>
                  <a:lnTo>
                    <a:pt x="239" y="113"/>
                  </a:lnTo>
                  <a:lnTo>
                    <a:pt x="245" y="108"/>
                  </a:lnTo>
                  <a:lnTo>
                    <a:pt x="249" y="105"/>
                  </a:lnTo>
                  <a:lnTo>
                    <a:pt x="249" y="106"/>
                  </a:lnTo>
                  <a:lnTo>
                    <a:pt x="252" y="108"/>
                  </a:lnTo>
                  <a:lnTo>
                    <a:pt x="253" y="108"/>
                  </a:lnTo>
                  <a:lnTo>
                    <a:pt x="256" y="108"/>
                  </a:lnTo>
                  <a:lnTo>
                    <a:pt x="257" y="106"/>
                  </a:lnTo>
                  <a:lnTo>
                    <a:pt x="259" y="105"/>
                  </a:lnTo>
                  <a:lnTo>
                    <a:pt x="260" y="103"/>
                  </a:lnTo>
                  <a:lnTo>
                    <a:pt x="261" y="105"/>
                  </a:lnTo>
                  <a:lnTo>
                    <a:pt x="263" y="105"/>
                  </a:lnTo>
                  <a:lnTo>
                    <a:pt x="264" y="105"/>
                  </a:lnTo>
                  <a:lnTo>
                    <a:pt x="264" y="106"/>
                  </a:lnTo>
                  <a:lnTo>
                    <a:pt x="265" y="108"/>
                  </a:lnTo>
                  <a:lnTo>
                    <a:pt x="267" y="108"/>
                  </a:lnTo>
                  <a:lnTo>
                    <a:pt x="270" y="108"/>
                  </a:lnTo>
                  <a:lnTo>
                    <a:pt x="271" y="109"/>
                  </a:lnTo>
                  <a:lnTo>
                    <a:pt x="272" y="109"/>
                  </a:lnTo>
                  <a:lnTo>
                    <a:pt x="272" y="108"/>
                  </a:lnTo>
                  <a:lnTo>
                    <a:pt x="272" y="106"/>
                  </a:lnTo>
                  <a:lnTo>
                    <a:pt x="272" y="103"/>
                  </a:lnTo>
                  <a:lnTo>
                    <a:pt x="272" y="100"/>
                  </a:lnTo>
                  <a:lnTo>
                    <a:pt x="272" y="98"/>
                  </a:lnTo>
                  <a:lnTo>
                    <a:pt x="274" y="96"/>
                  </a:lnTo>
                  <a:lnTo>
                    <a:pt x="275" y="96"/>
                  </a:lnTo>
                  <a:lnTo>
                    <a:pt x="275" y="99"/>
                  </a:lnTo>
                  <a:lnTo>
                    <a:pt x="276" y="99"/>
                  </a:lnTo>
                  <a:lnTo>
                    <a:pt x="278" y="99"/>
                  </a:lnTo>
                  <a:lnTo>
                    <a:pt x="279" y="98"/>
                  </a:lnTo>
                  <a:lnTo>
                    <a:pt x="280" y="98"/>
                  </a:lnTo>
                  <a:lnTo>
                    <a:pt x="282" y="96"/>
                  </a:lnTo>
                  <a:lnTo>
                    <a:pt x="283" y="96"/>
                  </a:lnTo>
                  <a:lnTo>
                    <a:pt x="285" y="96"/>
                  </a:lnTo>
                  <a:lnTo>
                    <a:pt x="287" y="96"/>
                  </a:lnTo>
                  <a:lnTo>
                    <a:pt x="289" y="95"/>
                  </a:lnTo>
                  <a:lnTo>
                    <a:pt x="293" y="92"/>
                  </a:lnTo>
                  <a:lnTo>
                    <a:pt x="294" y="90"/>
                  </a:lnTo>
                  <a:lnTo>
                    <a:pt x="297" y="89"/>
                  </a:lnTo>
                  <a:lnTo>
                    <a:pt x="298" y="89"/>
                  </a:lnTo>
                  <a:lnTo>
                    <a:pt x="301" y="89"/>
                  </a:lnTo>
                  <a:lnTo>
                    <a:pt x="304" y="92"/>
                  </a:lnTo>
                  <a:lnTo>
                    <a:pt x="308" y="92"/>
                  </a:lnTo>
                  <a:lnTo>
                    <a:pt x="311" y="92"/>
                  </a:lnTo>
                  <a:lnTo>
                    <a:pt x="312" y="89"/>
                  </a:lnTo>
                  <a:lnTo>
                    <a:pt x="313" y="86"/>
                  </a:lnTo>
                  <a:lnTo>
                    <a:pt x="315" y="85"/>
                  </a:lnTo>
                  <a:lnTo>
                    <a:pt x="322" y="80"/>
                  </a:lnTo>
                  <a:lnTo>
                    <a:pt x="324" y="80"/>
                  </a:lnTo>
                  <a:lnTo>
                    <a:pt x="326" y="82"/>
                  </a:lnTo>
                  <a:lnTo>
                    <a:pt x="324" y="83"/>
                  </a:lnTo>
                  <a:lnTo>
                    <a:pt x="326" y="85"/>
                  </a:lnTo>
                  <a:lnTo>
                    <a:pt x="330" y="85"/>
                  </a:lnTo>
                  <a:lnTo>
                    <a:pt x="330" y="83"/>
                  </a:lnTo>
                  <a:lnTo>
                    <a:pt x="331" y="82"/>
                  </a:lnTo>
                  <a:lnTo>
                    <a:pt x="330" y="80"/>
                  </a:lnTo>
                  <a:lnTo>
                    <a:pt x="328" y="77"/>
                  </a:lnTo>
                  <a:lnTo>
                    <a:pt x="328" y="76"/>
                  </a:lnTo>
                  <a:lnTo>
                    <a:pt x="330" y="74"/>
                  </a:lnTo>
                  <a:lnTo>
                    <a:pt x="334" y="72"/>
                  </a:lnTo>
                  <a:lnTo>
                    <a:pt x="337" y="72"/>
                  </a:lnTo>
                  <a:lnTo>
                    <a:pt x="338" y="72"/>
                  </a:lnTo>
                  <a:lnTo>
                    <a:pt x="339" y="72"/>
                  </a:lnTo>
                  <a:lnTo>
                    <a:pt x="342" y="70"/>
                  </a:lnTo>
                  <a:lnTo>
                    <a:pt x="344" y="70"/>
                  </a:lnTo>
                  <a:lnTo>
                    <a:pt x="345" y="72"/>
                  </a:lnTo>
                  <a:lnTo>
                    <a:pt x="348" y="70"/>
                  </a:lnTo>
                  <a:lnTo>
                    <a:pt x="350" y="67"/>
                  </a:lnTo>
                  <a:lnTo>
                    <a:pt x="352" y="67"/>
                  </a:lnTo>
                  <a:lnTo>
                    <a:pt x="353" y="67"/>
                  </a:lnTo>
                  <a:lnTo>
                    <a:pt x="353" y="66"/>
                  </a:lnTo>
                  <a:lnTo>
                    <a:pt x="353" y="64"/>
                  </a:lnTo>
                  <a:lnTo>
                    <a:pt x="352" y="63"/>
                  </a:lnTo>
                  <a:lnTo>
                    <a:pt x="350" y="62"/>
                  </a:lnTo>
                  <a:lnTo>
                    <a:pt x="348" y="63"/>
                  </a:lnTo>
                  <a:lnTo>
                    <a:pt x="346" y="63"/>
                  </a:lnTo>
                  <a:lnTo>
                    <a:pt x="345" y="63"/>
                  </a:lnTo>
                  <a:lnTo>
                    <a:pt x="344" y="62"/>
                  </a:lnTo>
                  <a:lnTo>
                    <a:pt x="344" y="60"/>
                  </a:lnTo>
                  <a:lnTo>
                    <a:pt x="345" y="60"/>
                  </a:lnTo>
                  <a:lnTo>
                    <a:pt x="346" y="59"/>
                  </a:lnTo>
                  <a:lnTo>
                    <a:pt x="348" y="59"/>
                  </a:lnTo>
                  <a:lnTo>
                    <a:pt x="348" y="57"/>
                  </a:lnTo>
                  <a:lnTo>
                    <a:pt x="348" y="54"/>
                  </a:lnTo>
                  <a:lnTo>
                    <a:pt x="349" y="51"/>
                  </a:lnTo>
                  <a:lnTo>
                    <a:pt x="350" y="51"/>
                  </a:lnTo>
                  <a:lnTo>
                    <a:pt x="352" y="51"/>
                  </a:lnTo>
                  <a:lnTo>
                    <a:pt x="353" y="51"/>
                  </a:lnTo>
                  <a:lnTo>
                    <a:pt x="356" y="59"/>
                  </a:lnTo>
                  <a:lnTo>
                    <a:pt x="357" y="60"/>
                  </a:lnTo>
                  <a:lnTo>
                    <a:pt x="359" y="62"/>
                  </a:lnTo>
                  <a:lnTo>
                    <a:pt x="360" y="60"/>
                  </a:lnTo>
                  <a:lnTo>
                    <a:pt x="360" y="59"/>
                  </a:lnTo>
                  <a:lnTo>
                    <a:pt x="360" y="57"/>
                  </a:lnTo>
                  <a:lnTo>
                    <a:pt x="359" y="56"/>
                  </a:lnTo>
                  <a:lnTo>
                    <a:pt x="359" y="54"/>
                  </a:lnTo>
                  <a:lnTo>
                    <a:pt x="360" y="53"/>
                  </a:lnTo>
                  <a:lnTo>
                    <a:pt x="361" y="53"/>
                  </a:lnTo>
                  <a:lnTo>
                    <a:pt x="364" y="53"/>
                  </a:lnTo>
                  <a:lnTo>
                    <a:pt x="367" y="53"/>
                  </a:lnTo>
                  <a:lnTo>
                    <a:pt x="368" y="54"/>
                  </a:lnTo>
                  <a:lnTo>
                    <a:pt x="371" y="56"/>
                  </a:lnTo>
                  <a:lnTo>
                    <a:pt x="376" y="57"/>
                  </a:lnTo>
                  <a:lnTo>
                    <a:pt x="376" y="59"/>
                  </a:lnTo>
                  <a:lnTo>
                    <a:pt x="378" y="60"/>
                  </a:lnTo>
                  <a:lnTo>
                    <a:pt x="378" y="62"/>
                  </a:lnTo>
                  <a:lnTo>
                    <a:pt x="378" y="63"/>
                  </a:lnTo>
                  <a:lnTo>
                    <a:pt x="381" y="66"/>
                  </a:lnTo>
                  <a:lnTo>
                    <a:pt x="386" y="66"/>
                  </a:lnTo>
                  <a:lnTo>
                    <a:pt x="389" y="66"/>
                  </a:lnTo>
                  <a:lnTo>
                    <a:pt x="390" y="67"/>
                  </a:lnTo>
                  <a:lnTo>
                    <a:pt x="391" y="70"/>
                  </a:lnTo>
                  <a:lnTo>
                    <a:pt x="393" y="76"/>
                  </a:lnTo>
                  <a:lnTo>
                    <a:pt x="393" y="77"/>
                  </a:lnTo>
                  <a:lnTo>
                    <a:pt x="397" y="77"/>
                  </a:lnTo>
                  <a:lnTo>
                    <a:pt x="398" y="77"/>
                  </a:lnTo>
                  <a:lnTo>
                    <a:pt x="401" y="77"/>
                  </a:lnTo>
                  <a:lnTo>
                    <a:pt x="401" y="80"/>
                  </a:lnTo>
                  <a:lnTo>
                    <a:pt x="400" y="85"/>
                  </a:lnTo>
                  <a:lnTo>
                    <a:pt x="398" y="86"/>
                  </a:lnTo>
                  <a:lnTo>
                    <a:pt x="397" y="86"/>
                  </a:lnTo>
                  <a:lnTo>
                    <a:pt x="398" y="87"/>
                  </a:lnTo>
                  <a:lnTo>
                    <a:pt x="400" y="87"/>
                  </a:lnTo>
                  <a:lnTo>
                    <a:pt x="401" y="87"/>
                  </a:lnTo>
                  <a:lnTo>
                    <a:pt x="404" y="87"/>
                  </a:lnTo>
                  <a:lnTo>
                    <a:pt x="407" y="86"/>
                  </a:lnTo>
                  <a:lnTo>
                    <a:pt x="409" y="86"/>
                  </a:lnTo>
                  <a:lnTo>
                    <a:pt x="409" y="87"/>
                  </a:lnTo>
                  <a:lnTo>
                    <a:pt x="411" y="89"/>
                  </a:lnTo>
                  <a:lnTo>
                    <a:pt x="412" y="90"/>
                  </a:lnTo>
                  <a:lnTo>
                    <a:pt x="413" y="90"/>
                  </a:lnTo>
                  <a:lnTo>
                    <a:pt x="415" y="89"/>
                  </a:lnTo>
                  <a:lnTo>
                    <a:pt x="416" y="89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9" y="87"/>
                  </a:lnTo>
                  <a:lnTo>
                    <a:pt x="420" y="87"/>
                  </a:lnTo>
                  <a:lnTo>
                    <a:pt x="420" y="89"/>
                  </a:lnTo>
                  <a:lnTo>
                    <a:pt x="420" y="90"/>
                  </a:lnTo>
                  <a:lnTo>
                    <a:pt x="422" y="90"/>
                  </a:lnTo>
                  <a:lnTo>
                    <a:pt x="423" y="89"/>
                  </a:lnTo>
                  <a:lnTo>
                    <a:pt x="424" y="89"/>
                  </a:lnTo>
                  <a:lnTo>
                    <a:pt x="424" y="87"/>
                  </a:lnTo>
                  <a:lnTo>
                    <a:pt x="426" y="86"/>
                  </a:lnTo>
                  <a:lnTo>
                    <a:pt x="426" y="85"/>
                  </a:lnTo>
                  <a:lnTo>
                    <a:pt x="427" y="85"/>
                  </a:lnTo>
                  <a:lnTo>
                    <a:pt x="427" y="83"/>
                  </a:lnTo>
                  <a:lnTo>
                    <a:pt x="431" y="83"/>
                  </a:lnTo>
                  <a:lnTo>
                    <a:pt x="435" y="85"/>
                  </a:lnTo>
                  <a:lnTo>
                    <a:pt x="437" y="85"/>
                  </a:lnTo>
                  <a:lnTo>
                    <a:pt x="438" y="83"/>
                  </a:lnTo>
                  <a:lnTo>
                    <a:pt x="439" y="79"/>
                  </a:lnTo>
                  <a:lnTo>
                    <a:pt x="441" y="79"/>
                  </a:lnTo>
                  <a:lnTo>
                    <a:pt x="442" y="79"/>
                  </a:lnTo>
                  <a:lnTo>
                    <a:pt x="445" y="79"/>
                  </a:lnTo>
                  <a:lnTo>
                    <a:pt x="446" y="80"/>
                  </a:lnTo>
                  <a:lnTo>
                    <a:pt x="446" y="79"/>
                  </a:lnTo>
                  <a:lnTo>
                    <a:pt x="448" y="79"/>
                  </a:lnTo>
                  <a:lnTo>
                    <a:pt x="449" y="79"/>
                  </a:lnTo>
                  <a:lnTo>
                    <a:pt x="450" y="76"/>
                  </a:lnTo>
                  <a:lnTo>
                    <a:pt x="452" y="74"/>
                  </a:lnTo>
                  <a:lnTo>
                    <a:pt x="456" y="73"/>
                  </a:lnTo>
                  <a:lnTo>
                    <a:pt x="460" y="73"/>
                  </a:lnTo>
                  <a:lnTo>
                    <a:pt x="461" y="74"/>
                  </a:lnTo>
                  <a:lnTo>
                    <a:pt x="463" y="76"/>
                  </a:lnTo>
                  <a:lnTo>
                    <a:pt x="463" y="77"/>
                  </a:lnTo>
                  <a:lnTo>
                    <a:pt x="464" y="79"/>
                  </a:lnTo>
                  <a:lnTo>
                    <a:pt x="468" y="79"/>
                  </a:lnTo>
                  <a:lnTo>
                    <a:pt x="471" y="80"/>
                  </a:lnTo>
                  <a:lnTo>
                    <a:pt x="472" y="83"/>
                  </a:lnTo>
                  <a:lnTo>
                    <a:pt x="474" y="83"/>
                  </a:lnTo>
                  <a:lnTo>
                    <a:pt x="475" y="85"/>
                  </a:lnTo>
                  <a:lnTo>
                    <a:pt x="476" y="82"/>
                  </a:lnTo>
                  <a:lnTo>
                    <a:pt x="478" y="77"/>
                  </a:lnTo>
                  <a:lnTo>
                    <a:pt x="479" y="76"/>
                  </a:lnTo>
                  <a:lnTo>
                    <a:pt x="479" y="74"/>
                  </a:lnTo>
                  <a:lnTo>
                    <a:pt x="481" y="74"/>
                  </a:lnTo>
                  <a:lnTo>
                    <a:pt x="481" y="73"/>
                  </a:lnTo>
                  <a:lnTo>
                    <a:pt x="483" y="73"/>
                  </a:lnTo>
                  <a:lnTo>
                    <a:pt x="486" y="70"/>
                  </a:lnTo>
                  <a:lnTo>
                    <a:pt x="486" y="67"/>
                  </a:lnTo>
                  <a:lnTo>
                    <a:pt x="487" y="67"/>
                  </a:lnTo>
                  <a:lnTo>
                    <a:pt x="489" y="67"/>
                  </a:lnTo>
                  <a:lnTo>
                    <a:pt x="489" y="69"/>
                  </a:lnTo>
                  <a:lnTo>
                    <a:pt x="492" y="70"/>
                  </a:lnTo>
                  <a:lnTo>
                    <a:pt x="492" y="72"/>
                  </a:lnTo>
                  <a:lnTo>
                    <a:pt x="493" y="72"/>
                  </a:lnTo>
                  <a:lnTo>
                    <a:pt x="494" y="72"/>
                  </a:lnTo>
                  <a:lnTo>
                    <a:pt x="494" y="70"/>
                  </a:lnTo>
                  <a:lnTo>
                    <a:pt x="496" y="70"/>
                  </a:lnTo>
                  <a:lnTo>
                    <a:pt x="496" y="69"/>
                  </a:lnTo>
                  <a:lnTo>
                    <a:pt x="497" y="69"/>
                  </a:lnTo>
                  <a:lnTo>
                    <a:pt x="500" y="70"/>
                  </a:lnTo>
                  <a:lnTo>
                    <a:pt x="501" y="70"/>
                  </a:lnTo>
                  <a:lnTo>
                    <a:pt x="502" y="69"/>
                  </a:lnTo>
                  <a:lnTo>
                    <a:pt x="504" y="67"/>
                  </a:lnTo>
                  <a:lnTo>
                    <a:pt x="505" y="67"/>
                  </a:lnTo>
                  <a:lnTo>
                    <a:pt x="507" y="67"/>
                  </a:lnTo>
                  <a:lnTo>
                    <a:pt x="511" y="67"/>
                  </a:lnTo>
                  <a:lnTo>
                    <a:pt x="516" y="66"/>
                  </a:lnTo>
                  <a:lnTo>
                    <a:pt x="518" y="64"/>
                  </a:lnTo>
                  <a:lnTo>
                    <a:pt x="519" y="63"/>
                  </a:lnTo>
                  <a:lnTo>
                    <a:pt x="519" y="59"/>
                  </a:lnTo>
                  <a:lnTo>
                    <a:pt x="519" y="57"/>
                  </a:lnTo>
                  <a:lnTo>
                    <a:pt x="520" y="54"/>
                  </a:lnTo>
                  <a:lnTo>
                    <a:pt x="522" y="51"/>
                  </a:lnTo>
                  <a:lnTo>
                    <a:pt x="523" y="51"/>
                  </a:lnTo>
                  <a:lnTo>
                    <a:pt x="523" y="47"/>
                  </a:lnTo>
                  <a:lnTo>
                    <a:pt x="523" y="44"/>
                  </a:lnTo>
                  <a:lnTo>
                    <a:pt x="523" y="43"/>
                  </a:lnTo>
                  <a:lnTo>
                    <a:pt x="520" y="44"/>
                  </a:lnTo>
                  <a:lnTo>
                    <a:pt x="519" y="43"/>
                  </a:lnTo>
                  <a:lnTo>
                    <a:pt x="518" y="38"/>
                  </a:lnTo>
                  <a:lnTo>
                    <a:pt x="518" y="37"/>
                  </a:lnTo>
                  <a:lnTo>
                    <a:pt x="518" y="36"/>
                  </a:lnTo>
                  <a:lnTo>
                    <a:pt x="518" y="34"/>
                  </a:lnTo>
                  <a:lnTo>
                    <a:pt x="519" y="34"/>
                  </a:lnTo>
                  <a:lnTo>
                    <a:pt x="519" y="33"/>
                  </a:lnTo>
                  <a:lnTo>
                    <a:pt x="520" y="33"/>
                  </a:lnTo>
                  <a:lnTo>
                    <a:pt x="522" y="23"/>
                  </a:lnTo>
                  <a:lnTo>
                    <a:pt x="523" y="18"/>
                  </a:lnTo>
                  <a:lnTo>
                    <a:pt x="526" y="18"/>
                  </a:lnTo>
                  <a:lnTo>
                    <a:pt x="527" y="18"/>
                  </a:lnTo>
                  <a:lnTo>
                    <a:pt x="527" y="17"/>
                  </a:lnTo>
                  <a:lnTo>
                    <a:pt x="528" y="17"/>
                  </a:lnTo>
                  <a:lnTo>
                    <a:pt x="528" y="15"/>
                  </a:lnTo>
                  <a:lnTo>
                    <a:pt x="528" y="14"/>
                  </a:lnTo>
                  <a:lnTo>
                    <a:pt x="527" y="15"/>
                  </a:lnTo>
                  <a:lnTo>
                    <a:pt x="526" y="14"/>
                  </a:lnTo>
                  <a:lnTo>
                    <a:pt x="526" y="13"/>
                  </a:lnTo>
                  <a:lnTo>
                    <a:pt x="527" y="11"/>
                  </a:lnTo>
                  <a:lnTo>
                    <a:pt x="528" y="11"/>
                  </a:lnTo>
                  <a:lnTo>
                    <a:pt x="530" y="11"/>
                  </a:lnTo>
                  <a:lnTo>
                    <a:pt x="530" y="10"/>
                  </a:lnTo>
                  <a:lnTo>
                    <a:pt x="531" y="10"/>
                  </a:lnTo>
                  <a:lnTo>
                    <a:pt x="531" y="8"/>
                  </a:lnTo>
                  <a:lnTo>
                    <a:pt x="533" y="8"/>
                  </a:lnTo>
                  <a:lnTo>
                    <a:pt x="533" y="11"/>
                  </a:lnTo>
                  <a:lnTo>
                    <a:pt x="534" y="11"/>
                  </a:lnTo>
                  <a:lnTo>
                    <a:pt x="535" y="13"/>
                  </a:lnTo>
                  <a:lnTo>
                    <a:pt x="537" y="11"/>
                  </a:lnTo>
                  <a:lnTo>
                    <a:pt x="538" y="8"/>
                  </a:lnTo>
                  <a:lnTo>
                    <a:pt x="539" y="8"/>
                  </a:lnTo>
                  <a:lnTo>
                    <a:pt x="542" y="7"/>
                  </a:lnTo>
                  <a:lnTo>
                    <a:pt x="544" y="7"/>
                  </a:lnTo>
                  <a:lnTo>
                    <a:pt x="545" y="7"/>
                  </a:lnTo>
                  <a:lnTo>
                    <a:pt x="546" y="5"/>
                  </a:lnTo>
                  <a:lnTo>
                    <a:pt x="546" y="4"/>
                  </a:lnTo>
                  <a:lnTo>
                    <a:pt x="548" y="2"/>
                  </a:lnTo>
                  <a:lnTo>
                    <a:pt x="549" y="4"/>
                  </a:lnTo>
                  <a:lnTo>
                    <a:pt x="550" y="7"/>
                  </a:lnTo>
                  <a:lnTo>
                    <a:pt x="552" y="7"/>
                  </a:lnTo>
                  <a:lnTo>
                    <a:pt x="555" y="5"/>
                  </a:lnTo>
                  <a:lnTo>
                    <a:pt x="557" y="5"/>
                  </a:lnTo>
                  <a:lnTo>
                    <a:pt x="559" y="4"/>
                  </a:lnTo>
                  <a:lnTo>
                    <a:pt x="557" y="4"/>
                  </a:lnTo>
                  <a:lnTo>
                    <a:pt x="556" y="2"/>
                  </a:lnTo>
                  <a:lnTo>
                    <a:pt x="556" y="1"/>
                  </a:lnTo>
                  <a:lnTo>
                    <a:pt x="556" y="0"/>
                  </a:lnTo>
                  <a:lnTo>
                    <a:pt x="557" y="0"/>
                  </a:lnTo>
                  <a:lnTo>
                    <a:pt x="560" y="1"/>
                  </a:lnTo>
                  <a:lnTo>
                    <a:pt x="561" y="1"/>
                  </a:lnTo>
                  <a:lnTo>
                    <a:pt x="563" y="1"/>
                  </a:lnTo>
                  <a:lnTo>
                    <a:pt x="564" y="1"/>
                  </a:lnTo>
                  <a:lnTo>
                    <a:pt x="565" y="2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4" name="Freeform 106"/>
            <p:cNvSpPr>
              <a:spLocks/>
            </p:cNvSpPr>
            <p:nvPr/>
          </p:nvSpPr>
          <p:spPr bwMode="auto">
            <a:xfrm>
              <a:off x="4465" y="608"/>
              <a:ext cx="256" cy="64"/>
            </a:xfrm>
            <a:custGeom>
              <a:avLst/>
              <a:gdLst>
                <a:gd name="T0" fmla="*/ 4 w 256"/>
                <a:gd name="T1" fmla="*/ 5 h 64"/>
                <a:gd name="T2" fmla="*/ 6 w 256"/>
                <a:gd name="T3" fmla="*/ 8 h 64"/>
                <a:gd name="T4" fmla="*/ 8 w 256"/>
                <a:gd name="T5" fmla="*/ 12 h 64"/>
                <a:gd name="T6" fmla="*/ 11 w 256"/>
                <a:gd name="T7" fmla="*/ 9 h 64"/>
                <a:gd name="T8" fmla="*/ 14 w 256"/>
                <a:gd name="T9" fmla="*/ 12 h 64"/>
                <a:gd name="T10" fmla="*/ 21 w 256"/>
                <a:gd name="T11" fmla="*/ 13 h 64"/>
                <a:gd name="T12" fmla="*/ 25 w 256"/>
                <a:gd name="T13" fmla="*/ 18 h 64"/>
                <a:gd name="T14" fmla="*/ 29 w 256"/>
                <a:gd name="T15" fmla="*/ 22 h 64"/>
                <a:gd name="T16" fmla="*/ 37 w 256"/>
                <a:gd name="T17" fmla="*/ 22 h 64"/>
                <a:gd name="T18" fmla="*/ 40 w 256"/>
                <a:gd name="T19" fmla="*/ 22 h 64"/>
                <a:gd name="T20" fmla="*/ 41 w 256"/>
                <a:gd name="T21" fmla="*/ 23 h 64"/>
                <a:gd name="T22" fmla="*/ 41 w 256"/>
                <a:gd name="T23" fmla="*/ 29 h 64"/>
                <a:gd name="T24" fmla="*/ 45 w 256"/>
                <a:gd name="T25" fmla="*/ 35 h 64"/>
                <a:gd name="T26" fmla="*/ 49 w 256"/>
                <a:gd name="T27" fmla="*/ 29 h 64"/>
                <a:gd name="T28" fmla="*/ 56 w 256"/>
                <a:gd name="T29" fmla="*/ 32 h 64"/>
                <a:gd name="T30" fmla="*/ 67 w 256"/>
                <a:gd name="T31" fmla="*/ 34 h 64"/>
                <a:gd name="T32" fmla="*/ 71 w 256"/>
                <a:gd name="T33" fmla="*/ 26 h 64"/>
                <a:gd name="T34" fmla="*/ 75 w 256"/>
                <a:gd name="T35" fmla="*/ 26 h 64"/>
                <a:gd name="T36" fmla="*/ 80 w 256"/>
                <a:gd name="T37" fmla="*/ 31 h 64"/>
                <a:gd name="T38" fmla="*/ 86 w 256"/>
                <a:gd name="T39" fmla="*/ 34 h 64"/>
                <a:gd name="T40" fmla="*/ 91 w 256"/>
                <a:gd name="T41" fmla="*/ 29 h 64"/>
                <a:gd name="T42" fmla="*/ 92 w 256"/>
                <a:gd name="T43" fmla="*/ 26 h 64"/>
                <a:gd name="T44" fmla="*/ 96 w 256"/>
                <a:gd name="T45" fmla="*/ 26 h 64"/>
                <a:gd name="T46" fmla="*/ 99 w 256"/>
                <a:gd name="T47" fmla="*/ 22 h 64"/>
                <a:gd name="T48" fmla="*/ 104 w 256"/>
                <a:gd name="T49" fmla="*/ 25 h 64"/>
                <a:gd name="T50" fmla="*/ 108 w 256"/>
                <a:gd name="T51" fmla="*/ 25 h 64"/>
                <a:gd name="T52" fmla="*/ 111 w 256"/>
                <a:gd name="T53" fmla="*/ 28 h 64"/>
                <a:gd name="T54" fmla="*/ 114 w 256"/>
                <a:gd name="T55" fmla="*/ 29 h 64"/>
                <a:gd name="T56" fmla="*/ 115 w 256"/>
                <a:gd name="T57" fmla="*/ 34 h 64"/>
                <a:gd name="T58" fmla="*/ 117 w 256"/>
                <a:gd name="T59" fmla="*/ 34 h 64"/>
                <a:gd name="T60" fmla="*/ 121 w 256"/>
                <a:gd name="T61" fmla="*/ 32 h 64"/>
                <a:gd name="T62" fmla="*/ 126 w 256"/>
                <a:gd name="T63" fmla="*/ 38 h 64"/>
                <a:gd name="T64" fmla="*/ 129 w 256"/>
                <a:gd name="T65" fmla="*/ 42 h 64"/>
                <a:gd name="T66" fmla="*/ 132 w 256"/>
                <a:gd name="T67" fmla="*/ 42 h 64"/>
                <a:gd name="T68" fmla="*/ 136 w 256"/>
                <a:gd name="T69" fmla="*/ 42 h 64"/>
                <a:gd name="T70" fmla="*/ 143 w 256"/>
                <a:gd name="T71" fmla="*/ 42 h 64"/>
                <a:gd name="T72" fmla="*/ 147 w 256"/>
                <a:gd name="T73" fmla="*/ 48 h 64"/>
                <a:gd name="T74" fmla="*/ 149 w 256"/>
                <a:gd name="T75" fmla="*/ 48 h 64"/>
                <a:gd name="T76" fmla="*/ 154 w 256"/>
                <a:gd name="T77" fmla="*/ 49 h 64"/>
                <a:gd name="T78" fmla="*/ 155 w 256"/>
                <a:gd name="T79" fmla="*/ 54 h 64"/>
                <a:gd name="T80" fmla="*/ 158 w 256"/>
                <a:gd name="T81" fmla="*/ 57 h 64"/>
                <a:gd name="T82" fmla="*/ 162 w 256"/>
                <a:gd name="T83" fmla="*/ 60 h 64"/>
                <a:gd name="T84" fmla="*/ 165 w 256"/>
                <a:gd name="T85" fmla="*/ 60 h 64"/>
                <a:gd name="T86" fmla="*/ 170 w 256"/>
                <a:gd name="T87" fmla="*/ 62 h 64"/>
                <a:gd name="T88" fmla="*/ 173 w 256"/>
                <a:gd name="T89" fmla="*/ 60 h 64"/>
                <a:gd name="T90" fmla="*/ 176 w 256"/>
                <a:gd name="T91" fmla="*/ 57 h 64"/>
                <a:gd name="T92" fmla="*/ 178 w 256"/>
                <a:gd name="T93" fmla="*/ 57 h 64"/>
                <a:gd name="T94" fmla="*/ 182 w 256"/>
                <a:gd name="T95" fmla="*/ 57 h 64"/>
                <a:gd name="T96" fmla="*/ 186 w 256"/>
                <a:gd name="T97" fmla="*/ 55 h 64"/>
                <a:gd name="T98" fmla="*/ 189 w 256"/>
                <a:gd name="T99" fmla="*/ 57 h 64"/>
                <a:gd name="T100" fmla="*/ 192 w 256"/>
                <a:gd name="T101" fmla="*/ 55 h 64"/>
                <a:gd name="T102" fmla="*/ 199 w 256"/>
                <a:gd name="T103" fmla="*/ 52 h 64"/>
                <a:gd name="T104" fmla="*/ 203 w 256"/>
                <a:gd name="T105" fmla="*/ 51 h 64"/>
                <a:gd name="T106" fmla="*/ 208 w 256"/>
                <a:gd name="T107" fmla="*/ 51 h 64"/>
                <a:gd name="T108" fmla="*/ 214 w 256"/>
                <a:gd name="T109" fmla="*/ 51 h 64"/>
                <a:gd name="T110" fmla="*/ 217 w 256"/>
                <a:gd name="T111" fmla="*/ 55 h 64"/>
                <a:gd name="T112" fmla="*/ 219 w 256"/>
                <a:gd name="T113" fmla="*/ 60 h 64"/>
                <a:gd name="T114" fmla="*/ 225 w 256"/>
                <a:gd name="T115" fmla="*/ 60 h 64"/>
                <a:gd name="T116" fmla="*/ 229 w 256"/>
                <a:gd name="T117" fmla="*/ 62 h 64"/>
                <a:gd name="T118" fmla="*/ 234 w 256"/>
                <a:gd name="T119" fmla="*/ 60 h 64"/>
                <a:gd name="T120" fmla="*/ 239 w 256"/>
                <a:gd name="T121" fmla="*/ 54 h 64"/>
                <a:gd name="T122" fmla="*/ 243 w 256"/>
                <a:gd name="T123" fmla="*/ 47 h 64"/>
                <a:gd name="T124" fmla="*/ 249 w 256"/>
                <a:gd name="T125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6" h="64">
                  <a:moveTo>
                    <a:pt x="1" y="0"/>
                  </a:moveTo>
                  <a:lnTo>
                    <a:pt x="0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6" y="8"/>
                  </a:lnTo>
                  <a:lnTo>
                    <a:pt x="4" y="9"/>
                  </a:lnTo>
                  <a:lnTo>
                    <a:pt x="6" y="9"/>
                  </a:lnTo>
                  <a:lnTo>
                    <a:pt x="7" y="9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8" y="12"/>
                  </a:lnTo>
                  <a:lnTo>
                    <a:pt x="19" y="12"/>
                  </a:lnTo>
                  <a:lnTo>
                    <a:pt x="21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29" y="21"/>
                  </a:lnTo>
                  <a:lnTo>
                    <a:pt x="29" y="22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6" y="23"/>
                  </a:lnTo>
                  <a:lnTo>
                    <a:pt x="37" y="22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7" y="19"/>
                  </a:lnTo>
                  <a:lnTo>
                    <a:pt x="38" y="21"/>
                  </a:lnTo>
                  <a:lnTo>
                    <a:pt x="40" y="22"/>
                  </a:lnTo>
                  <a:lnTo>
                    <a:pt x="38" y="23"/>
                  </a:lnTo>
                  <a:lnTo>
                    <a:pt x="37" y="25"/>
                  </a:lnTo>
                  <a:lnTo>
                    <a:pt x="37" y="26"/>
                  </a:lnTo>
                  <a:lnTo>
                    <a:pt x="38" y="25"/>
                  </a:lnTo>
                  <a:lnTo>
                    <a:pt x="41" y="23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3" y="26"/>
                  </a:lnTo>
                  <a:lnTo>
                    <a:pt x="41" y="28"/>
                  </a:lnTo>
                  <a:lnTo>
                    <a:pt x="41" y="29"/>
                  </a:lnTo>
                  <a:lnTo>
                    <a:pt x="43" y="29"/>
                  </a:lnTo>
                  <a:lnTo>
                    <a:pt x="43" y="31"/>
                  </a:lnTo>
                  <a:lnTo>
                    <a:pt x="44" y="32"/>
                  </a:lnTo>
                  <a:lnTo>
                    <a:pt x="45" y="34"/>
                  </a:lnTo>
                  <a:lnTo>
                    <a:pt x="45" y="35"/>
                  </a:lnTo>
                  <a:lnTo>
                    <a:pt x="47" y="34"/>
                  </a:lnTo>
                  <a:lnTo>
                    <a:pt x="47" y="32"/>
                  </a:lnTo>
                  <a:lnTo>
                    <a:pt x="47" y="31"/>
                  </a:lnTo>
                  <a:lnTo>
                    <a:pt x="48" y="31"/>
                  </a:lnTo>
                  <a:lnTo>
                    <a:pt x="49" y="29"/>
                  </a:lnTo>
                  <a:lnTo>
                    <a:pt x="51" y="29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5" y="31"/>
                  </a:lnTo>
                  <a:lnTo>
                    <a:pt x="66" y="32"/>
                  </a:lnTo>
                  <a:lnTo>
                    <a:pt x="67" y="32"/>
                  </a:lnTo>
                  <a:lnTo>
                    <a:pt x="67" y="34"/>
                  </a:lnTo>
                  <a:lnTo>
                    <a:pt x="69" y="34"/>
                  </a:lnTo>
                  <a:lnTo>
                    <a:pt x="69" y="32"/>
                  </a:lnTo>
                  <a:lnTo>
                    <a:pt x="69" y="31"/>
                  </a:lnTo>
                  <a:lnTo>
                    <a:pt x="70" y="28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3" y="28"/>
                  </a:lnTo>
                  <a:lnTo>
                    <a:pt x="74" y="29"/>
                  </a:lnTo>
                  <a:lnTo>
                    <a:pt x="74" y="28"/>
                  </a:lnTo>
                  <a:lnTo>
                    <a:pt x="75" y="26"/>
                  </a:lnTo>
                  <a:lnTo>
                    <a:pt x="77" y="26"/>
                  </a:lnTo>
                  <a:lnTo>
                    <a:pt x="77" y="28"/>
                  </a:lnTo>
                  <a:lnTo>
                    <a:pt x="77" y="31"/>
                  </a:lnTo>
                  <a:lnTo>
                    <a:pt x="78" y="31"/>
                  </a:lnTo>
                  <a:lnTo>
                    <a:pt x="80" y="31"/>
                  </a:lnTo>
                  <a:lnTo>
                    <a:pt x="82" y="32"/>
                  </a:lnTo>
                  <a:lnTo>
                    <a:pt x="84" y="31"/>
                  </a:lnTo>
                  <a:lnTo>
                    <a:pt x="85" y="29"/>
                  </a:lnTo>
                  <a:lnTo>
                    <a:pt x="85" y="32"/>
                  </a:lnTo>
                  <a:lnTo>
                    <a:pt x="86" y="34"/>
                  </a:lnTo>
                  <a:lnTo>
                    <a:pt x="88" y="34"/>
                  </a:lnTo>
                  <a:lnTo>
                    <a:pt x="88" y="32"/>
                  </a:lnTo>
                  <a:lnTo>
                    <a:pt x="88" y="31"/>
                  </a:lnTo>
                  <a:lnTo>
                    <a:pt x="89" y="29"/>
                  </a:lnTo>
                  <a:lnTo>
                    <a:pt x="91" y="29"/>
                  </a:lnTo>
                  <a:lnTo>
                    <a:pt x="92" y="31"/>
                  </a:lnTo>
                  <a:lnTo>
                    <a:pt x="93" y="31"/>
                  </a:lnTo>
                  <a:lnTo>
                    <a:pt x="93" y="29"/>
                  </a:lnTo>
                  <a:lnTo>
                    <a:pt x="93" y="28"/>
                  </a:lnTo>
                  <a:lnTo>
                    <a:pt x="92" y="26"/>
                  </a:lnTo>
                  <a:lnTo>
                    <a:pt x="92" y="25"/>
                  </a:lnTo>
                  <a:lnTo>
                    <a:pt x="93" y="25"/>
                  </a:lnTo>
                  <a:lnTo>
                    <a:pt x="95" y="25"/>
                  </a:lnTo>
                  <a:lnTo>
                    <a:pt x="95" y="26"/>
                  </a:lnTo>
                  <a:lnTo>
                    <a:pt x="96" y="26"/>
                  </a:lnTo>
                  <a:lnTo>
                    <a:pt x="97" y="26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99" y="23"/>
                  </a:lnTo>
                  <a:lnTo>
                    <a:pt x="99" y="22"/>
                  </a:lnTo>
                  <a:lnTo>
                    <a:pt x="99" y="21"/>
                  </a:lnTo>
                  <a:lnTo>
                    <a:pt x="100" y="21"/>
                  </a:lnTo>
                  <a:lnTo>
                    <a:pt x="102" y="22"/>
                  </a:lnTo>
                  <a:lnTo>
                    <a:pt x="104" y="22"/>
                  </a:lnTo>
                  <a:lnTo>
                    <a:pt x="104" y="25"/>
                  </a:lnTo>
                  <a:lnTo>
                    <a:pt x="103" y="25"/>
                  </a:lnTo>
                  <a:lnTo>
                    <a:pt x="104" y="26"/>
                  </a:lnTo>
                  <a:lnTo>
                    <a:pt x="106" y="26"/>
                  </a:lnTo>
                  <a:lnTo>
                    <a:pt x="107" y="26"/>
                  </a:lnTo>
                  <a:lnTo>
                    <a:pt x="108" y="25"/>
                  </a:lnTo>
                  <a:lnTo>
                    <a:pt x="108" y="26"/>
                  </a:lnTo>
                  <a:lnTo>
                    <a:pt x="110" y="28"/>
                  </a:lnTo>
                  <a:lnTo>
                    <a:pt x="108" y="29"/>
                  </a:lnTo>
                  <a:lnTo>
                    <a:pt x="110" y="29"/>
                  </a:lnTo>
                  <a:lnTo>
                    <a:pt x="111" y="28"/>
                  </a:lnTo>
                  <a:lnTo>
                    <a:pt x="111" y="26"/>
                  </a:lnTo>
                  <a:lnTo>
                    <a:pt x="112" y="25"/>
                  </a:lnTo>
                  <a:lnTo>
                    <a:pt x="112" y="26"/>
                  </a:lnTo>
                  <a:lnTo>
                    <a:pt x="112" y="28"/>
                  </a:lnTo>
                  <a:lnTo>
                    <a:pt x="114" y="29"/>
                  </a:lnTo>
                  <a:lnTo>
                    <a:pt x="114" y="31"/>
                  </a:lnTo>
                  <a:lnTo>
                    <a:pt x="112" y="31"/>
                  </a:lnTo>
                  <a:lnTo>
                    <a:pt x="114" y="32"/>
                  </a:lnTo>
                  <a:lnTo>
                    <a:pt x="114" y="34"/>
                  </a:lnTo>
                  <a:lnTo>
                    <a:pt x="115" y="34"/>
                  </a:lnTo>
                  <a:lnTo>
                    <a:pt x="115" y="31"/>
                  </a:lnTo>
                  <a:lnTo>
                    <a:pt x="117" y="31"/>
                  </a:lnTo>
                  <a:lnTo>
                    <a:pt x="118" y="31"/>
                  </a:lnTo>
                  <a:lnTo>
                    <a:pt x="117" y="32"/>
                  </a:lnTo>
                  <a:lnTo>
                    <a:pt x="117" y="34"/>
                  </a:lnTo>
                  <a:lnTo>
                    <a:pt x="118" y="34"/>
                  </a:lnTo>
                  <a:lnTo>
                    <a:pt x="118" y="35"/>
                  </a:lnTo>
                  <a:lnTo>
                    <a:pt x="119" y="35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1" y="34"/>
                  </a:lnTo>
                  <a:lnTo>
                    <a:pt x="122" y="35"/>
                  </a:lnTo>
                  <a:lnTo>
                    <a:pt x="121" y="36"/>
                  </a:lnTo>
                  <a:lnTo>
                    <a:pt x="121" y="38"/>
                  </a:lnTo>
                  <a:lnTo>
                    <a:pt x="126" y="38"/>
                  </a:lnTo>
                  <a:lnTo>
                    <a:pt x="126" y="39"/>
                  </a:lnTo>
                  <a:lnTo>
                    <a:pt x="126" y="41"/>
                  </a:lnTo>
                  <a:lnTo>
                    <a:pt x="128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9" y="44"/>
                  </a:lnTo>
                  <a:lnTo>
                    <a:pt x="130" y="44"/>
                  </a:lnTo>
                  <a:lnTo>
                    <a:pt x="132" y="44"/>
                  </a:lnTo>
                  <a:lnTo>
                    <a:pt x="132" y="41"/>
                  </a:lnTo>
                  <a:lnTo>
                    <a:pt x="132" y="42"/>
                  </a:lnTo>
                  <a:lnTo>
                    <a:pt x="133" y="44"/>
                  </a:lnTo>
                  <a:lnTo>
                    <a:pt x="134" y="45"/>
                  </a:lnTo>
                  <a:lnTo>
                    <a:pt x="133" y="42"/>
                  </a:lnTo>
                  <a:lnTo>
                    <a:pt x="134" y="42"/>
                  </a:lnTo>
                  <a:lnTo>
                    <a:pt x="136" y="42"/>
                  </a:lnTo>
                  <a:lnTo>
                    <a:pt x="137" y="42"/>
                  </a:lnTo>
                  <a:lnTo>
                    <a:pt x="139" y="41"/>
                  </a:lnTo>
                  <a:lnTo>
                    <a:pt x="140" y="42"/>
                  </a:lnTo>
                  <a:lnTo>
                    <a:pt x="141" y="44"/>
                  </a:lnTo>
                  <a:lnTo>
                    <a:pt x="143" y="42"/>
                  </a:lnTo>
                  <a:lnTo>
                    <a:pt x="144" y="42"/>
                  </a:lnTo>
                  <a:lnTo>
                    <a:pt x="145" y="42"/>
                  </a:lnTo>
                  <a:lnTo>
                    <a:pt x="145" y="45"/>
                  </a:lnTo>
                  <a:lnTo>
                    <a:pt x="147" y="47"/>
                  </a:lnTo>
                  <a:lnTo>
                    <a:pt x="147" y="48"/>
                  </a:lnTo>
                  <a:lnTo>
                    <a:pt x="147" y="47"/>
                  </a:lnTo>
                  <a:lnTo>
                    <a:pt x="148" y="45"/>
                  </a:lnTo>
                  <a:lnTo>
                    <a:pt x="149" y="45"/>
                  </a:lnTo>
                  <a:lnTo>
                    <a:pt x="149" y="47"/>
                  </a:lnTo>
                  <a:lnTo>
                    <a:pt x="149" y="48"/>
                  </a:lnTo>
                  <a:lnTo>
                    <a:pt x="151" y="48"/>
                  </a:lnTo>
                  <a:lnTo>
                    <a:pt x="151" y="47"/>
                  </a:lnTo>
                  <a:lnTo>
                    <a:pt x="151" y="48"/>
                  </a:lnTo>
                  <a:lnTo>
                    <a:pt x="151" y="49"/>
                  </a:lnTo>
                  <a:lnTo>
                    <a:pt x="154" y="49"/>
                  </a:lnTo>
                  <a:lnTo>
                    <a:pt x="155" y="49"/>
                  </a:lnTo>
                  <a:lnTo>
                    <a:pt x="155" y="51"/>
                  </a:lnTo>
                  <a:lnTo>
                    <a:pt x="154" y="52"/>
                  </a:lnTo>
                  <a:lnTo>
                    <a:pt x="155" y="52"/>
                  </a:lnTo>
                  <a:lnTo>
                    <a:pt x="155" y="54"/>
                  </a:lnTo>
                  <a:lnTo>
                    <a:pt x="156" y="52"/>
                  </a:lnTo>
                  <a:lnTo>
                    <a:pt x="158" y="52"/>
                  </a:lnTo>
                  <a:lnTo>
                    <a:pt x="158" y="54"/>
                  </a:lnTo>
                  <a:lnTo>
                    <a:pt x="158" y="55"/>
                  </a:lnTo>
                  <a:lnTo>
                    <a:pt x="158" y="57"/>
                  </a:lnTo>
                  <a:lnTo>
                    <a:pt x="156" y="57"/>
                  </a:lnTo>
                  <a:lnTo>
                    <a:pt x="158" y="58"/>
                  </a:lnTo>
                  <a:lnTo>
                    <a:pt x="159" y="60"/>
                  </a:lnTo>
                  <a:lnTo>
                    <a:pt x="159" y="58"/>
                  </a:lnTo>
                  <a:lnTo>
                    <a:pt x="162" y="6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62" y="61"/>
                  </a:lnTo>
                  <a:lnTo>
                    <a:pt x="163" y="61"/>
                  </a:lnTo>
                  <a:lnTo>
                    <a:pt x="165" y="60"/>
                  </a:lnTo>
                  <a:lnTo>
                    <a:pt x="166" y="60"/>
                  </a:lnTo>
                  <a:lnTo>
                    <a:pt x="166" y="61"/>
                  </a:lnTo>
                  <a:lnTo>
                    <a:pt x="167" y="61"/>
                  </a:lnTo>
                  <a:lnTo>
                    <a:pt x="169" y="62"/>
                  </a:lnTo>
                  <a:lnTo>
                    <a:pt x="170" y="62"/>
                  </a:lnTo>
                  <a:lnTo>
                    <a:pt x="171" y="60"/>
                  </a:lnTo>
                  <a:lnTo>
                    <a:pt x="170" y="58"/>
                  </a:lnTo>
                  <a:lnTo>
                    <a:pt x="171" y="58"/>
                  </a:lnTo>
                  <a:lnTo>
                    <a:pt x="173" y="58"/>
                  </a:lnTo>
                  <a:lnTo>
                    <a:pt x="173" y="60"/>
                  </a:lnTo>
                  <a:lnTo>
                    <a:pt x="171" y="61"/>
                  </a:lnTo>
                  <a:lnTo>
                    <a:pt x="173" y="61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7"/>
                  </a:lnTo>
                  <a:lnTo>
                    <a:pt x="176" y="55"/>
                  </a:lnTo>
                  <a:lnTo>
                    <a:pt x="176" y="58"/>
                  </a:lnTo>
                  <a:lnTo>
                    <a:pt x="177" y="58"/>
                  </a:lnTo>
                  <a:lnTo>
                    <a:pt x="178" y="58"/>
                  </a:lnTo>
                  <a:lnTo>
                    <a:pt x="178" y="57"/>
                  </a:lnTo>
                  <a:lnTo>
                    <a:pt x="178" y="55"/>
                  </a:lnTo>
                  <a:lnTo>
                    <a:pt x="180" y="55"/>
                  </a:lnTo>
                  <a:lnTo>
                    <a:pt x="181" y="55"/>
                  </a:lnTo>
                  <a:lnTo>
                    <a:pt x="181" y="57"/>
                  </a:lnTo>
                  <a:lnTo>
                    <a:pt x="182" y="57"/>
                  </a:lnTo>
                  <a:lnTo>
                    <a:pt x="184" y="55"/>
                  </a:lnTo>
                  <a:lnTo>
                    <a:pt x="185" y="54"/>
                  </a:lnTo>
                  <a:lnTo>
                    <a:pt x="186" y="54"/>
                  </a:lnTo>
                  <a:lnTo>
                    <a:pt x="185" y="55"/>
                  </a:lnTo>
                  <a:lnTo>
                    <a:pt x="186" y="55"/>
                  </a:lnTo>
                  <a:lnTo>
                    <a:pt x="186" y="57"/>
                  </a:lnTo>
                  <a:lnTo>
                    <a:pt x="186" y="58"/>
                  </a:lnTo>
                  <a:lnTo>
                    <a:pt x="188" y="58"/>
                  </a:lnTo>
                  <a:lnTo>
                    <a:pt x="189" y="58"/>
                  </a:lnTo>
                  <a:lnTo>
                    <a:pt x="189" y="57"/>
                  </a:lnTo>
                  <a:lnTo>
                    <a:pt x="188" y="55"/>
                  </a:lnTo>
                  <a:lnTo>
                    <a:pt x="189" y="55"/>
                  </a:lnTo>
                  <a:lnTo>
                    <a:pt x="191" y="54"/>
                  </a:lnTo>
                  <a:lnTo>
                    <a:pt x="192" y="54"/>
                  </a:lnTo>
                  <a:lnTo>
                    <a:pt x="192" y="55"/>
                  </a:lnTo>
                  <a:lnTo>
                    <a:pt x="195" y="55"/>
                  </a:lnTo>
                  <a:lnTo>
                    <a:pt x="196" y="55"/>
                  </a:lnTo>
                  <a:lnTo>
                    <a:pt x="197" y="54"/>
                  </a:lnTo>
                  <a:lnTo>
                    <a:pt x="197" y="52"/>
                  </a:lnTo>
                  <a:lnTo>
                    <a:pt x="199" y="52"/>
                  </a:lnTo>
                  <a:lnTo>
                    <a:pt x="199" y="54"/>
                  </a:lnTo>
                  <a:lnTo>
                    <a:pt x="200" y="54"/>
                  </a:lnTo>
                  <a:lnTo>
                    <a:pt x="202" y="54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lnTo>
                    <a:pt x="206" y="52"/>
                  </a:lnTo>
                  <a:lnTo>
                    <a:pt x="206" y="51"/>
                  </a:lnTo>
                  <a:lnTo>
                    <a:pt x="207" y="52"/>
                  </a:lnTo>
                  <a:lnTo>
                    <a:pt x="208" y="51"/>
                  </a:lnTo>
                  <a:lnTo>
                    <a:pt x="210" y="51"/>
                  </a:lnTo>
                  <a:lnTo>
                    <a:pt x="211" y="52"/>
                  </a:lnTo>
                  <a:lnTo>
                    <a:pt x="211" y="51"/>
                  </a:lnTo>
                  <a:lnTo>
                    <a:pt x="213" y="52"/>
                  </a:lnTo>
                  <a:lnTo>
                    <a:pt x="214" y="51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5" y="54"/>
                  </a:lnTo>
                  <a:lnTo>
                    <a:pt x="217" y="54"/>
                  </a:lnTo>
                  <a:lnTo>
                    <a:pt x="217" y="55"/>
                  </a:lnTo>
                  <a:lnTo>
                    <a:pt x="217" y="57"/>
                  </a:lnTo>
                  <a:lnTo>
                    <a:pt x="218" y="57"/>
                  </a:lnTo>
                  <a:lnTo>
                    <a:pt x="218" y="58"/>
                  </a:lnTo>
                  <a:lnTo>
                    <a:pt x="218" y="60"/>
                  </a:lnTo>
                  <a:lnTo>
                    <a:pt x="219" y="60"/>
                  </a:lnTo>
                  <a:lnTo>
                    <a:pt x="219" y="61"/>
                  </a:lnTo>
                  <a:lnTo>
                    <a:pt x="221" y="61"/>
                  </a:lnTo>
                  <a:lnTo>
                    <a:pt x="222" y="61"/>
                  </a:lnTo>
                  <a:lnTo>
                    <a:pt x="223" y="61"/>
                  </a:lnTo>
                  <a:lnTo>
                    <a:pt x="225" y="60"/>
                  </a:lnTo>
                  <a:lnTo>
                    <a:pt x="226" y="60"/>
                  </a:lnTo>
                  <a:lnTo>
                    <a:pt x="228" y="60"/>
                  </a:lnTo>
                  <a:lnTo>
                    <a:pt x="228" y="61"/>
                  </a:lnTo>
                  <a:lnTo>
                    <a:pt x="228" y="62"/>
                  </a:lnTo>
                  <a:lnTo>
                    <a:pt x="229" y="62"/>
                  </a:lnTo>
                  <a:lnTo>
                    <a:pt x="230" y="64"/>
                  </a:lnTo>
                  <a:lnTo>
                    <a:pt x="232" y="64"/>
                  </a:lnTo>
                  <a:lnTo>
                    <a:pt x="233" y="62"/>
                  </a:lnTo>
                  <a:lnTo>
                    <a:pt x="234" y="62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7"/>
                  </a:lnTo>
                  <a:lnTo>
                    <a:pt x="237" y="57"/>
                  </a:lnTo>
                  <a:lnTo>
                    <a:pt x="239" y="55"/>
                  </a:lnTo>
                  <a:lnTo>
                    <a:pt x="239" y="54"/>
                  </a:lnTo>
                  <a:lnTo>
                    <a:pt x="241" y="49"/>
                  </a:lnTo>
                  <a:lnTo>
                    <a:pt x="241" y="48"/>
                  </a:lnTo>
                  <a:lnTo>
                    <a:pt x="243" y="48"/>
                  </a:lnTo>
                  <a:lnTo>
                    <a:pt x="244" y="48"/>
                  </a:lnTo>
                  <a:lnTo>
                    <a:pt x="243" y="47"/>
                  </a:lnTo>
                  <a:lnTo>
                    <a:pt x="243" y="45"/>
                  </a:lnTo>
                  <a:lnTo>
                    <a:pt x="245" y="44"/>
                  </a:lnTo>
                  <a:lnTo>
                    <a:pt x="247" y="42"/>
                  </a:lnTo>
                  <a:lnTo>
                    <a:pt x="249" y="42"/>
                  </a:lnTo>
                  <a:lnTo>
                    <a:pt x="249" y="41"/>
                  </a:lnTo>
                  <a:lnTo>
                    <a:pt x="251" y="41"/>
                  </a:lnTo>
                  <a:lnTo>
                    <a:pt x="252" y="41"/>
                  </a:lnTo>
                  <a:lnTo>
                    <a:pt x="255" y="39"/>
                  </a:lnTo>
                  <a:lnTo>
                    <a:pt x="256" y="38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5" name="Freeform 107"/>
            <p:cNvSpPr>
              <a:spLocks/>
            </p:cNvSpPr>
            <p:nvPr/>
          </p:nvSpPr>
          <p:spPr bwMode="auto">
            <a:xfrm>
              <a:off x="4708" y="639"/>
              <a:ext cx="154" cy="696"/>
            </a:xfrm>
            <a:custGeom>
              <a:avLst/>
              <a:gdLst>
                <a:gd name="T0" fmla="*/ 76 w 154"/>
                <a:gd name="T1" fmla="*/ 688 h 696"/>
                <a:gd name="T2" fmla="*/ 57 w 154"/>
                <a:gd name="T3" fmla="*/ 688 h 696"/>
                <a:gd name="T4" fmla="*/ 56 w 154"/>
                <a:gd name="T5" fmla="*/ 676 h 696"/>
                <a:gd name="T6" fmla="*/ 65 w 154"/>
                <a:gd name="T7" fmla="*/ 661 h 696"/>
                <a:gd name="T8" fmla="*/ 75 w 154"/>
                <a:gd name="T9" fmla="*/ 645 h 696"/>
                <a:gd name="T10" fmla="*/ 86 w 154"/>
                <a:gd name="T11" fmla="*/ 632 h 696"/>
                <a:gd name="T12" fmla="*/ 79 w 154"/>
                <a:gd name="T13" fmla="*/ 621 h 696"/>
                <a:gd name="T14" fmla="*/ 57 w 154"/>
                <a:gd name="T15" fmla="*/ 615 h 696"/>
                <a:gd name="T16" fmla="*/ 39 w 154"/>
                <a:gd name="T17" fmla="*/ 596 h 696"/>
                <a:gd name="T18" fmla="*/ 39 w 154"/>
                <a:gd name="T19" fmla="*/ 578 h 696"/>
                <a:gd name="T20" fmla="*/ 45 w 154"/>
                <a:gd name="T21" fmla="*/ 537 h 696"/>
                <a:gd name="T22" fmla="*/ 41 w 154"/>
                <a:gd name="T23" fmla="*/ 516 h 696"/>
                <a:gd name="T24" fmla="*/ 31 w 154"/>
                <a:gd name="T25" fmla="*/ 501 h 696"/>
                <a:gd name="T26" fmla="*/ 13 w 154"/>
                <a:gd name="T27" fmla="*/ 500 h 696"/>
                <a:gd name="T28" fmla="*/ 4 w 154"/>
                <a:gd name="T29" fmla="*/ 495 h 696"/>
                <a:gd name="T30" fmla="*/ 19 w 154"/>
                <a:gd name="T31" fmla="*/ 474 h 696"/>
                <a:gd name="T32" fmla="*/ 22 w 154"/>
                <a:gd name="T33" fmla="*/ 451 h 696"/>
                <a:gd name="T34" fmla="*/ 39 w 154"/>
                <a:gd name="T35" fmla="*/ 448 h 696"/>
                <a:gd name="T36" fmla="*/ 56 w 154"/>
                <a:gd name="T37" fmla="*/ 454 h 696"/>
                <a:gd name="T38" fmla="*/ 74 w 154"/>
                <a:gd name="T39" fmla="*/ 461 h 696"/>
                <a:gd name="T40" fmla="*/ 89 w 154"/>
                <a:gd name="T41" fmla="*/ 458 h 696"/>
                <a:gd name="T42" fmla="*/ 105 w 154"/>
                <a:gd name="T43" fmla="*/ 454 h 696"/>
                <a:gd name="T44" fmla="*/ 116 w 154"/>
                <a:gd name="T45" fmla="*/ 451 h 696"/>
                <a:gd name="T46" fmla="*/ 115 w 154"/>
                <a:gd name="T47" fmla="*/ 441 h 696"/>
                <a:gd name="T48" fmla="*/ 122 w 154"/>
                <a:gd name="T49" fmla="*/ 432 h 696"/>
                <a:gd name="T50" fmla="*/ 105 w 154"/>
                <a:gd name="T51" fmla="*/ 420 h 696"/>
                <a:gd name="T52" fmla="*/ 116 w 154"/>
                <a:gd name="T53" fmla="*/ 415 h 696"/>
                <a:gd name="T54" fmla="*/ 135 w 154"/>
                <a:gd name="T55" fmla="*/ 406 h 696"/>
                <a:gd name="T56" fmla="*/ 139 w 154"/>
                <a:gd name="T57" fmla="*/ 389 h 696"/>
                <a:gd name="T58" fmla="*/ 124 w 154"/>
                <a:gd name="T59" fmla="*/ 369 h 696"/>
                <a:gd name="T60" fmla="*/ 111 w 154"/>
                <a:gd name="T61" fmla="*/ 358 h 696"/>
                <a:gd name="T62" fmla="*/ 98 w 154"/>
                <a:gd name="T63" fmla="*/ 360 h 696"/>
                <a:gd name="T64" fmla="*/ 85 w 154"/>
                <a:gd name="T65" fmla="*/ 363 h 696"/>
                <a:gd name="T66" fmla="*/ 75 w 154"/>
                <a:gd name="T67" fmla="*/ 369 h 696"/>
                <a:gd name="T68" fmla="*/ 64 w 154"/>
                <a:gd name="T69" fmla="*/ 356 h 696"/>
                <a:gd name="T70" fmla="*/ 70 w 154"/>
                <a:gd name="T71" fmla="*/ 328 h 696"/>
                <a:gd name="T72" fmla="*/ 82 w 154"/>
                <a:gd name="T73" fmla="*/ 302 h 696"/>
                <a:gd name="T74" fmla="*/ 72 w 154"/>
                <a:gd name="T75" fmla="*/ 289 h 696"/>
                <a:gd name="T76" fmla="*/ 71 w 154"/>
                <a:gd name="T77" fmla="*/ 268 h 696"/>
                <a:gd name="T78" fmla="*/ 64 w 154"/>
                <a:gd name="T79" fmla="*/ 255 h 696"/>
                <a:gd name="T80" fmla="*/ 53 w 154"/>
                <a:gd name="T81" fmla="*/ 242 h 696"/>
                <a:gd name="T82" fmla="*/ 65 w 154"/>
                <a:gd name="T83" fmla="*/ 229 h 696"/>
                <a:gd name="T84" fmla="*/ 74 w 154"/>
                <a:gd name="T85" fmla="*/ 214 h 696"/>
                <a:gd name="T86" fmla="*/ 68 w 154"/>
                <a:gd name="T87" fmla="*/ 191 h 696"/>
                <a:gd name="T88" fmla="*/ 70 w 154"/>
                <a:gd name="T89" fmla="*/ 170 h 696"/>
                <a:gd name="T90" fmla="*/ 71 w 154"/>
                <a:gd name="T91" fmla="*/ 147 h 696"/>
                <a:gd name="T92" fmla="*/ 54 w 154"/>
                <a:gd name="T93" fmla="*/ 138 h 696"/>
                <a:gd name="T94" fmla="*/ 38 w 154"/>
                <a:gd name="T95" fmla="*/ 122 h 696"/>
                <a:gd name="T96" fmla="*/ 24 w 154"/>
                <a:gd name="T97" fmla="*/ 108 h 696"/>
                <a:gd name="T98" fmla="*/ 16 w 154"/>
                <a:gd name="T99" fmla="*/ 92 h 696"/>
                <a:gd name="T100" fmla="*/ 1 w 154"/>
                <a:gd name="T101" fmla="*/ 82 h 696"/>
                <a:gd name="T102" fmla="*/ 6 w 154"/>
                <a:gd name="T103" fmla="*/ 63 h 696"/>
                <a:gd name="T104" fmla="*/ 5 w 154"/>
                <a:gd name="T105" fmla="*/ 47 h 696"/>
                <a:gd name="T106" fmla="*/ 9 w 154"/>
                <a:gd name="T107" fmla="*/ 30 h 696"/>
                <a:gd name="T108" fmla="*/ 15 w 154"/>
                <a:gd name="T109" fmla="*/ 11 h 696"/>
                <a:gd name="T110" fmla="*/ 53 w 154"/>
                <a:gd name="T111" fmla="*/ 10 h 696"/>
                <a:gd name="T112" fmla="*/ 85 w 154"/>
                <a:gd name="T113" fmla="*/ 23 h 696"/>
                <a:gd name="T114" fmla="*/ 100 w 154"/>
                <a:gd name="T115" fmla="*/ 50 h 696"/>
                <a:gd name="T116" fmla="*/ 138 w 154"/>
                <a:gd name="T117" fmla="*/ 72 h 696"/>
                <a:gd name="T118" fmla="*/ 152 w 154"/>
                <a:gd name="T119" fmla="*/ 10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" h="696">
                  <a:moveTo>
                    <a:pt x="90" y="696"/>
                  </a:moveTo>
                  <a:lnTo>
                    <a:pt x="90" y="694"/>
                  </a:lnTo>
                  <a:lnTo>
                    <a:pt x="89" y="694"/>
                  </a:lnTo>
                  <a:lnTo>
                    <a:pt x="89" y="693"/>
                  </a:lnTo>
                  <a:lnTo>
                    <a:pt x="87" y="693"/>
                  </a:lnTo>
                  <a:lnTo>
                    <a:pt x="86" y="693"/>
                  </a:lnTo>
                  <a:lnTo>
                    <a:pt x="85" y="693"/>
                  </a:lnTo>
                  <a:lnTo>
                    <a:pt x="83" y="693"/>
                  </a:lnTo>
                  <a:lnTo>
                    <a:pt x="82" y="694"/>
                  </a:lnTo>
                  <a:lnTo>
                    <a:pt x="80" y="694"/>
                  </a:lnTo>
                  <a:lnTo>
                    <a:pt x="79" y="694"/>
                  </a:lnTo>
                  <a:lnTo>
                    <a:pt x="78" y="694"/>
                  </a:lnTo>
                  <a:lnTo>
                    <a:pt x="76" y="694"/>
                  </a:lnTo>
                  <a:lnTo>
                    <a:pt x="76" y="693"/>
                  </a:lnTo>
                  <a:lnTo>
                    <a:pt x="76" y="691"/>
                  </a:lnTo>
                  <a:lnTo>
                    <a:pt x="76" y="690"/>
                  </a:lnTo>
                  <a:lnTo>
                    <a:pt x="76" y="688"/>
                  </a:lnTo>
                  <a:lnTo>
                    <a:pt x="75" y="688"/>
                  </a:lnTo>
                  <a:lnTo>
                    <a:pt x="74" y="690"/>
                  </a:lnTo>
                  <a:lnTo>
                    <a:pt x="72" y="690"/>
                  </a:lnTo>
                  <a:lnTo>
                    <a:pt x="71" y="690"/>
                  </a:lnTo>
                  <a:lnTo>
                    <a:pt x="70" y="690"/>
                  </a:lnTo>
                  <a:lnTo>
                    <a:pt x="68" y="690"/>
                  </a:lnTo>
                  <a:lnTo>
                    <a:pt x="67" y="690"/>
                  </a:lnTo>
                  <a:lnTo>
                    <a:pt x="67" y="691"/>
                  </a:lnTo>
                  <a:lnTo>
                    <a:pt x="65" y="691"/>
                  </a:lnTo>
                  <a:lnTo>
                    <a:pt x="65" y="690"/>
                  </a:lnTo>
                  <a:lnTo>
                    <a:pt x="64" y="690"/>
                  </a:lnTo>
                  <a:lnTo>
                    <a:pt x="63" y="690"/>
                  </a:lnTo>
                  <a:lnTo>
                    <a:pt x="63" y="688"/>
                  </a:lnTo>
                  <a:lnTo>
                    <a:pt x="61" y="688"/>
                  </a:lnTo>
                  <a:lnTo>
                    <a:pt x="60" y="688"/>
                  </a:lnTo>
                  <a:lnTo>
                    <a:pt x="59" y="688"/>
                  </a:lnTo>
                  <a:lnTo>
                    <a:pt x="57" y="688"/>
                  </a:lnTo>
                  <a:lnTo>
                    <a:pt x="57" y="687"/>
                  </a:lnTo>
                  <a:lnTo>
                    <a:pt x="56" y="687"/>
                  </a:lnTo>
                  <a:lnTo>
                    <a:pt x="54" y="687"/>
                  </a:lnTo>
                  <a:lnTo>
                    <a:pt x="53" y="687"/>
                  </a:lnTo>
                  <a:lnTo>
                    <a:pt x="52" y="686"/>
                  </a:lnTo>
                  <a:lnTo>
                    <a:pt x="50" y="686"/>
                  </a:lnTo>
                  <a:lnTo>
                    <a:pt x="49" y="686"/>
                  </a:lnTo>
                  <a:lnTo>
                    <a:pt x="49" y="684"/>
                  </a:lnTo>
                  <a:lnTo>
                    <a:pt x="50" y="684"/>
                  </a:lnTo>
                  <a:lnTo>
                    <a:pt x="50" y="683"/>
                  </a:lnTo>
                  <a:lnTo>
                    <a:pt x="52" y="681"/>
                  </a:lnTo>
                  <a:lnTo>
                    <a:pt x="52" y="680"/>
                  </a:lnTo>
                  <a:lnTo>
                    <a:pt x="53" y="680"/>
                  </a:lnTo>
                  <a:lnTo>
                    <a:pt x="54" y="678"/>
                  </a:lnTo>
                  <a:lnTo>
                    <a:pt x="54" y="677"/>
                  </a:lnTo>
                  <a:lnTo>
                    <a:pt x="56" y="677"/>
                  </a:lnTo>
                  <a:lnTo>
                    <a:pt x="56" y="676"/>
                  </a:lnTo>
                  <a:lnTo>
                    <a:pt x="57" y="676"/>
                  </a:lnTo>
                  <a:lnTo>
                    <a:pt x="57" y="674"/>
                  </a:lnTo>
                  <a:lnTo>
                    <a:pt x="57" y="673"/>
                  </a:lnTo>
                  <a:lnTo>
                    <a:pt x="57" y="671"/>
                  </a:lnTo>
                  <a:lnTo>
                    <a:pt x="59" y="671"/>
                  </a:lnTo>
                  <a:lnTo>
                    <a:pt x="60" y="671"/>
                  </a:lnTo>
                  <a:lnTo>
                    <a:pt x="61" y="671"/>
                  </a:lnTo>
                  <a:lnTo>
                    <a:pt x="63" y="671"/>
                  </a:lnTo>
                  <a:lnTo>
                    <a:pt x="63" y="670"/>
                  </a:lnTo>
                  <a:lnTo>
                    <a:pt x="64" y="670"/>
                  </a:lnTo>
                  <a:lnTo>
                    <a:pt x="64" y="668"/>
                  </a:lnTo>
                  <a:lnTo>
                    <a:pt x="64" y="667"/>
                  </a:lnTo>
                  <a:lnTo>
                    <a:pt x="65" y="667"/>
                  </a:lnTo>
                  <a:lnTo>
                    <a:pt x="65" y="665"/>
                  </a:lnTo>
                  <a:lnTo>
                    <a:pt x="65" y="664"/>
                  </a:lnTo>
                  <a:lnTo>
                    <a:pt x="65" y="663"/>
                  </a:lnTo>
                  <a:lnTo>
                    <a:pt x="65" y="661"/>
                  </a:lnTo>
                  <a:lnTo>
                    <a:pt x="67" y="660"/>
                  </a:lnTo>
                  <a:lnTo>
                    <a:pt x="68" y="660"/>
                  </a:lnTo>
                  <a:lnTo>
                    <a:pt x="68" y="658"/>
                  </a:lnTo>
                  <a:lnTo>
                    <a:pt x="70" y="658"/>
                  </a:lnTo>
                  <a:lnTo>
                    <a:pt x="71" y="658"/>
                  </a:lnTo>
                  <a:lnTo>
                    <a:pt x="72" y="658"/>
                  </a:lnTo>
                  <a:lnTo>
                    <a:pt x="72" y="657"/>
                  </a:lnTo>
                  <a:lnTo>
                    <a:pt x="74" y="657"/>
                  </a:lnTo>
                  <a:lnTo>
                    <a:pt x="74" y="655"/>
                  </a:lnTo>
                  <a:lnTo>
                    <a:pt x="75" y="655"/>
                  </a:lnTo>
                  <a:lnTo>
                    <a:pt x="75" y="654"/>
                  </a:lnTo>
                  <a:lnTo>
                    <a:pt x="76" y="652"/>
                  </a:lnTo>
                  <a:lnTo>
                    <a:pt x="76" y="651"/>
                  </a:lnTo>
                  <a:lnTo>
                    <a:pt x="76" y="650"/>
                  </a:lnTo>
                  <a:lnTo>
                    <a:pt x="76" y="648"/>
                  </a:lnTo>
                  <a:lnTo>
                    <a:pt x="76" y="647"/>
                  </a:lnTo>
                  <a:lnTo>
                    <a:pt x="75" y="645"/>
                  </a:lnTo>
                  <a:lnTo>
                    <a:pt x="74" y="645"/>
                  </a:lnTo>
                  <a:lnTo>
                    <a:pt x="72" y="645"/>
                  </a:lnTo>
                  <a:lnTo>
                    <a:pt x="72" y="644"/>
                  </a:lnTo>
                  <a:lnTo>
                    <a:pt x="72" y="642"/>
                  </a:lnTo>
                  <a:lnTo>
                    <a:pt x="72" y="641"/>
                  </a:lnTo>
                  <a:lnTo>
                    <a:pt x="74" y="641"/>
                  </a:lnTo>
                  <a:lnTo>
                    <a:pt x="75" y="641"/>
                  </a:lnTo>
                  <a:lnTo>
                    <a:pt x="76" y="639"/>
                  </a:lnTo>
                  <a:lnTo>
                    <a:pt x="78" y="639"/>
                  </a:lnTo>
                  <a:lnTo>
                    <a:pt x="79" y="639"/>
                  </a:lnTo>
                  <a:lnTo>
                    <a:pt x="80" y="639"/>
                  </a:lnTo>
                  <a:lnTo>
                    <a:pt x="80" y="638"/>
                  </a:lnTo>
                  <a:lnTo>
                    <a:pt x="82" y="638"/>
                  </a:lnTo>
                  <a:lnTo>
                    <a:pt x="82" y="637"/>
                  </a:lnTo>
                  <a:lnTo>
                    <a:pt x="83" y="635"/>
                  </a:lnTo>
                  <a:lnTo>
                    <a:pt x="85" y="634"/>
                  </a:lnTo>
                  <a:lnTo>
                    <a:pt x="86" y="632"/>
                  </a:lnTo>
                  <a:lnTo>
                    <a:pt x="87" y="632"/>
                  </a:lnTo>
                  <a:lnTo>
                    <a:pt x="89" y="632"/>
                  </a:lnTo>
                  <a:lnTo>
                    <a:pt x="90" y="631"/>
                  </a:lnTo>
                  <a:lnTo>
                    <a:pt x="90" y="629"/>
                  </a:lnTo>
                  <a:lnTo>
                    <a:pt x="90" y="628"/>
                  </a:lnTo>
                  <a:lnTo>
                    <a:pt x="91" y="627"/>
                  </a:lnTo>
                  <a:lnTo>
                    <a:pt x="90" y="625"/>
                  </a:lnTo>
                  <a:lnTo>
                    <a:pt x="90" y="624"/>
                  </a:lnTo>
                  <a:lnTo>
                    <a:pt x="89" y="624"/>
                  </a:lnTo>
                  <a:lnTo>
                    <a:pt x="87" y="624"/>
                  </a:lnTo>
                  <a:lnTo>
                    <a:pt x="87" y="622"/>
                  </a:lnTo>
                  <a:lnTo>
                    <a:pt x="86" y="622"/>
                  </a:lnTo>
                  <a:lnTo>
                    <a:pt x="85" y="621"/>
                  </a:lnTo>
                  <a:lnTo>
                    <a:pt x="83" y="621"/>
                  </a:lnTo>
                  <a:lnTo>
                    <a:pt x="82" y="621"/>
                  </a:lnTo>
                  <a:lnTo>
                    <a:pt x="80" y="621"/>
                  </a:lnTo>
                  <a:lnTo>
                    <a:pt x="79" y="621"/>
                  </a:lnTo>
                  <a:lnTo>
                    <a:pt x="78" y="621"/>
                  </a:lnTo>
                  <a:lnTo>
                    <a:pt x="76" y="621"/>
                  </a:lnTo>
                  <a:lnTo>
                    <a:pt x="75" y="621"/>
                  </a:lnTo>
                  <a:lnTo>
                    <a:pt x="74" y="621"/>
                  </a:lnTo>
                  <a:lnTo>
                    <a:pt x="72" y="621"/>
                  </a:lnTo>
                  <a:lnTo>
                    <a:pt x="71" y="621"/>
                  </a:lnTo>
                  <a:lnTo>
                    <a:pt x="70" y="621"/>
                  </a:lnTo>
                  <a:lnTo>
                    <a:pt x="68" y="621"/>
                  </a:lnTo>
                  <a:lnTo>
                    <a:pt x="68" y="619"/>
                  </a:lnTo>
                  <a:lnTo>
                    <a:pt x="67" y="619"/>
                  </a:lnTo>
                  <a:lnTo>
                    <a:pt x="65" y="619"/>
                  </a:lnTo>
                  <a:lnTo>
                    <a:pt x="63" y="618"/>
                  </a:lnTo>
                  <a:lnTo>
                    <a:pt x="61" y="618"/>
                  </a:lnTo>
                  <a:lnTo>
                    <a:pt x="61" y="616"/>
                  </a:lnTo>
                  <a:lnTo>
                    <a:pt x="60" y="616"/>
                  </a:lnTo>
                  <a:lnTo>
                    <a:pt x="59" y="616"/>
                  </a:lnTo>
                  <a:lnTo>
                    <a:pt x="57" y="615"/>
                  </a:lnTo>
                  <a:lnTo>
                    <a:pt x="56" y="615"/>
                  </a:lnTo>
                  <a:lnTo>
                    <a:pt x="56" y="614"/>
                  </a:lnTo>
                  <a:lnTo>
                    <a:pt x="56" y="612"/>
                  </a:lnTo>
                  <a:lnTo>
                    <a:pt x="54" y="612"/>
                  </a:lnTo>
                  <a:lnTo>
                    <a:pt x="54" y="611"/>
                  </a:lnTo>
                  <a:lnTo>
                    <a:pt x="53" y="609"/>
                  </a:lnTo>
                  <a:lnTo>
                    <a:pt x="53" y="608"/>
                  </a:lnTo>
                  <a:lnTo>
                    <a:pt x="52" y="608"/>
                  </a:lnTo>
                  <a:lnTo>
                    <a:pt x="52" y="606"/>
                  </a:lnTo>
                  <a:lnTo>
                    <a:pt x="49" y="606"/>
                  </a:lnTo>
                  <a:lnTo>
                    <a:pt x="46" y="603"/>
                  </a:lnTo>
                  <a:lnTo>
                    <a:pt x="45" y="602"/>
                  </a:lnTo>
                  <a:lnTo>
                    <a:pt x="43" y="599"/>
                  </a:lnTo>
                  <a:lnTo>
                    <a:pt x="42" y="599"/>
                  </a:lnTo>
                  <a:lnTo>
                    <a:pt x="41" y="598"/>
                  </a:lnTo>
                  <a:lnTo>
                    <a:pt x="39" y="598"/>
                  </a:lnTo>
                  <a:lnTo>
                    <a:pt x="39" y="596"/>
                  </a:lnTo>
                  <a:lnTo>
                    <a:pt x="38" y="596"/>
                  </a:lnTo>
                  <a:lnTo>
                    <a:pt x="38" y="595"/>
                  </a:lnTo>
                  <a:lnTo>
                    <a:pt x="37" y="595"/>
                  </a:lnTo>
                  <a:lnTo>
                    <a:pt x="35" y="595"/>
                  </a:lnTo>
                  <a:lnTo>
                    <a:pt x="35" y="593"/>
                  </a:lnTo>
                  <a:lnTo>
                    <a:pt x="35" y="595"/>
                  </a:lnTo>
                  <a:lnTo>
                    <a:pt x="34" y="595"/>
                  </a:lnTo>
                  <a:lnTo>
                    <a:pt x="33" y="595"/>
                  </a:lnTo>
                  <a:lnTo>
                    <a:pt x="34" y="593"/>
                  </a:lnTo>
                  <a:lnTo>
                    <a:pt x="35" y="590"/>
                  </a:lnTo>
                  <a:lnTo>
                    <a:pt x="35" y="589"/>
                  </a:lnTo>
                  <a:lnTo>
                    <a:pt x="38" y="586"/>
                  </a:lnTo>
                  <a:lnTo>
                    <a:pt x="38" y="585"/>
                  </a:lnTo>
                  <a:lnTo>
                    <a:pt x="38" y="583"/>
                  </a:lnTo>
                  <a:lnTo>
                    <a:pt x="39" y="582"/>
                  </a:lnTo>
                  <a:lnTo>
                    <a:pt x="39" y="580"/>
                  </a:lnTo>
                  <a:lnTo>
                    <a:pt x="39" y="578"/>
                  </a:lnTo>
                  <a:lnTo>
                    <a:pt x="39" y="576"/>
                  </a:lnTo>
                  <a:lnTo>
                    <a:pt x="41" y="575"/>
                  </a:lnTo>
                  <a:lnTo>
                    <a:pt x="42" y="573"/>
                  </a:lnTo>
                  <a:lnTo>
                    <a:pt x="42" y="572"/>
                  </a:lnTo>
                  <a:lnTo>
                    <a:pt x="43" y="572"/>
                  </a:lnTo>
                  <a:lnTo>
                    <a:pt x="43" y="570"/>
                  </a:lnTo>
                  <a:lnTo>
                    <a:pt x="45" y="569"/>
                  </a:lnTo>
                  <a:lnTo>
                    <a:pt x="45" y="567"/>
                  </a:lnTo>
                  <a:lnTo>
                    <a:pt x="45" y="565"/>
                  </a:lnTo>
                  <a:lnTo>
                    <a:pt x="45" y="562"/>
                  </a:lnTo>
                  <a:lnTo>
                    <a:pt x="45" y="559"/>
                  </a:lnTo>
                  <a:lnTo>
                    <a:pt x="45" y="556"/>
                  </a:lnTo>
                  <a:lnTo>
                    <a:pt x="45" y="554"/>
                  </a:lnTo>
                  <a:lnTo>
                    <a:pt x="45" y="552"/>
                  </a:lnTo>
                  <a:lnTo>
                    <a:pt x="45" y="546"/>
                  </a:lnTo>
                  <a:lnTo>
                    <a:pt x="45" y="540"/>
                  </a:lnTo>
                  <a:lnTo>
                    <a:pt x="45" y="537"/>
                  </a:lnTo>
                  <a:lnTo>
                    <a:pt x="45" y="536"/>
                  </a:lnTo>
                  <a:lnTo>
                    <a:pt x="45" y="534"/>
                  </a:lnTo>
                  <a:lnTo>
                    <a:pt x="45" y="533"/>
                  </a:lnTo>
                  <a:lnTo>
                    <a:pt x="45" y="531"/>
                  </a:lnTo>
                  <a:lnTo>
                    <a:pt x="43" y="530"/>
                  </a:lnTo>
                  <a:lnTo>
                    <a:pt x="43" y="529"/>
                  </a:lnTo>
                  <a:lnTo>
                    <a:pt x="43" y="527"/>
                  </a:lnTo>
                  <a:lnTo>
                    <a:pt x="43" y="526"/>
                  </a:lnTo>
                  <a:lnTo>
                    <a:pt x="42" y="524"/>
                  </a:lnTo>
                  <a:lnTo>
                    <a:pt x="42" y="523"/>
                  </a:lnTo>
                  <a:lnTo>
                    <a:pt x="41" y="521"/>
                  </a:lnTo>
                  <a:lnTo>
                    <a:pt x="42" y="521"/>
                  </a:lnTo>
                  <a:lnTo>
                    <a:pt x="42" y="520"/>
                  </a:lnTo>
                  <a:lnTo>
                    <a:pt x="42" y="518"/>
                  </a:lnTo>
                  <a:lnTo>
                    <a:pt x="42" y="517"/>
                  </a:lnTo>
                  <a:lnTo>
                    <a:pt x="41" y="517"/>
                  </a:lnTo>
                  <a:lnTo>
                    <a:pt x="41" y="516"/>
                  </a:lnTo>
                  <a:lnTo>
                    <a:pt x="39" y="516"/>
                  </a:lnTo>
                  <a:lnTo>
                    <a:pt x="38" y="516"/>
                  </a:lnTo>
                  <a:lnTo>
                    <a:pt x="37" y="514"/>
                  </a:lnTo>
                  <a:lnTo>
                    <a:pt x="37" y="513"/>
                  </a:lnTo>
                  <a:lnTo>
                    <a:pt x="37" y="511"/>
                  </a:lnTo>
                  <a:lnTo>
                    <a:pt x="37" y="510"/>
                  </a:lnTo>
                  <a:lnTo>
                    <a:pt x="37" y="508"/>
                  </a:lnTo>
                  <a:lnTo>
                    <a:pt x="35" y="508"/>
                  </a:lnTo>
                  <a:lnTo>
                    <a:pt x="34" y="507"/>
                  </a:lnTo>
                  <a:lnTo>
                    <a:pt x="33" y="507"/>
                  </a:lnTo>
                  <a:lnTo>
                    <a:pt x="33" y="505"/>
                  </a:lnTo>
                  <a:lnTo>
                    <a:pt x="33" y="503"/>
                  </a:lnTo>
                  <a:lnTo>
                    <a:pt x="34" y="501"/>
                  </a:lnTo>
                  <a:lnTo>
                    <a:pt x="34" y="500"/>
                  </a:lnTo>
                  <a:lnTo>
                    <a:pt x="33" y="500"/>
                  </a:lnTo>
                  <a:lnTo>
                    <a:pt x="33" y="501"/>
                  </a:lnTo>
                  <a:lnTo>
                    <a:pt x="31" y="501"/>
                  </a:lnTo>
                  <a:lnTo>
                    <a:pt x="30" y="501"/>
                  </a:lnTo>
                  <a:lnTo>
                    <a:pt x="28" y="503"/>
                  </a:lnTo>
                  <a:lnTo>
                    <a:pt x="27" y="503"/>
                  </a:lnTo>
                  <a:lnTo>
                    <a:pt x="26" y="503"/>
                  </a:lnTo>
                  <a:lnTo>
                    <a:pt x="24" y="504"/>
                  </a:lnTo>
                  <a:lnTo>
                    <a:pt x="23" y="504"/>
                  </a:lnTo>
                  <a:lnTo>
                    <a:pt x="22" y="504"/>
                  </a:lnTo>
                  <a:lnTo>
                    <a:pt x="22" y="503"/>
                  </a:lnTo>
                  <a:lnTo>
                    <a:pt x="20" y="503"/>
                  </a:lnTo>
                  <a:lnTo>
                    <a:pt x="19" y="503"/>
                  </a:lnTo>
                  <a:lnTo>
                    <a:pt x="17" y="503"/>
                  </a:lnTo>
                  <a:lnTo>
                    <a:pt x="17" y="501"/>
                  </a:lnTo>
                  <a:lnTo>
                    <a:pt x="16" y="501"/>
                  </a:lnTo>
                  <a:lnTo>
                    <a:pt x="16" y="500"/>
                  </a:lnTo>
                  <a:lnTo>
                    <a:pt x="15" y="501"/>
                  </a:lnTo>
                  <a:lnTo>
                    <a:pt x="15" y="500"/>
                  </a:lnTo>
                  <a:lnTo>
                    <a:pt x="13" y="500"/>
                  </a:lnTo>
                  <a:lnTo>
                    <a:pt x="12" y="500"/>
                  </a:lnTo>
                  <a:lnTo>
                    <a:pt x="12" y="498"/>
                  </a:lnTo>
                  <a:lnTo>
                    <a:pt x="11" y="500"/>
                  </a:lnTo>
                  <a:lnTo>
                    <a:pt x="11" y="501"/>
                  </a:lnTo>
                  <a:lnTo>
                    <a:pt x="9" y="501"/>
                  </a:lnTo>
                  <a:lnTo>
                    <a:pt x="9" y="503"/>
                  </a:lnTo>
                  <a:lnTo>
                    <a:pt x="8" y="503"/>
                  </a:lnTo>
                  <a:lnTo>
                    <a:pt x="8" y="504"/>
                  </a:lnTo>
                  <a:lnTo>
                    <a:pt x="8" y="503"/>
                  </a:lnTo>
                  <a:lnTo>
                    <a:pt x="6" y="503"/>
                  </a:lnTo>
                  <a:lnTo>
                    <a:pt x="6" y="501"/>
                  </a:lnTo>
                  <a:lnTo>
                    <a:pt x="6" y="500"/>
                  </a:lnTo>
                  <a:lnTo>
                    <a:pt x="5" y="500"/>
                  </a:lnTo>
                  <a:lnTo>
                    <a:pt x="5" y="498"/>
                  </a:lnTo>
                  <a:lnTo>
                    <a:pt x="5" y="497"/>
                  </a:lnTo>
                  <a:lnTo>
                    <a:pt x="5" y="495"/>
                  </a:lnTo>
                  <a:lnTo>
                    <a:pt x="4" y="495"/>
                  </a:lnTo>
                  <a:lnTo>
                    <a:pt x="4" y="494"/>
                  </a:lnTo>
                  <a:lnTo>
                    <a:pt x="4" y="493"/>
                  </a:lnTo>
                  <a:lnTo>
                    <a:pt x="2" y="491"/>
                  </a:lnTo>
                  <a:lnTo>
                    <a:pt x="2" y="490"/>
                  </a:lnTo>
                  <a:lnTo>
                    <a:pt x="2" y="488"/>
                  </a:lnTo>
                  <a:lnTo>
                    <a:pt x="1" y="488"/>
                  </a:lnTo>
                  <a:lnTo>
                    <a:pt x="1" y="485"/>
                  </a:lnTo>
                  <a:lnTo>
                    <a:pt x="1" y="484"/>
                  </a:lnTo>
                  <a:lnTo>
                    <a:pt x="1" y="481"/>
                  </a:lnTo>
                  <a:lnTo>
                    <a:pt x="0" y="481"/>
                  </a:lnTo>
                  <a:lnTo>
                    <a:pt x="0" y="477"/>
                  </a:lnTo>
                  <a:lnTo>
                    <a:pt x="5" y="475"/>
                  </a:lnTo>
                  <a:lnTo>
                    <a:pt x="9" y="475"/>
                  </a:lnTo>
                  <a:lnTo>
                    <a:pt x="11" y="475"/>
                  </a:lnTo>
                  <a:lnTo>
                    <a:pt x="12" y="475"/>
                  </a:lnTo>
                  <a:lnTo>
                    <a:pt x="15" y="474"/>
                  </a:lnTo>
                  <a:lnTo>
                    <a:pt x="19" y="474"/>
                  </a:lnTo>
                  <a:lnTo>
                    <a:pt x="20" y="474"/>
                  </a:lnTo>
                  <a:lnTo>
                    <a:pt x="20" y="472"/>
                  </a:lnTo>
                  <a:lnTo>
                    <a:pt x="22" y="471"/>
                  </a:lnTo>
                  <a:lnTo>
                    <a:pt x="22" y="469"/>
                  </a:lnTo>
                  <a:lnTo>
                    <a:pt x="20" y="468"/>
                  </a:lnTo>
                  <a:lnTo>
                    <a:pt x="20" y="467"/>
                  </a:lnTo>
                  <a:lnTo>
                    <a:pt x="20" y="465"/>
                  </a:lnTo>
                  <a:lnTo>
                    <a:pt x="20" y="464"/>
                  </a:lnTo>
                  <a:lnTo>
                    <a:pt x="19" y="464"/>
                  </a:lnTo>
                  <a:lnTo>
                    <a:pt x="19" y="462"/>
                  </a:lnTo>
                  <a:lnTo>
                    <a:pt x="20" y="461"/>
                  </a:lnTo>
                  <a:lnTo>
                    <a:pt x="20" y="459"/>
                  </a:lnTo>
                  <a:lnTo>
                    <a:pt x="20" y="456"/>
                  </a:lnTo>
                  <a:lnTo>
                    <a:pt x="22" y="456"/>
                  </a:lnTo>
                  <a:lnTo>
                    <a:pt x="22" y="454"/>
                  </a:lnTo>
                  <a:lnTo>
                    <a:pt x="22" y="452"/>
                  </a:lnTo>
                  <a:lnTo>
                    <a:pt x="22" y="451"/>
                  </a:lnTo>
                  <a:lnTo>
                    <a:pt x="22" y="449"/>
                  </a:lnTo>
                  <a:lnTo>
                    <a:pt x="22" y="446"/>
                  </a:lnTo>
                  <a:lnTo>
                    <a:pt x="23" y="446"/>
                  </a:lnTo>
                  <a:lnTo>
                    <a:pt x="23" y="445"/>
                  </a:lnTo>
                  <a:lnTo>
                    <a:pt x="23" y="444"/>
                  </a:lnTo>
                  <a:lnTo>
                    <a:pt x="24" y="444"/>
                  </a:lnTo>
                  <a:lnTo>
                    <a:pt x="24" y="442"/>
                  </a:lnTo>
                  <a:lnTo>
                    <a:pt x="26" y="444"/>
                  </a:lnTo>
                  <a:lnTo>
                    <a:pt x="30" y="448"/>
                  </a:lnTo>
                  <a:lnTo>
                    <a:pt x="34" y="451"/>
                  </a:lnTo>
                  <a:lnTo>
                    <a:pt x="35" y="452"/>
                  </a:lnTo>
                  <a:lnTo>
                    <a:pt x="37" y="452"/>
                  </a:lnTo>
                  <a:lnTo>
                    <a:pt x="38" y="452"/>
                  </a:lnTo>
                  <a:lnTo>
                    <a:pt x="39" y="452"/>
                  </a:lnTo>
                  <a:lnTo>
                    <a:pt x="39" y="451"/>
                  </a:lnTo>
                  <a:lnTo>
                    <a:pt x="39" y="449"/>
                  </a:lnTo>
                  <a:lnTo>
                    <a:pt x="39" y="448"/>
                  </a:lnTo>
                  <a:lnTo>
                    <a:pt x="39" y="446"/>
                  </a:lnTo>
                  <a:lnTo>
                    <a:pt x="39" y="445"/>
                  </a:lnTo>
                  <a:lnTo>
                    <a:pt x="41" y="445"/>
                  </a:lnTo>
                  <a:lnTo>
                    <a:pt x="42" y="445"/>
                  </a:lnTo>
                  <a:lnTo>
                    <a:pt x="42" y="446"/>
                  </a:lnTo>
                  <a:lnTo>
                    <a:pt x="43" y="446"/>
                  </a:lnTo>
                  <a:lnTo>
                    <a:pt x="45" y="446"/>
                  </a:lnTo>
                  <a:lnTo>
                    <a:pt x="45" y="448"/>
                  </a:lnTo>
                  <a:lnTo>
                    <a:pt x="46" y="448"/>
                  </a:lnTo>
                  <a:lnTo>
                    <a:pt x="48" y="449"/>
                  </a:lnTo>
                  <a:lnTo>
                    <a:pt x="49" y="449"/>
                  </a:lnTo>
                  <a:lnTo>
                    <a:pt x="50" y="449"/>
                  </a:lnTo>
                  <a:lnTo>
                    <a:pt x="52" y="451"/>
                  </a:lnTo>
                  <a:lnTo>
                    <a:pt x="53" y="451"/>
                  </a:lnTo>
                  <a:lnTo>
                    <a:pt x="53" y="452"/>
                  </a:lnTo>
                  <a:lnTo>
                    <a:pt x="54" y="452"/>
                  </a:lnTo>
                  <a:lnTo>
                    <a:pt x="56" y="454"/>
                  </a:lnTo>
                  <a:lnTo>
                    <a:pt x="57" y="454"/>
                  </a:lnTo>
                  <a:lnTo>
                    <a:pt x="57" y="455"/>
                  </a:lnTo>
                  <a:lnTo>
                    <a:pt x="57" y="456"/>
                  </a:lnTo>
                  <a:lnTo>
                    <a:pt x="59" y="456"/>
                  </a:lnTo>
                  <a:lnTo>
                    <a:pt x="59" y="458"/>
                  </a:lnTo>
                  <a:lnTo>
                    <a:pt x="60" y="458"/>
                  </a:lnTo>
                  <a:lnTo>
                    <a:pt x="61" y="458"/>
                  </a:lnTo>
                  <a:lnTo>
                    <a:pt x="61" y="459"/>
                  </a:lnTo>
                  <a:lnTo>
                    <a:pt x="63" y="459"/>
                  </a:lnTo>
                  <a:lnTo>
                    <a:pt x="64" y="459"/>
                  </a:lnTo>
                  <a:lnTo>
                    <a:pt x="65" y="461"/>
                  </a:lnTo>
                  <a:lnTo>
                    <a:pt x="67" y="461"/>
                  </a:lnTo>
                  <a:lnTo>
                    <a:pt x="68" y="461"/>
                  </a:lnTo>
                  <a:lnTo>
                    <a:pt x="70" y="461"/>
                  </a:lnTo>
                  <a:lnTo>
                    <a:pt x="71" y="462"/>
                  </a:lnTo>
                  <a:lnTo>
                    <a:pt x="72" y="461"/>
                  </a:lnTo>
                  <a:lnTo>
                    <a:pt x="74" y="461"/>
                  </a:lnTo>
                  <a:lnTo>
                    <a:pt x="75" y="461"/>
                  </a:lnTo>
                  <a:lnTo>
                    <a:pt x="76" y="461"/>
                  </a:lnTo>
                  <a:lnTo>
                    <a:pt x="76" y="459"/>
                  </a:lnTo>
                  <a:lnTo>
                    <a:pt x="78" y="459"/>
                  </a:lnTo>
                  <a:lnTo>
                    <a:pt x="80" y="459"/>
                  </a:lnTo>
                  <a:lnTo>
                    <a:pt x="82" y="459"/>
                  </a:lnTo>
                  <a:lnTo>
                    <a:pt x="83" y="459"/>
                  </a:lnTo>
                  <a:lnTo>
                    <a:pt x="83" y="461"/>
                  </a:lnTo>
                  <a:lnTo>
                    <a:pt x="85" y="461"/>
                  </a:lnTo>
                  <a:lnTo>
                    <a:pt x="85" y="462"/>
                  </a:lnTo>
                  <a:lnTo>
                    <a:pt x="86" y="464"/>
                  </a:lnTo>
                  <a:lnTo>
                    <a:pt x="87" y="464"/>
                  </a:lnTo>
                  <a:lnTo>
                    <a:pt x="87" y="462"/>
                  </a:lnTo>
                  <a:lnTo>
                    <a:pt x="89" y="462"/>
                  </a:lnTo>
                  <a:lnTo>
                    <a:pt x="89" y="461"/>
                  </a:lnTo>
                  <a:lnTo>
                    <a:pt x="89" y="459"/>
                  </a:lnTo>
                  <a:lnTo>
                    <a:pt x="89" y="458"/>
                  </a:lnTo>
                  <a:lnTo>
                    <a:pt x="89" y="459"/>
                  </a:lnTo>
                  <a:lnTo>
                    <a:pt x="90" y="459"/>
                  </a:lnTo>
                  <a:lnTo>
                    <a:pt x="91" y="459"/>
                  </a:lnTo>
                  <a:lnTo>
                    <a:pt x="93" y="459"/>
                  </a:lnTo>
                  <a:lnTo>
                    <a:pt x="94" y="459"/>
                  </a:lnTo>
                  <a:lnTo>
                    <a:pt x="96" y="459"/>
                  </a:lnTo>
                  <a:lnTo>
                    <a:pt x="96" y="458"/>
                  </a:lnTo>
                  <a:lnTo>
                    <a:pt x="97" y="458"/>
                  </a:lnTo>
                  <a:lnTo>
                    <a:pt x="97" y="456"/>
                  </a:lnTo>
                  <a:lnTo>
                    <a:pt x="98" y="456"/>
                  </a:lnTo>
                  <a:lnTo>
                    <a:pt x="98" y="455"/>
                  </a:lnTo>
                  <a:lnTo>
                    <a:pt x="100" y="455"/>
                  </a:lnTo>
                  <a:lnTo>
                    <a:pt x="101" y="454"/>
                  </a:lnTo>
                  <a:lnTo>
                    <a:pt x="102" y="452"/>
                  </a:lnTo>
                  <a:lnTo>
                    <a:pt x="102" y="454"/>
                  </a:lnTo>
                  <a:lnTo>
                    <a:pt x="104" y="454"/>
                  </a:lnTo>
                  <a:lnTo>
                    <a:pt x="105" y="454"/>
                  </a:lnTo>
                  <a:lnTo>
                    <a:pt x="105" y="452"/>
                  </a:lnTo>
                  <a:lnTo>
                    <a:pt x="107" y="452"/>
                  </a:lnTo>
                  <a:lnTo>
                    <a:pt x="107" y="451"/>
                  </a:lnTo>
                  <a:lnTo>
                    <a:pt x="105" y="451"/>
                  </a:lnTo>
                  <a:lnTo>
                    <a:pt x="105" y="449"/>
                  </a:lnTo>
                  <a:lnTo>
                    <a:pt x="105" y="448"/>
                  </a:lnTo>
                  <a:lnTo>
                    <a:pt x="105" y="446"/>
                  </a:lnTo>
                  <a:lnTo>
                    <a:pt x="108" y="445"/>
                  </a:lnTo>
                  <a:lnTo>
                    <a:pt x="109" y="446"/>
                  </a:lnTo>
                  <a:lnTo>
                    <a:pt x="111" y="446"/>
                  </a:lnTo>
                  <a:lnTo>
                    <a:pt x="112" y="446"/>
                  </a:lnTo>
                  <a:lnTo>
                    <a:pt x="113" y="446"/>
                  </a:lnTo>
                  <a:lnTo>
                    <a:pt x="113" y="448"/>
                  </a:lnTo>
                  <a:lnTo>
                    <a:pt x="113" y="449"/>
                  </a:lnTo>
                  <a:lnTo>
                    <a:pt x="115" y="449"/>
                  </a:lnTo>
                  <a:lnTo>
                    <a:pt x="115" y="451"/>
                  </a:lnTo>
                  <a:lnTo>
                    <a:pt x="116" y="451"/>
                  </a:lnTo>
                  <a:lnTo>
                    <a:pt x="116" y="452"/>
                  </a:lnTo>
                  <a:lnTo>
                    <a:pt x="117" y="452"/>
                  </a:lnTo>
                  <a:lnTo>
                    <a:pt x="119" y="454"/>
                  </a:lnTo>
                  <a:lnTo>
                    <a:pt x="120" y="454"/>
                  </a:lnTo>
                  <a:lnTo>
                    <a:pt x="122" y="454"/>
                  </a:lnTo>
                  <a:lnTo>
                    <a:pt x="122" y="452"/>
                  </a:lnTo>
                  <a:lnTo>
                    <a:pt x="122" y="451"/>
                  </a:lnTo>
                  <a:lnTo>
                    <a:pt x="122" y="449"/>
                  </a:lnTo>
                  <a:lnTo>
                    <a:pt x="122" y="448"/>
                  </a:lnTo>
                  <a:lnTo>
                    <a:pt x="120" y="448"/>
                  </a:lnTo>
                  <a:lnTo>
                    <a:pt x="120" y="446"/>
                  </a:lnTo>
                  <a:lnTo>
                    <a:pt x="119" y="446"/>
                  </a:lnTo>
                  <a:lnTo>
                    <a:pt x="117" y="445"/>
                  </a:lnTo>
                  <a:lnTo>
                    <a:pt x="116" y="444"/>
                  </a:lnTo>
                  <a:lnTo>
                    <a:pt x="116" y="442"/>
                  </a:lnTo>
                  <a:lnTo>
                    <a:pt x="115" y="442"/>
                  </a:lnTo>
                  <a:lnTo>
                    <a:pt x="115" y="441"/>
                  </a:lnTo>
                  <a:lnTo>
                    <a:pt x="113" y="441"/>
                  </a:lnTo>
                  <a:lnTo>
                    <a:pt x="113" y="439"/>
                  </a:lnTo>
                  <a:lnTo>
                    <a:pt x="112" y="438"/>
                  </a:lnTo>
                  <a:lnTo>
                    <a:pt x="113" y="438"/>
                  </a:lnTo>
                  <a:lnTo>
                    <a:pt x="115" y="438"/>
                  </a:lnTo>
                  <a:lnTo>
                    <a:pt x="116" y="438"/>
                  </a:lnTo>
                  <a:lnTo>
                    <a:pt x="117" y="438"/>
                  </a:lnTo>
                  <a:lnTo>
                    <a:pt x="119" y="438"/>
                  </a:lnTo>
                  <a:lnTo>
                    <a:pt x="119" y="439"/>
                  </a:lnTo>
                  <a:lnTo>
                    <a:pt x="120" y="439"/>
                  </a:lnTo>
                  <a:lnTo>
                    <a:pt x="122" y="439"/>
                  </a:lnTo>
                  <a:lnTo>
                    <a:pt x="123" y="439"/>
                  </a:lnTo>
                  <a:lnTo>
                    <a:pt x="123" y="438"/>
                  </a:lnTo>
                  <a:lnTo>
                    <a:pt x="123" y="436"/>
                  </a:lnTo>
                  <a:lnTo>
                    <a:pt x="123" y="433"/>
                  </a:lnTo>
                  <a:lnTo>
                    <a:pt x="123" y="432"/>
                  </a:lnTo>
                  <a:lnTo>
                    <a:pt x="122" y="432"/>
                  </a:lnTo>
                  <a:lnTo>
                    <a:pt x="120" y="432"/>
                  </a:lnTo>
                  <a:lnTo>
                    <a:pt x="119" y="431"/>
                  </a:lnTo>
                  <a:lnTo>
                    <a:pt x="117" y="429"/>
                  </a:lnTo>
                  <a:lnTo>
                    <a:pt x="116" y="429"/>
                  </a:lnTo>
                  <a:lnTo>
                    <a:pt x="115" y="429"/>
                  </a:lnTo>
                  <a:lnTo>
                    <a:pt x="113" y="429"/>
                  </a:lnTo>
                  <a:lnTo>
                    <a:pt x="112" y="429"/>
                  </a:lnTo>
                  <a:lnTo>
                    <a:pt x="111" y="429"/>
                  </a:lnTo>
                  <a:lnTo>
                    <a:pt x="109" y="429"/>
                  </a:lnTo>
                  <a:lnTo>
                    <a:pt x="108" y="429"/>
                  </a:lnTo>
                  <a:lnTo>
                    <a:pt x="107" y="428"/>
                  </a:lnTo>
                  <a:lnTo>
                    <a:pt x="107" y="426"/>
                  </a:lnTo>
                  <a:lnTo>
                    <a:pt x="107" y="425"/>
                  </a:lnTo>
                  <a:lnTo>
                    <a:pt x="107" y="423"/>
                  </a:lnTo>
                  <a:lnTo>
                    <a:pt x="105" y="423"/>
                  </a:lnTo>
                  <a:lnTo>
                    <a:pt x="105" y="422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4" y="418"/>
                  </a:lnTo>
                  <a:lnTo>
                    <a:pt x="104" y="416"/>
                  </a:lnTo>
                  <a:lnTo>
                    <a:pt x="102" y="416"/>
                  </a:lnTo>
                  <a:lnTo>
                    <a:pt x="104" y="415"/>
                  </a:lnTo>
                  <a:lnTo>
                    <a:pt x="105" y="415"/>
                  </a:lnTo>
                  <a:lnTo>
                    <a:pt x="107" y="415"/>
                  </a:lnTo>
                  <a:lnTo>
                    <a:pt x="107" y="413"/>
                  </a:lnTo>
                  <a:lnTo>
                    <a:pt x="108" y="413"/>
                  </a:lnTo>
                  <a:lnTo>
                    <a:pt x="109" y="413"/>
                  </a:lnTo>
                  <a:lnTo>
                    <a:pt x="111" y="413"/>
                  </a:lnTo>
                  <a:lnTo>
                    <a:pt x="112" y="413"/>
                  </a:lnTo>
                  <a:lnTo>
                    <a:pt x="113" y="413"/>
                  </a:lnTo>
                  <a:lnTo>
                    <a:pt x="113" y="415"/>
                  </a:lnTo>
                  <a:lnTo>
                    <a:pt x="115" y="415"/>
                  </a:lnTo>
                  <a:lnTo>
                    <a:pt x="116" y="415"/>
                  </a:lnTo>
                  <a:lnTo>
                    <a:pt x="117" y="415"/>
                  </a:lnTo>
                  <a:lnTo>
                    <a:pt x="119" y="415"/>
                  </a:lnTo>
                  <a:lnTo>
                    <a:pt x="119" y="416"/>
                  </a:lnTo>
                  <a:lnTo>
                    <a:pt x="120" y="416"/>
                  </a:lnTo>
                  <a:lnTo>
                    <a:pt x="122" y="416"/>
                  </a:lnTo>
                  <a:lnTo>
                    <a:pt x="123" y="416"/>
                  </a:lnTo>
                  <a:lnTo>
                    <a:pt x="124" y="413"/>
                  </a:lnTo>
                  <a:lnTo>
                    <a:pt x="126" y="412"/>
                  </a:lnTo>
                  <a:lnTo>
                    <a:pt x="126" y="410"/>
                  </a:lnTo>
                  <a:lnTo>
                    <a:pt x="127" y="410"/>
                  </a:lnTo>
                  <a:lnTo>
                    <a:pt x="128" y="409"/>
                  </a:lnTo>
                  <a:lnTo>
                    <a:pt x="130" y="409"/>
                  </a:lnTo>
                  <a:lnTo>
                    <a:pt x="131" y="409"/>
                  </a:lnTo>
                  <a:lnTo>
                    <a:pt x="131" y="407"/>
                  </a:lnTo>
                  <a:lnTo>
                    <a:pt x="133" y="407"/>
                  </a:lnTo>
                  <a:lnTo>
                    <a:pt x="134" y="406"/>
                  </a:lnTo>
                  <a:lnTo>
                    <a:pt x="135" y="406"/>
                  </a:lnTo>
                  <a:lnTo>
                    <a:pt x="137" y="405"/>
                  </a:lnTo>
                  <a:lnTo>
                    <a:pt x="138" y="405"/>
                  </a:lnTo>
                  <a:lnTo>
                    <a:pt x="139" y="405"/>
                  </a:lnTo>
                  <a:lnTo>
                    <a:pt x="141" y="405"/>
                  </a:lnTo>
                  <a:lnTo>
                    <a:pt x="141" y="403"/>
                  </a:lnTo>
                  <a:lnTo>
                    <a:pt x="141" y="400"/>
                  </a:lnTo>
                  <a:lnTo>
                    <a:pt x="141" y="399"/>
                  </a:lnTo>
                  <a:lnTo>
                    <a:pt x="142" y="399"/>
                  </a:lnTo>
                  <a:lnTo>
                    <a:pt x="142" y="397"/>
                  </a:lnTo>
                  <a:lnTo>
                    <a:pt x="142" y="396"/>
                  </a:lnTo>
                  <a:lnTo>
                    <a:pt x="141" y="395"/>
                  </a:lnTo>
                  <a:lnTo>
                    <a:pt x="142" y="393"/>
                  </a:lnTo>
                  <a:lnTo>
                    <a:pt x="141" y="393"/>
                  </a:lnTo>
                  <a:lnTo>
                    <a:pt x="141" y="392"/>
                  </a:lnTo>
                  <a:lnTo>
                    <a:pt x="141" y="390"/>
                  </a:lnTo>
                  <a:lnTo>
                    <a:pt x="141" y="389"/>
                  </a:lnTo>
                  <a:lnTo>
                    <a:pt x="139" y="389"/>
                  </a:lnTo>
                  <a:lnTo>
                    <a:pt x="139" y="387"/>
                  </a:lnTo>
                  <a:lnTo>
                    <a:pt x="139" y="386"/>
                  </a:lnTo>
                  <a:lnTo>
                    <a:pt x="135" y="386"/>
                  </a:lnTo>
                  <a:lnTo>
                    <a:pt x="134" y="386"/>
                  </a:lnTo>
                  <a:lnTo>
                    <a:pt x="128" y="386"/>
                  </a:lnTo>
                  <a:lnTo>
                    <a:pt x="128" y="383"/>
                  </a:lnTo>
                  <a:lnTo>
                    <a:pt x="127" y="383"/>
                  </a:lnTo>
                  <a:lnTo>
                    <a:pt x="127" y="382"/>
                  </a:lnTo>
                  <a:lnTo>
                    <a:pt x="127" y="380"/>
                  </a:lnTo>
                  <a:lnTo>
                    <a:pt x="126" y="379"/>
                  </a:lnTo>
                  <a:lnTo>
                    <a:pt x="126" y="377"/>
                  </a:lnTo>
                  <a:lnTo>
                    <a:pt x="126" y="376"/>
                  </a:lnTo>
                  <a:lnTo>
                    <a:pt x="126" y="374"/>
                  </a:lnTo>
                  <a:lnTo>
                    <a:pt x="124" y="373"/>
                  </a:lnTo>
                  <a:lnTo>
                    <a:pt x="124" y="371"/>
                  </a:lnTo>
                  <a:lnTo>
                    <a:pt x="124" y="370"/>
                  </a:lnTo>
                  <a:lnTo>
                    <a:pt x="124" y="369"/>
                  </a:lnTo>
                  <a:lnTo>
                    <a:pt x="124" y="367"/>
                  </a:lnTo>
                  <a:lnTo>
                    <a:pt x="124" y="366"/>
                  </a:lnTo>
                  <a:lnTo>
                    <a:pt x="123" y="366"/>
                  </a:lnTo>
                  <a:lnTo>
                    <a:pt x="123" y="364"/>
                  </a:lnTo>
                  <a:lnTo>
                    <a:pt x="123" y="363"/>
                  </a:lnTo>
                  <a:lnTo>
                    <a:pt x="123" y="361"/>
                  </a:lnTo>
                  <a:lnTo>
                    <a:pt x="122" y="361"/>
                  </a:lnTo>
                  <a:lnTo>
                    <a:pt x="120" y="360"/>
                  </a:lnTo>
                  <a:lnTo>
                    <a:pt x="119" y="360"/>
                  </a:lnTo>
                  <a:lnTo>
                    <a:pt x="117" y="360"/>
                  </a:lnTo>
                  <a:lnTo>
                    <a:pt x="116" y="360"/>
                  </a:lnTo>
                  <a:lnTo>
                    <a:pt x="116" y="358"/>
                  </a:lnTo>
                  <a:lnTo>
                    <a:pt x="115" y="358"/>
                  </a:lnTo>
                  <a:lnTo>
                    <a:pt x="113" y="357"/>
                  </a:lnTo>
                  <a:lnTo>
                    <a:pt x="112" y="357"/>
                  </a:lnTo>
                  <a:lnTo>
                    <a:pt x="112" y="358"/>
                  </a:lnTo>
                  <a:lnTo>
                    <a:pt x="111" y="358"/>
                  </a:lnTo>
                  <a:lnTo>
                    <a:pt x="111" y="360"/>
                  </a:lnTo>
                  <a:lnTo>
                    <a:pt x="109" y="360"/>
                  </a:lnTo>
                  <a:lnTo>
                    <a:pt x="109" y="361"/>
                  </a:lnTo>
                  <a:lnTo>
                    <a:pt x="108" y="361"/>
                  </a:lnTo>
                  <a:lnTo>
                    <a:pt x="107" y="361"/>
                  </a:lnTo>
                  <a:lnTo>
                    <a:pt x="105" y="361"/>
                  </a:lnTo>
                  <a:lnTo>
                    <a:pt x="105" y="360"/>
                  </a:lnTo>
                  <a:lnTo>
                    <a:pt x="105" y="361"/>
                  </a:lnTo>
                  <a:lnTo>
                    <a:pt x="104" y="361"/>
                  </a:lnTo>
                  <a:lnTo>
                    <a:pt x="104" y="363"/>
                  </a:lnTo>
                  <a:lnTo>
                    <a:pt x="102" y="363"/>
                  </a:lnTo>
                  <a:lnTo>
                    <a:pt x="102" y="361"/>
                  </a:lnTo>
                  <a:lnTo>
                    <a:pt x="101" y="361"/>
                  </a:lnTo>
                  <a:lnTo>
                    <a:pt x="100" y="363"/>
                  </a:lnTo>
                  <a:lnTo>
                    <a:pt x="100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7" y="360"/>
                  </a:lnTo>
                  <a:lnTo>
                    <a:pt x="96" y="360"/>
                  </a:lnTo>
                  <a:lnTo>
                    <a:pt x="94" y="360"/>
                  </a:lnTo>
                  <a:lnTo>
                    <a:pt x="94" y="361"/>
                  </a:lnTo>
                  <a:lnTo>
                    <a:pt x="93" y="361"/>
                  </a:lnTo>
                  <a:lnTo>
                    <a:pt x="93" y="363"/>
                  </a:lnTo>
                  <a:lnTo>
                    <a:pt x="91" y="363"/>
                  </a:lnTo>
                  <a:lnTo>
                    <a:pt x="90" y="363"/>
                  </a:lnTo>
                  <a:lnTo>
                    <a:pt x="89" y="363"/>
                  </a:lnTo>
                  <a:lnTo>
                    <a:pt x="87" y="363"/>
                  </a:lnTo>
                  <a:lnTo>
                    <a:pt x="89" y="361"/>
                  </a:lnTo>
                  <a:lnTo>
                    <a:pt x="89" y="360"/>
                  </a:lnTo>
                  <a:lnTo>
                    <a:pt x="87" y="360"/>
                  </a:lnTo>
                  <a:lnTo>
                    <a:pt x="87" y="358"/>
                  </a:lnTo>
                  <a:lnTo>
                    <a:pt x="86" y="358"/>
                  </a:lnTo>
                  <a:lnTo>
                    <a:pt x="87" y="360"/>
                  </a:lnTo>
                  <a:lnTo>
                    <a:pt x="85" y="363"/>
                  </a:lnTo>
                  <a:lnTo>
                    <a:pt x="83" y="363"/>
                  </a:lnTo>
                  <a:lnTo>
                    <a:pt x="82" y="363"/>
                  </a:lnTo>
                  <a:lnTo>
                    <a:pt x="82" y="364"/>
                  </a:lnTo>
                  <a:lnTo>
                    <a:pt x="82" y="366"/>
                  </a:lnTo>
                  <a:lnTo>
                    <a:pt x="80" y="366"/>
                  </a:lnTo>
                  <a:lnTo>
                    <a:pt x="80" y="367"/>
                  </a:lnTo>
                  <a:lnTo>
                    <a:pt x="79" y="367"/>
                  </a:lnTo>
                  <a:lnTo>
                    <a:pt x="78" y="367"/>
                  </a:lnTo>
                  <a:lnTo>
                    <a:pt x="76" y="367"/>
                  </a:lnTo>
                  <a:lnTo>
                    <a:pt x="76" y="366"/>
                  </a:lnTo>
                  <a:lnTo>
                    <a:pt x="76" y="364"/>
                  </a:lnTo>
                  <a:lnTo>
                    <a:pt x="75" y="364"/>
                  </a:lnTo>
                  <a:lnTo>
                    <a:pt x="74" y="364"/>
                  </a:lnTo>
                  <a:lnTo>
                    <a:pt x="74" y="366"/>
                  </a:lnTo>
                  <a:lnTo>
                    <a:pt x="74" y="367"/>
                  </a:lnTo>
                  <a:lnTo>
                    <a:pt x="75" y="367"/>
                  </a:lnTo>
                  <a:lnTo>
                    <a:pt x="75" y="369"/>
                  </a:lnTo>
                  <a:lnTo>
                    <a:pt x="74" y="369"/>
                  </a:lnTo>
                  <a:lnTo>
                    <a:pt x="74" y="370"/>
                  </a:lnTo>
                  <a:lnTo>
                    <a:pt x="72" y="370"/>
                  </a:lnTo>
                  <a:lnTo>
                    <a:pt x="72" y="369"/>
                  </a:lnTo>
                  <a:lnTo>
                    <a:pt x="71" y="369"/>
                  </a:lnTo>
                  <a:lnTo>
                    <a:pt x="70" y="369"/>
                  </a:lnTo>
                  <a:lnTo>
                    <a:pt x="68" y="369"/>
                  </a:lnTo>
                  <a:lnTo>
                    <a:pt x="68" y="367"/>
                  </a:lnTo>
                  <a:lnTo>
                    <a:pt x="68" y="366"/>
                  </a:lnTo>
                  <a:lnTo>
                    <a:pt x="67" y="366"/>
                  </a:lnTo>
                  <a:lnTo>
                    <a:pt x="67" y="364"/>
                  </a:lnTo>
                  <a:lnTo>
                    <a:pt x="67" y="363"/>
                  </a:lnTo>
                  <a:lnTo>
                    <a:pt x="67" y="361"/>
                  </a:lnTo>
                  <a:lnTo>
                    <a:pt x="67" y="360"/>
                  </a:lnTo>
                  <a:lnTo>
                    <a:pt x="65" y="360"/>
                  </a:lnTo>
                  <a:lnTo>
                    <a:pt x="65" y="357"/>
                  </a:lnTo>
                  <a:lnTo>
                    <a:pt x="64" y="356"/>
                  </a:lnTo>
                  <a:lnTo>
                    <a:pt x="64" y="354"/>
                  </a:lnTo>
                  <a:lnTo>
                    <a:pt x="63" y="354"/>
                  </a:lnTo>
                  <a:lnTo>
                    <a:pt x="60" y="353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60" y="347"/>
                  </a:lnTo>
                  <a:lnTo>
                    <a:pt x="61" y="343"/>
                  </a:lnTo>
                  <a:lnTo>
                    <a:pt x="61" y="338"/>
                  </a:lnTo>
                  <a:lnTo>
                    <a:pt x="61" y="335"/>
                  </a:lnTo>
                  <a:lnTo>
                    <a:pt x="64" y="335"/>
                  </a:lnTo>
                  <a:lnTo>
                    <a:pt x="65" y="335"/>
                  </a:lnTo>
                  <a:lnTo>
                    <a:pt x="65" y="334"/>
                  </a:lnTo>
                  <a:lnTo>
                    <a:pt x="65" y="333"/>
                  </a:lnTo>
                  <a:lnTo>
                    <a:pt x="67" y="331"/>
                  </a:lnTo>
                  <a:lnTo>
                    <a:pt x="67" y="330"/>
                  </a:lnTo>
                  <a:lnTo>
                    <a:pt x="68" y="328"/>
                  </a:lnTo>
                  <a:lnTo>
                    <a:pt x="70" y="328"/>
                  </a:lnTo>
                  <a:lnTo>
                    <a:pt x="71" y="328"/>
                  </a:lnTo>
                  <a:lnTo>
                    <a:pt x="71" y="327"/>
                  </a:lnTo>
                  <a:lnTo>
                    <a:pt x="71" y="325"/>
                  </a:lnTo>
                  <a:lnTo>
                    <a:pt x="72" y="322"/>
                  </a:lnTo>
                  <a:lnTo>
                    <a:pt x="72" y="321"/>
                  </a:lnTo>
                  <a:lnTo>
                    <a:pt x="72" y="318"/>
                  </a:lnTo>
                  <a:lnTo>
                    <a:pt x="74" y="317"/>
                  </a:lnTo>
                  <a:lnTo>
                    <a:pt x="75" y="314"/>
                  </a:lnTo>
                  <a:lnTo>
                    <a:pt x="76" y="312"/>
                  </a:lnTo>
                  <a:lnTo>
                    <a:pt x="78" y="311"/>
                  </a:lnTo>
                  <a:lnTo>
                    <a:pt x="79" y="310"/>
                  </a:lnTo>
                  <a:lnTo>
                    <a:pt x="80" y="308"/>
                  </a:lnTo>
                  <a:lnTo>
                    <a:pt x="80" y="307"/>
                  </a:lnTo>
                  <a:lnTo>
                    <a:pt x="80" y="305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82" y="302"/>
                  </a:lnTo>
                  <a:lnTo>
                    <a:pt x="82" y="301"/>
                  </a:lnTo>
                  <a:lnTo>
                    <a:pt x="82" y="299"/>
                  </a:lnTo>
                  <a:lnTo>
                    <a:pt x="82" y="298"/>
                  </a:lnTo>
                  <a:lnTo>
                    <a:pt x="82" y="297"/>
                  </a:lnTo>
                  <a:lnTo>
                    <a:pt x="82" y="295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2" y="291"/>
                  </a:lnTo>
                  <a:lnTo>
                    <a:pt x="80" y="291"/>
                  </a:lnTo>
                  <a:lnTo>
                    <a:pt x="79" y="291"/>
                  </a:lnTo>
                  <a:lnTo>
                    <a:pt x="78" y="292"/>
                  </a:lnTo>
                  <a:lnTo>
                    <a:pt x="76" y="292"/>
                  </a:lnTo>
                  <a:lnTo>
                    <a:pt x="75" y="292"/>
                  </a:lnTo>
                  <a:lnTo>
                    <a:pt x="74" y="292"/>
                  </a:lnTo>
                  <a:lnTo>
                    <a:pt x="72" y="292"/>
                  </a:lnTo>
                  <a:lnTo>
                    <a:pt x="72" y="291"/>
                  </a:lnTo>
                  <a:lnTo>
                    <a:pt x="72" y="289"/>
                  </a:lnTo>
                  <a:lnTo>
                    <a:pt x="72" y="288"/>
                  </a:lnTo>
                  <a:lnTo>
                    <a:pt x="72" y="286"/>
                  </a:lnTo>
                  <a:lnTo>
                    <a:pt x="74" y="286"/>
                  </a:lnTo>
                  <a:lnTo>
                    <a:pt x="74" y="285"/>
                  </a:lnTo>
                  <a:lnTo>
                    <a:pt x="74" y="284"/>
                  </a:lnTo>
                  <a:lnTo>
                    <a:pt x="74" y="282"/>
                  </a:lnTo>
                  <a:lnTo>
                    <a:pt x="74" y="281"/>
                  </a:lnTo>
                  <a:lnTo>
                    <a:pt x="74" y="279"/>
                  </a:lnTo>
                  <a:lnTo>
                    <a:pt x="74" y="278"/>
                  </a:lnTo>
                  <a:lnTo>
                    <a:pt x="72" y="278"/>
                  </a:lnTo>
                  <a:lnTo>
                    <a:pt x="72" y="276"/>
                  </a:lnTo>
                  <a:lnTo>
                    <a:pt x="72" y="275"/>
                  </a:lnTo>
                  <a:lnTo>
                    <a:pt x="74" y="271"/>
                  </a:lnTo>
                  <a:lnTo>
                    <a:pt x="74" y="269"/>
                  </a:lnTo>
                  <a:lnTo>
                    <a:pt x="72" y="269"/>
                  </a:lnTo>
                  <a:lnTo>
                    <a:pt x="72" y="268"/>
                  </a:lnTo>
                  <a:lnTo>
                    <a:pt x="71" y="268"/>
                  </a:lnTo>
                  <a:lnTo>
                    <a:pt x="70" y="268"/>
                  </a:lnTo>
                  <a:lnTo>
                    <a:pt x="68" y="268"/>
                  </a:lnTo>
                  <a:lnTo>
                    <a:pt x="68" y="266"/>
                  </a:lnTo>
                  <a:lnTo>
                    <a:pt x="67" y="266"/>
                  </a:lnTo>
                  <a:lnTo>
                    <a:pt x="67" y="265"/>
                  </a:lnTo>
                  <a:lnTo>
                    <a:pt x="65" y="265"/>
                  </a:lnTo>
                  <a:lnTo>
                    <a:pt x="65" y="263"/>
                  </a:lnTo>
                  <a:lnTo>
                    <a:pt x="64" y="262"/>
                  </a:lnTo>
                  <a:lnTo>
                    <a:pt x="65" y="262"/>
                  </a:lnTo>
                  <a:lnTo>
                    <a:pt x="64" y="262"/>
                  </a:lnTo>
                  <a:lnTo>
                    <a:pt x="64" y="261"/>
                  </a:lnTo>
                  <a:lnTo>
                    <a:pt x="64" y="259"/>
                  </a:lnTo>
                  <a:lnTo>
                    <a:pt x="65" y="259"/>
                  </a:lnTo>
                  <a:lnTo>
                    <a:pt x="65" y="258"/>
                  </a:lnTo>
                  <a:lnTo>
                    <a:pt x="65" y="256"/>
                  </a:lnTo>
                  <a:lnTo>
                    <a:pt x="64" y="256"/>
                  </a:lnTo>
                  <a:lnTo>
                    <a:pt x="64" y="255"/>
                  </a:lnTo>
                  <a:lnTo>
                    <a:pt x="63" y="255"/>
                  </a:lnTo>
                  <a:lnTo>
                    <a:pt x="63" y="253"/>
                  </a:lnTo>
                  <a:lnTo>
                    <a:pt x="61" y="253"/>
                  </a:lnTo>
                  <a:lnTo>
                    <a:pt x="61" y="252"/>
                  </a:lnTo>
                  <a:lnTo>
                    <a:pt x="61" y="250"/>
                  </a:lnTo>
                  <a:lnTo>
                    <a:pt x="60" y="250"/>
                  </a:lnTo>
                  <a:lnTo>
                    <a:pt x="60" y="249"/>
                  </a:lnTo>
                  <a:lnTo>
                    <a:pt x="59" y="249"/>
                  </a:lnTo>
                  <a:lnTo>
                    <a:pt x="59" y="248"/>
                  </a:lnTo>
                  <a:lnTo>
                    <a:pt x="57" y="248"/>
                  </a:lnTo>
                  <a:lnTo>
                    <a:pt x="57" y="246"/>
                  </a:lnTo>
                  <a:lnTo>
                    <a:pt x="57" y="245"/>
                  </a:lnTo>
                  <a:lnTo>
                    <a:pt x="56" y="245"/>
                  </a:lnTo>
                  <a:lnTo>
                    <a:pt x="56" y="243"/>
                  </a:lnTo>
                  <a:lnTo>
                    <a:pt x="54" y="243"/>
                  </a:lnTo>
                  <a:lnTo>
                    <a:pt x="53" y="243"/>
                  </a:lnTo>
                  <a:lnTo>
                    <a:pt x="53" y="242"/>
                  </a:lnTo>
                  <a:lnTo>
                    <a:pt x="54" y="242"/>
                  </a:lnTo>
                  <a:lnTo>
                    <a:pt x="54" y="240"/>
                  </a:lnTo>
                  <a:lnTo>
                    <a:pt x="56" y="239"/>
                  </a:lnTo>
                  <a:lnTo>
                    <a:pt x="57" y="239"/>
                  </a:lnTo>
                  <a:lnTo>
                    <a:pt x="57" y="237"/>
                  </a:lnTo>
                  <a:lnTo>
                    <a:pt x="59" y="237"/>
                  </a:lnTo>
                  <a:lnTo>
                    <a:pt x="59" y="236"/>
                  </a:lnTo>
                  <a:lnTo>
                    <a:pt x="59" y="235"/>
                  </a:lnTo>
                  <a:lnTo>
                    <a:pt x="60" y="235"/>
                  </a:lnTo>
                  <a:lnTo>
                    <a:pt x="60" y="233"/>
                  </a:lnTo>
                  <a:lnTo>
                    <a:pt x="61" y="233"/>
                  </a:lnTo>
                  <a:lnTo>
                    <a:pt x="61" y="232"/>
                  </a:lnTo>
                  <a:lnTo>
                    <a:pt x="63" y="232"/>
                  </a:lnTo>
                  <a:lnTo>
                    <a:pt x="64" y="232"/>
                  </a:lnTo>
                  <a:lnTo>
                    <a:pt x="64" y="230"/>
                  </a:lnTo>
                  <a:lnTo>
                    <a:pt x="65" y="230"/>
                  </a:lnTo>
                  <a:lnTo>
                    <a:pt x="65" y="229"/>
                  </a:lnTo>
                  <a:lnTo>
                    <a:pt x="67" y="229"/>
                  </a:lnTo>
                  <a:lnTo>
                    <a:pt x="67" y="227"/>
                  </a:lnTo>
                  <a:lnTo>
                    <a:pt x="68" y="227"/>
                  </a:lnTo>
                  <a:lnTo>
                    <a:pt x="68" y="226"/>
                  </a:lnTo>
                  <a:lnTo>
                    <a:pt x="70" y="226"/>
                  </a:lnTo>
                  <a:lnTo>
                    <a:pt x="70" y="224"/>
                  </a:lnTo>
                  <a:lnTo>
                    <a:pt x="71" y="224"/>
                  </a:lnTo>
                  <a:lnTo>
                    <a:pt x="71" y="223"/>
                  </a:lnTo>
                  <a:lnTo>
                    <a:pt x="72" y="223"/>
                  </a:lnTo>
                  <a:lnTo>
                    <a:pt x="74" y="223"/>
                  </a:lnTo>
                  <a:lnTo>
                    <a:pt x="74" y="222"/>
                  </a:lnTo>
                  <a:lnTo>
                    <a:pt x="75" y="222"/>
                  </a:lnTo>
                  <a:lnTo>
                    <a:pt x="75" y="220"/>
                  </a:lnTo>
                  <a:lnTo>
                    <a:pt x="74" y="219"/>
                  </a:lnTo>
                  <a:lnTo>
                    <a:pt x="74" y="217"/>
                  </a:lnTo>
                  <a:lnTo>
                    <a:pt x="74" y="216"/>
                  </a:lnTo>
                  <a:lnTo>
                    <a:pt x="74" y="214"/>
                  </a:lnTo>
                  <a:lnTo>
                    <a:pt x="74" y="213"/>
                  </a:lnTo>
                  <a:lnTo>
                    <a:pt x="74" y="212"/>
                  </a:lnTo>
                  <a:lnTo>
                    <a:pt x="74" y="210"/>
                  </a:lnTo>
                  <a:lnTo>
                    <a:pt x="74" y="209"/>
                  </a:lnTo>
                  <a:lnTo>
                    <a:pt x="74" y="207"/>
                  </a:lnTo>
                  <a:lnTo>
                    <a:pt x="74" y="206"/>
                  </a:lnTo>
                  <a:lnTo>
                    <a:pt x="74" y="204"/>
                  </a:lnTo>
                  <a:lnTo>
                    <a:pt x="72" y="204"/>
                  </a:lnTo>
                  <a:lnTo>
                    <a:pt x="72" y="203"/>
                  </a:lnTo>
                  <a:lnTo>
                    <a:pt x="72" y="201"/>
                  </a:lnTo>
                  <a:lnTo>
                    <a:pt x="71" y="200"/>
                  </a:lnTo>
                  <a:lnTo>
                    <a:pt x="71" y="199"/>
                  </a:lnTo>
                  <a:lnTo>
                    <a:pt x="70" y="197"/>
                  </a:lnTo>
                  <a:lnTo>
                    <a:pt x="70" y="196"/>
                  </a:lnTo>
                  <a:lnTo>
                    <a:pt x="70" y="194"/>
                  </a:lnTo>
                  <a:lnTo>
                    <a:pt x="68" y="193"/>
                  </a:lnTo>
                  <a:lnTo>
                    <a:pt x="68" y="191"/>
                  </a:lnTo>
                  <a:lnTo>
                    <a:pt x="68" y="190"/>
                  </a:lnTo>
                  <a:lnTo>
                    <a:pt x="68" y="188"/>
                  </a:lnTo>
                  <a:lnTo>
                    <a:pt x="68" y="187"/>
                  </a:lnTo>
                  <a:lnTo>
                    <a:pt x="68" y="186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3"/>
                  </a:lnTo>
                  <a:lnTo>
                    <a:pt x="65" y="183"/>
                  </a:lnTo>
                  <a:lnTo>
                    <a:pt x="65" y="181"/>
                  </a:lnTo>
                  <a:lnTo>
                    <a:pt x="65" y="180"/>
                  </a:lnTo>
                  <a:lnTo>
                    <a:pt x="64" y="180"/>
                  </a:lnTo>
                  <a:lnTo>
                    <a:pt x="64" y="178"/>
                  </a:lnTo>
                  <a:lnTo>
                    <a:pt x="64" y="177"/>
                  </a:lnTo>
                  <a:lnTo>
                    <a:pt x="63" y="175"/>
                  </a:lnTo>
                  <a:lnTo>
                    <a:pt x="65" y="173"/>
                  </a:lnTo>
                  <a:lnTo>
                    <a:pt x="68" y="171"/>
                  </a:lnTo>
                  <a:lnTo>
                    <a:pt x="70" y="170"/>
                  </a:lnTo>
                  <a:lnTo>
                    <a:pt x="71" y="168"/>
                  </a:lnTo>
                  <a:lnTo>
                    <a:pt x="71" y="167"/>
                  </a:lnTo>
                  <a:lnTo>
                    <a:pt x="72" y="167"/>
                  </a:lnTo>
                  <a:lnTo>
                    <a:pt x="72" y="165"/>
                  </a:lnTo>
                  <a:lnTo>
                    <a:pt x="72" y="163"/>
                  </a:lnTo>
                  <a:lnTo>
                    <a:pt x="72" y="161"/>
                  </a:lnTo>
                  <a:lnTo>
                    <a:pt x="72" y="160"/>
                  </a:lnTo>
                  <a:lnTo>
                    <a:pt x="71" y="158"/>
                  </a:lnTo>
                  <a:lnTo>
                    <a:pt x="70" y="157"/>
                  </a:lnTo>
                  <a:lnTo>
                    <a:pt x="70" y="155"/>
                  </a:lnTo>
                  <a:lnTo>
                    <a:pt x="70" y="154"/>
                  </a:lnTo>
                  <a:lnTo>
                    <a:pt x="70" y="152"/>
                  </a:lnTo>
                  <a:lnTo>
                    <a:pt x="70" y="151"/>
                  </a:lnTo>
                  <a:lnTo>
                    <a:pt x="71" y="151"/>
                  </a:lnTo>
                  <a:lnTo>
                    <a:pt x="71" y="150"/>
                  </a:lnTo>
                  <a:lnTo>
                    <a:pt x="71" y="148"/>
                  </a:lnTo>
                  <a:lnTo>
                    <a:pt x="71" y="147"/>
                  </a:lnTo>
                  <a:lnTo>
                    <a:pt x="70" y="147"/>
                  </a:lnTo>
                  <a:lnTo>
                    <a:pt x="68" y="145"/>
                  </a:lnTo>
                  <a:lnTo>
                    <a:pt x="67" y="145"/>
                  </a:lnTo>
                  <a:lnTo>
                    <a:pt x="67" y="144"/>
                  </a:lnTo>
                  <a:lnTo>
                    <a:pt x="65" y="144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3" y="142"/>
                  </a:lnTo>
                  <a:lnTo>
                    <a:pt x="61" y="142"/>
                  </a:lnTo>
                  <a:lnTo>
                    <a:pt x="61" y="141"/>
                  </a:lnTo>
                  <a:lnTo>
                    <a:pt x="60" y="141"/>
                  </a:lnTo>
                  <a:lnTo>
                    <a:pt x="59" y="141"/>
                  </a:lnTo>
                  <a:lnTo>
                    <a:pt x="59" y="139"/>
                  </a:lnTo>
                  <a:lnTo>
                    <a:pt x="57" y="139"/>
                  </a:lnTo>
                  <a:lnTo>
                    <a:pt x="56" y="139"/>
                  </a:lnTo>
                  <a:lnTo>
                    <a:pt x="56" y="138"/>
                  </a:lnTo>
                  <a:lnTo>
                    <a:pt x="54" y="138"/>
                  </a:lnTo>
                  <a:lnTo>
                    <a:pt x="54" y="137"/>
                  </a:lnTo>
                  <a:lnTo>
                    <a:pt x="50" y="135"/>
                  </a:lnTo>
                  <a:lnTo>
                    <a:pt x="49" y="134"/>
                  </a:lnTo>
                  <a:lnTo>
                    <a:pt x="48" y="132"/>
                  </a:lnTo>
                  <a:lnTo>
                    <a:pt x="46" y="132"/>
                  </a:lnTo>
                  <a:lnTo>
                    <a:pt x="46" y="131"/>
                  </a:lnTo>
                  <a:lnTo>
                    <a:pt x="45" y="131"/>
                  </a:lnTo>
                  <a:lnTo>
                    <a:pt x="43" y="129"/>
                  </a:lnTo>
                  <a:lnTo>
                    <a:pt x="43" y="128"/>
                  </a:lnTo>
                  <a:lnTo>
                    <a:pt x="42" y="128"/>
                  </a:lnTo>
                  <a:lnTo>
                    <a:pt x="42" y="127"/>
                  </a:lnTo>
                  <a:lnTo>
                    <a:pt x="41" y="127"/>
                  </a:lnTo>
                  <a:lnTo>
                    <a:pt x="41" y="125"/>
                  </a:lnTo>
                  <a:lnTo>
                    <a:pt x="39" y="125"/>
                  </a:lnTo>
                  <a:lnTo>
                    <a:pt x="39" y="124"/>
                  </a:lnTo>
                  <a:lnTo>
                    <a:pt x="38" y="124"/>
                  </a:lnTo>
                  <a:lnTo>
                    <a:pt x="38" y="122"/>
                  </a:lnTo>
                  <a:lnTo>
                    <a:pt x="37" y="121"/>
                  </a:lnTo>
                  <a:lnTo>
                    <a:pt x="35" y="121"/>
                  </a:lnTo>
                  <a:lnTo>
                    <a:pt x="35" y="119"/>
                  </a:lnTo>
                  <a:lnTo>
                    <a:pt x="34" y="119"/>
                  </a:lnTo>
                  <a:lnTo>
                    <a:pt x="34" y="118"/>
                  </a:lnTo>
                  <a:lnTo>
                    <a:pt x="33" y="118"/>
                  </a:lnTo>
                  <a:lnTo>
                    <a:pt x="31" y="118"/>
                  </a:lnTo>
                  <a:lnTo>
                    <a:pt x="30" y="118"/>
                  </a:lnTo>
                  <a:lnTo>
                    <a:pt x="28" y="118"/>
                  </a:lnTo>
                  <a:lnTo>
                    <a:pt x="27" y="118"/>
                  </a:lnTo>
                  <a:lnTo>
                    <a:pt x="26" y="118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26" y="111"/>
                  </a:lnTo>
                  <a:lnTo>
                    <a:pt x="26" y="109"/>
                  </a:lnTo>
                  <a:lnTo>
                    <a:pt x="26" y="108"/>
                  </a:lnTo>
                  <a:lnTo>
                    <a:pt x="24" y="108"/>
                  </a:lnTo>
                  <a:lnTo>
                    <a:pt x="24" y="106"/>
                  </a:lnTo>
                  <a:lnTo>
                    <a:pt x="24" y="105"/>
                  </a:lnTo>
                  <a:lnTo>
                    <a:pt x="24" y="103"/>
                  </a:lnTo>
                  <a:lnTo>
                    <a:pt x="23" y="103"/>
                  </a:lnTo>
                  <a:lnTo>
                    <a:pt x="23" y="102"/>
                  </a:lnTo>
                  <a:lnTo>
                    <a:pt x="23" y="101"/>
                  </a:lnTo>
                  <a:lnTo>
                    <a:pt x="23" y="99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2" y="96"/>
                  </a:lnTo>
                  <a:lnTo>
                    <a:pt x="20" y="96"/>
                  </a:lnTo>
                  <a:lnTo>
                    <a:pt x="20" y="95"/>
                  </a:lnTo>
                  <a:lnTo>
                    <a:pt x="19" y="95"/>
                  </a:lnTo>
                  <a:lnTo>
                    <a:pt x="19" y="93"/>
                  </a:lnTo>
                  <a:lnTo>
                    <a:pt x="17" y="93"/>
                  </a:lnTo>
                  <a:lnTo>
                    <a:pt x="17" y="92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90"/>
                  </a:lnTo>
                  <a:lnTo>
                    <a:pt x="13" y="89"/>
                  </a:lnTo>
                  <a:lnTo>
                    <a:pt x="12" y="89"/>
                  </a:lnTo>
                  <a:lnTo>
                    <a:pt x="12" y="88"/>
                  </a:lnTo>
                  <a:lnTo>
                    <a:pt x="11" y="88"/>
                  </a:lnTo>
                  <a:lnTo>
                    <a:pt x="11" y="86"/>
                  </a:lnTo>
                  <a:lnTo>
                    <a:pt x="9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6" y="85"/>
                  </a:lnTo>
                  <a:lnTo>
                    <a:pt x="5" y="85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2" y="83"/>
                  </a:lnTo>
                  <a:lnTo>
                    <a:pt x="2" y="82"/>
                  </a:lnTo>
                  <a:lnTo>
                    <a:pt x="1" y="82"/>
                  </a:lnTo>
                  <a:lnTo>
                    <a:pt x="1" y="80"/>
                  </a:lnTo>
                  <a:lnTo>
                    <a:pt x="1" y="79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4" y="78"/>
                  </a:lnTo>
                  <a:lnTo>
                    <a:pt x="5" y="78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3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5" y="67"/>
                  </a:lnTo>
                  <a:lnTo>
                    <a:pt x="5" y="66"/>
                  </a:lnTo>
                  <a:lnTo>
                    <a:pt x="6" y="66"/>
                  </a:lnTo>
                  <a:lnTo>
                    <a:pt x="6" y="65"/>
                  </a:lnTo>
                  <a:lnTo>
                    <a:pt x="6" y="63"/>
                  </a:lnTo>
                  <a:lnTo>
                    <a:pt x="6" y="62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4" y="53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9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5" y="39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2" y="24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5" y="13"/>
                  </a:lnTo>
                  <a:lnTo>
                    <a:pt x="13" y="13"/>
                  </a:lnTo>
                  <a:lnTo>
                    <a:pt x="15" y="11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7" y="4"/>
                  </a:lnTo>
                  <a:lnTo>
                    <a:pt x="22" y="3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5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9" y="13"/>
                  </a:lnTo>
                  <a:lnTo>
                    <a:pt x="64" y="14"/>
                  </a:lnTo>
                  <a:lnTo>
                    <a:pt x="67" y="16"/>
                  </a:lnTo>
                  <a:lnTo>
                    <a:pt x="70" y="16"/>
                  </a:lnTo>
                  <a:lnTo>
                    <a:pt x="71" y="17"/>
                  </a:lnTo>
                  <a:lnTo>
                    <a:pt x="72" y="18"/>
                  </a:lnTo>
                  <a:lnTo>
                    <a:pt x="74" y="18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79" y="20"/>
                  </a:lnTo>
                  <a:lnTo>
                    <a:pt x="79" y="21"/>
                  </a:lnTo>
                  <a:lnTo>
                    <a:pt x="80" y="21"/>
                  </a:lnTo>
                  <a:lnTo>
                    <a:pt x="82" y="21"/>
                  </a:lnTo>
                  <a:lnTo>
                    <a:pt x="83" y="23"/>
                  </a:lnTo>
                  <a:lnTo>
                    <a:pt x="85" y="23"/>
                  </a:lnTo>
                  <a:lnTo>
                    <a:pt x="86" y="23"/>
                  </a:lnTo>
                  <a:lnTo>
                    <a:pt x="87" y="23"/>
                  </a:lnTo>
                  <a:lnTo>
                    <a:pt x="89" y="24"/>
                  </a:lnTo>
                  <a:lnTo>
                    <a:pt x="90" y="26"/>
                  </a:lnTo>
                  <a:lnTo>
                    <a:pt x="91" y="27"/>
                  </a:lnTo>
                  <a:lnTo>
                    <a:pt x="91" y="30"/>
                  </a:lnTo>
                  <a:lnTo>
                    <a:pt x="91" y="33"/>
                  </a:lnTo>
                  <a:lnTo>
                    <a:pt x="91" y="36"/>
                  </a:lnTo>
                  <a:lnTo>
                    <a:pt x="91" y="37"/>
                  </a:lnTo>
                  <a:lnTo>
                    <a:pt x="93" y="37"/>
                  </a:lnTo>
                  <a:lnTo>
                    <a:pt x="93" y="39"/>
                  </a:lnTo>
                  <a:lnTo>
                    <a:pt x="94" y="39"/>
                  </a:lnTo>
                  <a:lnTo>
                    <a:pt x="96" y="40"/>
                  </a:lnTo>
                  <a:lnTo>
                    <a:pt x="96" y="43"/>
                  </a:lnTo>
                  <a:lnTo>
                    <a:pt x="98" y="46"/>
                  </a:lnTo>
                  <a:lnTo>
                    <a:pt x="100" y="49"/>
                  </a:lnTo>
                  <a:lnTo>
                    <a:pt x="100" y="50"/>
                  </a:lnTo>
                  <a:lnTo>
                    <a:pt x="104" y="52"/>
                  </a:lnTo>
                  <a:lnTo>
                    <a:pt x="107" y="52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13" y="62"/>
                  </a:lnTo>
                  <a:lnTo>
                    <a:pt x="113" y="63"/>
                  </a:lnTo>
                  <a:lnTo>
                    <a:pt x="117" y="66"/>
                  </a:lnTo>
                  <a:lnTo>
                    <a:pt x="120" y="66"/>
                  </a:lnTo>
                  <a:lnTo>
                    <a:pt x="122" y="65"/>
                  </a:lnTo>
                  <a:lnTo>
                    <a:pt x="123" y="65"/>
                  </a:lnTo>
                  <a:lnTo>
                    <a:pt x="127" y="65"/>
                  </a:lnTo>
                  <a:lnTo>
                    <a:pt x="130" y="63"/>
                  </a:lnTo>
                  <a:lnTo>
                    <a:pt x="133" y="63"/>
                  </a:lnTo>
                  <a:lnTo>
                    <a:pt x="134" y="63"/>
                  </a:lnTo>
                  <a:lnTo>
                    <a:pt x="135" y="63"/>
                  </a:lnTo>
                  <a:lnTo>
                    <a:pt x="138" y="69"/>
                  </a:lnTo>
                  <a:lnTo>
                    <a:pt x="138" y="72"/>
                  </a:lnTo>
                  <a:lnTo>
                    <a:pt x="138" y="73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9" y="80"/>
                  </a:lnTo>
                  <a:lnTo>
                    <a:pt x="139" y="82"/>
                  </a:lnTo>
                  <a:lnTo>
                    <a:pt x="144" y="82"/>
                  </a:lnTo>
                  <a:lnTo>
                    <a:pt x="149" y="82"/>
                  </a:lnTo>
                  <a:lnTo>
                    <a:pt x="152" y="82"/>
                  </a:lnTo>
                  <a:lnTo>
                    <a:pt x="153" y="83"/>
                  </a:lnTo>
                  <a:lnTo>
                    <a:pt x="153" y="85"/>
                  </a:lnTo>
                  <a:lnTo>
                    <a:pt x="153" y="86"/>
                  </a:lnTo>
                  <a:lnTo>
                    <a:pt x="153" y="95"/>
                  </a:lnTo>
                  <a:lnTo>
                    <a:pt x="154" y="99"/>
                  </a:lnTo>
                  <a:lnTo>
                    <a:pt x="150" y="103"/>
                  </a:lnTo>
                  <a:lnTo>
                    <a:pt x="150" y="105"/>
                  </a:lnTo>
                  <a:lnTo>
                    <a:pt x="150" y="106"/>
                  </a:lnTo>
                  <a:lnTo>
                    <a:pt x="152" y="108"/>
                  </a:lnTo>
                  <a:lnTo>
                    <a:pt x="152" y="109"/>
                  </a:lnTo>
                  <a:lnTo>
                    <a:pt x="152" y="111"/>
                  </a:lnTo>
                  <a:lnTo>
                    <a:pt x="152" y="114"/>
                  </a:lnTo>
                  <a:lnTo>
                    <a:pt x="153" y="118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6" name="Freeform 108"/>
            <p:cNvSpPr>
              <a:spLocks/>
            </p:cNvSpPr>
            <p:nvPr/>
          </p:nvSpPr>
          <p:spPr bwMode="auto">
            <a:xfrm>
              <a:off x="4798" y="738"/>
              <a:ext cx="566" cy="615"/>
            </a:xfrm>
            <a:custGeom>
              <a:avLst/>
              <a:gdLst>
                <a:gd name="T0" fmla="*/ 73 w 566"/>
                <a:gd name="T1" fmla="*/ 23 h 615"/>
                <a:gd name="T2" fmla="*/ 93 w 566"/>
                <a:gd name="T3" fmla="*/ 25 h 615"/>
                <a:gd name="T4" fmla="*/ 108 w 566"/>
                <a:gd name="T5" fmla="*/ 39 h 615"/>
                <a:gd name="T6" fmla="*/ 123 w 566"/>
                <a:gd name="T7" fmla="*/ 45 h 615"/>
                <a:gd name="T8" fmla="*/ 143 w 566"/>
                <a:gd name="T9" fmla="*/ 66 h 615"/>
                <a:gd name="T10" fmla="*/ 156 w 566"/>
                <a:gd name="T11" fmla="*/ 66 h 615"/>
                <a:gd name="T12" fmla="*/ 166 w 566"/>
                <a:gd name="T13" fmla="*/ 66 h 615"/>
                <a:gd name="T14" fmla="*/ 188 w 566"/>
                <a:gd name="T15" fmla="*/ 72 h 615"/>
                <a:gd name="T16" fmla="*/ 200 w 566"/>
                <a:gd name="T17" fmla="*/ 58 h 615"/>
                <a:gd name="T18" fmla="*/ 215 w 566"/>
                <a:gd name="T19" fmla="*/ 49 h 615"/>
                <a:gd name="T20" fmla="*/ 229 w 566"/>
                <a:gd name="T21" fmla="*/ 35 h 615"/>
                <a:gd name="T22" fmla="*/ 241 w 566"/>
                <a:gd name="T23" fmla="*/ 23 h 615"/>
                <a:gd name="T24" fmla="*/ 249 w 566"/>
                <a:gd name="T25" fmla="*/ 30 h 615"/>
                <a:gd name="T26" fmla="*/ 267 w 566"/>
                <a:gd name="T27" fmla="*/ 39 h 615"/>
                <a:gd name="T28" fmla="*/ 286 w 566"/>
                <a:gd name="T29" fmla="*/ 36 h 615"/>
                <a:gd name="T30" fmla="*/ 297 w 566"/>
                <a:gd name="T31" fmla="*/ 43 h 615"/>
                <a:gd name="T32" fmla="*/ 303 w 566"/>
                <a:gd name="T33" fmla="*/ 48 h 615"/>
                <a:gd name="T34" fmla="*/ 317 w 566"/>
                <a:gd name="T35" fmla="*/ 62 h 615"/>
                <a:gd name="T36" fmla="*/ 328 w 566"/>
                <a:gd name="T37" fmla="*/ 58 h 615"/>
                <a:gd name="T38" fmla="*/ 337 w 566"/>
                <a:gd name="T39" fmla="*/ 55 h 615"/>
                <a:gd name="T40" fmla="*/ 363 w 566"/>
                <a:gd name="T41" fmla="*/ 20 h 615"/>
                <a:gd name="T42" fmla="*/ 381 w 566"/>
                <a:gd name="T43" fmla="*/ 2 h 615"/>
                <a:gd name="T44" fmla="*/ 421 w 566"/>
                <a:gd name="T45" fmla="*/ 15 h 615"/>
                <a:gd name="T46" fmla="*/ 430 w 566"/>
                <a:gd name="T47" fmla="*/ 28 h 615"/>
                <a:gd name="T48" fmla="*/ 429 w 566"/>
                <a:gd name="T49" fmla="*/ 58 h 615"/>
                <a:gd name="T50" fmla="*/ 443 w 566"/>
                <a:gd name="T51" fmla="*/ 62 h 615"/>
                <a:gd name="T52" fmla="*/ 458 w 566"/>
                <a:gd name="T53" fmla="*/ 76 h 615"/>
                <a:gd name="T54" fmla="*/ 465 w 566"/>
                <a:gd name="T55" fmla="*/ 91 h 615"/>
                <a:gd name="T56" fmla="*/ 484 w 566"/>
                <a:gd name="T57" fmla="*/ 108 h 615"/>
                <a:gd name="T58" fmla="*/ 492 w 566"/>
                <a:gd name="T59" fmla="*/ 125 h 615"/>
                <a:gd name="T60" fmla="*/ 497 w 566"/>
                <a:gd name="T61" fmla="*/ 138 h 615"/>
                <a:gd name="T62" fmla="*/ 508 w 566"/>
                <a:gd name="T63" fmla="*/ 137 h 615"/>
                <a:gd name="T64" fmla="*/ 522 w 566"/>
                <a:gd name="T65" fmla="*/ 144 h 615"/>
                <a:gd name="T66" fmla="*/ 543 w 566"/>
                <a:gd name="T67" fmla="*/ 162 h 615"/>
                <a:gd name="T68" fmla="*/ 566 w 566"/>
                <a:gd name="T69" fmla="*/ 186 h 615"/>
                <a:gd name="T70" fmla="*/ 562 w 566"/>
                <a:gd name="T71" fmla="*/ 200 h 615"/>
                <a:gd name="T72" fmla="*/ 539 w 566"/>
                <a:gd name="T73" fmla="*/ 221 h 615"/>
                <a:gd name="T74" fmla="*/ 536 w 566"/>
                <a:gd name="T75" fmla="*/ 254 h 615"/>
                <a:gd name="T76" fmla="*/ 495 w 566"/>
                <a:gd name="T77" fmla="*/ 336 h 615"/>
                <a:gd name="T78" fmla="*/ 495 w 566"/>
                <a:gd name="T79" fmla="*/ 391 h 615"/>
                <a:gd name="T80" fmla="*/ 422 w 566"/>
                <a:gd name="T81" fmla="*/ 382 h 615"/>
                <a:gd name="T82" fmla="*/ 363 w 566"/>
                <a:gd name="T83" fmla="*/ 424 h 615"/>
                <a:gd name="T84" fmla="*/ 281 w 566"/>
                <a:gd name="T85" fmla="*/ 454 h 615"/>
                <a:gd name="T86" fmla="*/ 221 w 566"/>
                <a:gd name="T87" fmla="*/ 461 h 615"/>
                <a:gd name="T88" fmla="*/ 210 w 566"/>
                <a:gd name="T89" fmla="*/ 445 h 615"/>
                <a:gd name="T90" fmla="*/ 201 w 566"/>
                <a:gd name="T91" fmla="*/ 445 h 615"/>
                <a:gd name="T92" fmla="*/ 169 w 566"/>
                <a:gd name="T93" fmla="*/ 448 h 615"/>
                <a:gd name="T94" fmla="*/ 163 w 566"/>
                <a:gd name="T95" fmla="*/ 444 h 615"/>
                <a:gd name="T96" fmla="*/ 159 w 566"/>
                <a:gd name="T97" fmla="*/ 444 h 615"/>
                <a:gd name="T98" fmla="*/ 159 w 566"/>
                <a:gd name="T99" fmla="*/ 507 h 615"/>
                <a:gd name="T100" fmla="*/ 158 w 566"/>
                <a:gd name="T101" fmla="*/ 519 h 615"/>
                <a:gd name="T102" fmla="*/ 158 w 566"/>
                <a:gd name="T103" fmla="*/ 529 h 615"/>
                <a:gd name="T104" fmla="*/ 132 w 566"/>
                <a:gd name="T105" fmla="*/ 565 h 615"/>
                <a:gd name="T106" fmla="*/ 60 w 566"/>
                <a:gd name="T107" fmla="*/ 540 h 615"/>
                <a:gd name="T108" fmla="*/ 43 w 566"/>
                <a:gd name="T109" fmla="*/ 565 h 615"/>
                <a:gd name="T110" fmla="*/ 62 w 566"/>
                <a:gd name="T111" fmla="*/ 605 h 615"/>
                <a:gd name="T112" fmla="*/ 19 w 566"/>
                <a:gd name="T113" fmla="*/ 59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6" h="615">
                  <a:moveTo>
                    <a:pt x="63" y="19"/>
                  </a:moveTo>
                  <a:lnTo>
                    <a:pt x="66" y="22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0" y="23"/>
                  </a:lnTo>
                  <a:lnTo>
                    <a:pt x="71" y="23"/>
                  </a:lnTo>
                  <a:lnTo>
                    <a:pt x="73" y="23"/>
                  </a:lnTo>
                  <a:lnTo>
                    <a:pt x="80" y="28"/>
                  </a:lnTo>
                  <a:lnTo>
                    <a:pt x="81" y="28"/>
                  </a:lnTo>
                  <a:lnTo>
                    <a:pt x="84" y="26"/>
                  </a:lnTo>
                  <a:lnTo>
                    <a:pt x="85" y="26"/>
                  </a:lnTo>
                  <a:lnTo>
                    <a:pt x="86" y="26"/>
                  </a:lnTo>
                  <a:lnTo>
                    <a:pt x="92" y="25"/>
                  </a:lnTo>
                  <a:lnTo>
                    <a:pt x="93" y="25"/>
                  </a:lnTo>
                  <a:lnTo>
                    <a:pt x="99" y="26"/>
                  </a:lnTo>
                  <a:lnTo>
                    <a:pt x="100" y="26"/>
                  </a:lnTo>
                  <a:lnTo>
                    <a:pt x="104" y="26"/>
                  </a:lnTo>
                  <a:lnTo>
                    <a:pt x="107" y="28"/>
                  </a:lnTo>
                  <a:lnTo>
                    <a:pt x="107" y="29"/>
                  </a:lnTo>
                  <a:lnTo>
                    <a:pt x="107" y="38"/>
                  </a:lnTo>
                  <a:lnTo>
                    <a:pt x="108" y="39"/>
                  </a:lnTo>
                  <a:lnTo>
                    <a:pt x="108" y="40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8"/>
                  </a:lnTo>
                  <a:lnTo>
                    <a:pt x="121" y="46"/>
                  </a:lnTo>
                  <a:lnTo>
                    <a:pt x="122" y="46"/>
                  </a:lnTo>
                  <a:lnTo>
                    <a:pt x="123" y="45"/>
                  </a:lnTo>
                  <a:lnTo>
                    <a:pt x="125" y="46"/>
                  </a:lnTo>
                  <a:lnTo>
                    <a:pt x="126" y="48"/>
                  </a:lnTo>
                  <a:lnTo>
                    <a:pt x="128" y="49"/>
                  </a:lnTo>
                  <a:lnTo>
                    <a:pt x="130" y="55"/>
                  </a:lnTo>
                  <a:lnTo>
                    <a:pt x="132" y="56"/>
                  </a:lnTo>
                  <a:lnTo>
                    <a:pt x="137" y="64"/>
                  </a:lnTo>
                  <a:lnTo>
                    <a:pt x="143" y="66"/>
                  </a:lnTo>
                  <a:lnTo>
                    <a:pt x="144" y="66"/>
                  </a:lnTo>
                  <a:lnTo>
                    <a:pt x="147" y="68"/>
                  </a:lnTo>
                  <a:lnTo>
                    <a:pt x="151" y="66"/>
                  </a:lnTo>
                  <a:lnTo>
                    <a:pt x="152" y="66"/>
                  </a:lnTo>
                  <a:lnTo>
                    <a:pt x="154" y="66"/>
                  </a:lnTo>
                  <a:lnTo>
                    <a:pt x="155" y="66"/>
                  </a:lnTo>
                  <a:lnTo>
                    <a:pt x="156" y="66"/>
                  </a:lnTo>
                  <a:lnTo>
                    <a:pt x="158" y="66"/>
                  </a:lnTo>
                  <a:lnTo>
                    <a:pt x="159" y="66"/>
                  </a:lnTo>
                  <a:lnTo>
                    <a:pt x="160" y="66"/>
                  </a:lnTo>
                  <a:lnTo>
                    <a:pt x="162" y="66"/>
                  </a:lnTo>
                  <a:lnTo>
                    <a:pt x="162" y="65"/>
                  </a:lnTo>
                  <a:lnTo>
                    <a:pt x="165" y="65"/>
                  </a:lnTo>
                  <a:lnTo>
                    <a:pt x="166" y="66"/>
                  </a:lnTo>
                  <a:lnTo>
                    <a:pt x="167" y="68"/>
                  </a:lnTo>
                  <a:lnTo>
                    <a:pt x="171" y="72"/>
                  </a:lnTo>
                  <a:lnTo>
                    <a:pt x="177" y="76"/>
                  </a:lnTo>
                  <a:lnTo>
                    <a:pt x="181" y="75"/>
                  </a:lnTo>
                  <a:lnTo>
                    <a:pt x="184" y="75"/>
                  </a:lnTo>
                  <a:lnTo>
                    <a:pt x="185" y="72"/>
                  </a:lnTo>
                  <a:lnTo>
                    <a:pt x="188" y="72"/>
                  </a:lnTo>
                  <a:lnTo>
                    <a:pt x="189" y="71"/>
                  </a:lnTo>
                  <a:lnTo>
                    <a:pt x="191" y="68"/>
                  </a:lnTo>
                  <a:lnTo>
                    <a:pt x="193" y="64"/>
                  </a:lnTo>
                  <a:lnTo>
                    <a:pt x="193" y="61"/>
                  </a:lnTo>
                  <a:lnTo>
                    <a:pt x="196" y="59"/>
                  </a:lnTo>
                  <a:lnTo>
                    <a:pt x="199" y="58"/>
                  </a:lnTo>
                  <a:lnTo>
                    <a:pt x="200" y="58"/>
                  </a:lnTo>
                  <a:lnTo>
                    <a:pt x="204" y="58"/>
                  </a:lnTo>
                  <a:lnTo>
                    <a:pt x="206" y="58"/>
                  </a:lnTo>
                  <a:lnTo>
                    <a:pt x="208" y="56"/>
                  </a:lnTo>
                  <a:lnTo>
                    <a:pt x="208" y="52"/>
                  </a:lnTo>
                  <a:lnTo>
                    <a:pt x="210" y="51"/>
                  </a:lnTo>
                  <a:lnTo>
                    <a:pt x="212" y="51"/>
                  </a:lnTo>
                  <a:lnTo>
                    <a:pt x="215" y="49"/>
                  </a:lnTo>
                  <a:lnTo>
                    <a:pt x="218" y="49"/>
                  </a:lnTo>
                  <a:lnTo>
                    <a:pt x="221" y="49"/>
                  </a:lnTo>
                  <a:lnTo>
                    <a:pt x="223" y="46"/>
                  </a:lnTo>
                  <a:lnTo>
                    <a:pt x="226" y="42"/>
                  </a:lnTo>
                  <a:lnTo>
                    <a:pt x="228" y="40"/>
                  </a:lnTo>
                  <a:lnTo>
                    <a:pt x="229" y="38"/>
                  </a:lnTo>
                  <a:lnTo>
                    <a:pt x="229" y="35"/>
                  </a:lnTo>
                  <a:lnTo>
                    <a:pt x="230" y="29"/>
                  </a:lnTo>
                  <a:lnTo>
                    <a:pt x="230" y="28"/>
                  </a:lnTo>
                  <a:lnTo>
                    <a:pt x="233" y="26"/>
                  </a:lnTo>
                  <a:lnTo>
                    <a:pt x="237" y="26"/>
                  </a:lnTo>
                  <a:lnTo>
                    <a:pt x="238" y="26"/>
                  </a:lnTo>
                  <a:lnTo>
                    <a:pt x="240" y="23"/>
                  </a:lnTo>
                  <a:lnTo>
                    <a:pt x="241" y="23"/>
                  </a:lnTo>
                  <a:lnTo>
                    <a:pt x="243" y="22"/>
                  </a:lnTo>
                  <a:lnTo>
                    <a:pt x="245" y="22"/>
                  </a:lnTo>
                  <a:lnTo>
                    <a:pt x="247" y="22"/>
                  </a:lnTo>
                  <a:lnTo>
                    <a:pt x="248" y="25"/>
                  </a:lnTo>
                  <a:lnTo>
                    <a:pt x="248" y="26"/>
                  </a:lnTo>
                  <a:lnTo>
                    <a:pt x="249" y="28"/>
                  </a:lnTo>
                  <a:lnTo>
                    <a:pt x="249" y="30"/>
                  </a:lnTo>
                  <a:lnTo>
                    <a:pt x="251" y="32"/>
                  </a:lnTo>
                  <a:lnTo>
                    <a:pt x="249" y="33"/>
                  </a:lnTo>
                  <a:lnTo>
                    <a:pt x="248" y="35"/>
                  </a:lnTo>
                  <a:lnTo>
                    <a:pt x="251" y="36"/>
                  </a:lnTo>
                  <a:lnTo>
                    <a:pt x="256" y="36"/>
                  </a:lnTo>
                  <a:lnTo>
                    <a:pt x="260" y="36"/>
                  </a:lnTo>
                  <a:lnTo>
                    <a:pt x="267" y="39"/>
                  </a:lnTo>
                  <a:lnTo>
                    <a:pt x="271" y="39"/>
                  </a:lnTo>
                  <a:lnTo>
                    <a:pt x="275" y="39"/>
                  </a:lnTo>
                  <a:lnTo>
                    <a:pt x="280" y="38"/>
                  </a:lnTo>
                  <a:lnTo>
                    <a:pt x="281" y="39"/>
                  </a:lnTo>
                  <a:lnTo>
                    <a:pt x="282" y="38"/>
                  </a:lnTo>
                  <a:lnTo>
                    <a:pt x="284" y="38"/>
                  </a:lnTo>
                  <a:lnTo>
                    <a:pt x="286" y="36"/>
                  </a:lnTo>
                  <a:lnTo>
                    <a:pt x="288" y="38"/>
                  </a:lnTo>
                  <a:lnTo>
                    <a:pt x="291" y="40"/>
                  </a:lnTo>
                  <a:lnTo>
                    <a:pt x="291" y="42"/>
                  </a:lnTo>
                  <a:lnTo>
                    <a:pt x="292" y="42"/>
                  </a:lnTo>
                  <a:lnTo>
                    <a:pt x="293" y="43"/>
                  </a:lnTo>
                  <a:lnTo>
                    <a:pt x="296" y="43"/>
                  </a:lnTo>
                  <a:lnTo>
                    <a:pt x="297" y="43"/>
                  </a:lnTo>
                  <a:lnTo>
                    <a:pt x="299" y="45"/>
                  </a:lnTo>
                  <a:lnTo>
                    <a:pt x="297" y="46"/>
                  </a:lnTo>
                  <a:lnTo>
                    <a:pt x="297" y="48"/>
                  </a:lnTo>
                  <a:lnTo>
                    <a:pt x="297" y="49"/>
                  </a:lnTo>
                  <a:lnTo>
                    <a:pt x="300" y="49"/>
                  </a:lnTo>
                  <a:lnTo>
                    <a:pt x="302" y="49"/>
                  </a:lnTo>
                  <a:lnTo>
                    <a:pt x="303" y="48"/>
                  </a:lnTo>
                  <a:lnTo>
                    <a:pt x="304" y="48"/>
                  </a:lnTo>
                  <a:lnTo>
                    <a:pt x="307" y="49"/>
                  </a:lnTo>
                  <a:lnTo>
                    <a:pt x="307" y="51"/>
                  </a:lnTo>
                  <a:lnTo>
                    <a:pt x="308" y="53"/>
                  </a:lnTo>
                  <a:lnTo>
                    <a:pt x="310" y="55"/>
                  </a:lnTo>
                  <a:lnTo>
                    <a:pt x="312" y="58"/>
                  </a:lnTo>
                  <a:lnTo>
                    <a:pt x="317" y="62"/>
                  </a:lnTo>
                  <a:lnTo>
                    <a:pt x="318" y="62"/>
                  </a:lnTo>
                  <a:lnTo>
                    <a:pt x="319" y="64"/>
                  </a:lnTo>
                  <a:lnTo>
                    <a:pt x="321" y="64"/>
                  </a:lnTo>
                  <a:lnTo>
                    <a:pt x="322" y="62"/>
                  </a:lnTo>
                  <a:lnTo>
                    <a:pt x="323" y="62"/>
                  </a:lnTo>
                  <a:lnTo>
                    <a:pt x="328" y="61"/>
                  </a:lnTo>
                  <a:lnTo>
                    <a:pt x="328" y="58"/>
                  </a:lnTo>
                  <a:lnTo>
                    <a:pt x="330" y="55"/>
                  </a:lnTo>
                  <a:lnTo>
                    <a:pt x="332" y="55"/>
                  </a:lnTo>
                  <a:lnTo>
                    <a:pt x="333" y="55"/>
                  </a:lnTo>
                  <a:lnTo>
                    <a:pt x="333" y="56"/>
                  </a:lnTo>
                  <a:lnTo>
                    <a:pt x="334" y="55"/>
                  </a:lnTo>
                  <a:lnTo>
                    <a:pt x="336" y="55"/>
                  </a:lnTo>
                  <a:lnTo>
                    <a:pt x="337" y="55"/>
                  </a:lnTo>
                  <a:lnTo>
                    <a:pt x="340" y="52"/>
                  </a:lnTo>
                  <a:lnTo>
                    <a:pt x="343" y="49"/>
                  </a:lnTo>
                  <a:lnTo>
                    <a:pt x="352" y="38"/>
                  </a:lnTo>
                  <a:lnTo>
                    <a:pt x="355" y="35"/>
                  </a:lnTo>
                  <a:lnTo>
                    <a:pt x="355" y="33"/>
                  </a:lnTo>
                  <a:lnTo>
                    <a:pt x="356" y="33"/>
                  </a:lnTo>
                  <a:lnTo>
                    <a:pt x="363" y="20"/>
                  </a:lnTo>
                  <a:lnTo>
                    <a:pt x="367" y="15"/>
                  </a:lnTo>
                  <a:lnTo>
                    <a:pt x="366" y="9"/>
                  </a:lnTo>
                  <a:lnTo>
                    <a:pt x="367" y="3"/>
                  </a:lnTo>
                  <a:lnTo>
                    <a:pt x="370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81" y="2"/>
                  </a:lnTo>
                  <a:lnTo>
                    <a:pt x="386" y="2"/>
                  </a:lnTo>
                  <a:lnTo>
                    <a:pt x="388" y="3"/>
                  </a:lnTo>
                  <a:lnTo>
                    <a:pt x="399" y="3"/>
                  </a:lnTo>
                  <a:lnTo>
                    <a:pt x="406" y="9"/>
                  </a:lnTo>
                  <a:lnTo>
                    <a:pt x="413" y="15"/>
                  </a:lnTo>
                  <a:lnTo>
                    <a:pt x="418" y="15"/>
                  </a:lnTo>
                  <a:lnTo>
                    <a:pt x="421" y="15"/>
                  </a:lnTo>
                  <a:lnTo>
                    <a:pt x="423" y="16"/>
                  </a:lnTo>
                  <a:lnTo>
                    <a:pt x="425" y="16"/>
                  </a:lnTo>
                  <a:lnTo>
                    <a:pt x="428" y="17"/>
                  </a:lnTo>
                  <a:lnTo>
                    <a:pt x="429" y="20"/>
                  </a:lnTo>
                  <a:lnTo>
                    <a:pt x="432" y="22"/>
                  </a:lnTo>
                  <a:lnTo>
                    <a:pt x="433" y="22"/>
                  </a:lnTo>
                  <a:lnTo>
                    <a:pt x="430" y="28"/>
                  </a:lnTo>
                  <a:lnTo>
                    <a:pt x="428" y="32"/>
                  </a:lnTo>
                  <a:lnTo>
                    <a:pt x="428" y="35"/>
                  </a:lnTo>
                  <a:lnTo>
                    <a:pt x="428" y="43"/>
                  </a:lnTo>
                  <a:lnTo>
                    <a:pt x="426" y="51"/>
                  </a:lnTo>
                  <a:lnTo>
                    <a:pt x="426" y="56"/>
                  </a:lnTo>
                  <a:lnTo>
                    <a:pt x="428" y="58"/>
                  </a:lnTo>
                  <a:lnTo>
                    <a:pt x="429" y="58"/>
                  </a:lnTo>
                  <a:lnTo>
                    <a:pt x="430" y="58"/>
                  </a:lnTo>
                  <a:lnTo>
                    <a:pt x="433" y="59"/>
                  </a:lnTo>
                  <a:lnTo>
                    <a:pt x="434" y="61"/>
                  </a:lnTo>
                  <a:lnTo>
                    <a:pt x="437" y="64"/>
                  </a:lnTo>
                  <a:lnTo>
                    <a:pt x="439" y="62"/>
                  </a:lnTo>
                  <a:lnTo>
                    <a:pt x="441" y="62"/>
                  </a:lnTo>
                  <a:lnTo>
                    <a:pt x="443" y="62"/>
                  </a:lnTo>
                  <a:lnTo>
                    <a:pt x="445" y="62"/>
                  </a:lnTo>
                  <a:lnTo>
                    <a:pt x="448" y="64"/>
                  </a:lnTo>
                  <a:lnTo>
                    <a:pt x="452" y="66"/>
                  </a:lnTo>
                  <a:lnTo>
                    <a:pt x="454" y="68"/>
                  </a:lnTo>
                  <a:lnTo>
                    <a:pt x="458" y="71"/>
                  </a:lnTo>
                  <a:lnTo>
                    <a:pt x="458" y="74"/>
                  </a:lnTo>
                  <a:lnTo>
                    <a:pt x="458" y="76"/>
                  </a:lnTo>
                  <a:lnTo>
                    <a:pt x="455" y="81"/>
                  </a:lnTo>
                  <a:lnTo>
                    <a:pt x="455" y="82"/>
                  </a:lnTo>
                  <a:lnTo>
                    <a:pt x="456" y="85"/>
                  </a:lnTo>
                  <a:lnTo>
                    <a:pt x="458" y="88"/>
                  </a:lnTo>
                  <a:lnTo>
                    <a:pt x="460" y="88"/>
                  </a:lnTo>
                  <a:lnTo>
                    <a:pt x="462" y="89"/>
                  </a:lnTo>
                  <a:lnTo>
                    <a:pt x="465" y="91"/>
                  </a:lnTo>
                  <a:lnTo>
                    <a:pt x="466" y="92"/>
                  </a:lnTo>
                  <a:lnTo>
                    <a:pt x="469" y="100"/>
                  </a:lnTo>
                  <a:lnTo>
                    <a:pt x="470" y="102"/>
                  </a:lnTo>
                  <a:lnTo>
                    <a:pt x="471" y="102"/>
                  </a:lnTo>
                  <a:lnTo>
                    <a:pt x="478" y="105"/>
                  </a:lnTo>
                  <a:lnTo>
                    <a:pt x="481" y="107"/>
                  </a:lnTo>
                  <a:lnTo>
                    <a:pt x="484" y="108"/>
                  </a:lnTo>
                  <a:lnTo>
                    <a:pt x="489" y="110"/>
                  </a:lnTo>
                  <a:lnTo>
                    <a:pt x="492" y="110"/>
                  </a:lnTo>
                  <a:lnTo>
                    <a:pt x="493" y="113"/>
                  </a:lnTo>
                  <a:lnTo>
                    <a:pt x="492" y="118"/>
                  </a:lnTo>
                  <a:lnTo>
                    <a:pt x="492" y="121"/>
                  </a:lnTo>
                  <a:lnTo>
                    <a:pt x="492" y="124"/>
                  </a:lnTo>
                  <a:lnTo>
                    <a:pt x="492" y="125"/>
                  </a:lnTo>
                  <a:lnTo>
                    <a:pt x="492" y="128"/>
                  </a:lnTo>
                  <a:lnTo>
                    <a:pt x="492" y="130"/>
                  </a:lnTo>
                  <a:lnTo>
                    <a:pt x="495" y="130"/>
                  </a:lnTo>
                  <a:lnTo>
                    <a:pt x="496" y="131"/>
                  </a:lnTo>
                  <a:lnTo>
                    <a:pt x="496" y="134"/>
                  </a:lnTo>
                  <a:lnTo>
                    <a:pt x="499" y="137"/>
                  </a:lnTo>
                  <a:lnTo>
                    <a:pt x="497" y="138"/>
                  </a:lnTo>
                  <a:lnTo>
                    <a:pt x="497" y="141"/>
                  </a:lnTo>
                  <a:lnTo>
                    <a:pt x="497" y="143"/>
                  </a:lnTo>
                  <a:lnTo>
                    <a:pt x="500" y="143"/>
                  </a:lnTo>
                  <a:lnTo>
                    <a:pt x="502" y="143"/>
                  </a:lnTo>
                  <a:lnTo>
                    <a:pt x="504" y="141"/>
                  </a:lnTo>
                  <a:lnTo>
                    <a:pt x="507" y="138"/>
                  </a:lnTo>
                  <a:lnTo>
                    <a:pt x="508" y="137"/>
                  </a:lnTo>
                  <a:lnTo>
                    <a:pt x="510" y="138"/>
                  </a:lnTo>
                  <a:lnTo>
                    <a:pt x="513" y="140"/>
                  </a:lnTo>
                  <a:lnTo>
                    <a:pt x="514" y="141"/>
                  </a:lnTo>
                  <a:lnTo>
                    <a:pt x="515" y="141"/>
                  </a:lnTo>
                  <a:lnTo>
                    <a:pt x="518" y="143"/>
                  </a:lnTo>
                  <a:lnTo>
                    <a:pt x="519" y="143"/>
                  </a:lnTo>
                  <a:lnTo>
                    <a:pt x="522" y="144"/>
                  </a:lnTo>
                  <a:lnTo>
                    <a:pt x="525" y="146"/>
                  </a:lnTo>
                  <a:lnTo>
                    <a:pt x="529" y="149"/>
                  </a:lnTo>
                  <a:lnTo>
                    <a:pt x="534" y="154"/>
                  </a:lnTo>
                  <a:lnTo>
                    <a:pt x="536" y="154"/>
                  </a:lnTo>
                  <a:lnTo>
                    <a:pt x="539" y="154"/>
                  </a:lnTo>
                  <a:lnTo>
                    <a:pt x="541" y="160"/>
                  </a:lnTo>
                  <a:lnTo>
                    <a:pt x="543" y="162"/>
                  </a:lnTo>
                  <a:lnTo>
                    <a:pt x="545" y="162"/>
                  </a:lnTo>
                  <a:lnTo>
                    <a:pt x="547" y="162"/>
                  </a:lnTo>
                  <a:lnTo>
                    <a:pt x="551" y="159"/>
                  </a:lnTo>
                  <a:lnTo>
                    <a:pt x="556" y="159"/>
                  </a:lnTo>
                  <a:lnTo>
                    <a:pt x="560" y="162"/>
                  </a:lnTo>
                  <a:lnTo>
                    <a:pt x="563" y="173"/>
                  </a:lnTo>
                  <a:lnTo>
                    <a:pt x="566" y="186"/>
                  </a:lnTo>
                  <a:lnTo>
                    <a:pt x="562" y="192"/>
                  </a:lnTo>
                  <a:lnTo>
                    <a:pt x="563" y="192"/>
                  </a:lnTo>
                  <a:lnTo>
                    <a:pt x="563" y="193"/>
                  </a:lnTo>
                  <a:lnTo>
                    <a:pt x="563" y="195"/>
                  </a:lnTo>
                  <a:lnTo>
                    <a:pt x="563" y="198"/>
                  </a:lnTo>
                  <a:lnTo>
                    <a:pt x="563" y="200"/>
                  </a:lnTo>
                  <a:lnTo>
                    <a:pt x="562" y="200"/>
                  </a:lnTo>
                  <a:lnTo>
                    <a:pt x="558" y="206"/>
                  </a:lnTo>
                  <a:lnTo>
                    <a:pt x="562" y="206"/>
                  </a:lnTo>
                  <a:lnTo>
                    <a:pt x="559" y="208"/>
                  </a:lnTo>
                  <a:lnTo>
                    <a:pt x="554" y="215"/>
                  </a:lnTo>
                  <a:lnTo>
                    <a:pt x="541" y="216"/>
                  </a:lnTo>
                  <a:lnTo>
                    <a:pt x="539" y="216"/>
                  </a:lnTo>
                  <a:lnTo>
                    <a:pt x="539" y="221"/>
                  </a:lnTo>
                  <a:lnTo>
                    <a:pt x="539" y="223"/>
                  </a:lnTo>
                  <a:lnTo>
                    <a:pt x="540" y="232"/>
                  </a:lnTo>
                  <a:lnTo>
                    <a:pt x="540" y="235"/>
                  </a:lnTo>
                  <a:lnTo>
                    <a:pt x="539" y="235"/>
                  </a:lnTo>
                  <a:lnTo>
                    <a:pt x="532" y="236"/>
                  </a:lnTo>
                  <a:lnTo>
                    <a:pt x="536" y="252"/>
                  </a:lnTo>
                  <a:lnTo>
                    <a:pt x="536" y="254"/>
                  </a:lnTo>
                  <a:lnTo>
                    <a:pt x="532" y="267"/>
                  </a:lnTo>
                  <a:lnTo>
                    <a:pt x="523" y="291"/>
                  </a:lnTo>
                  <a:lnTo>
                    <a:pt x="504" y="311"/>
                  </a:lnTo>
                  <a:lnTo>
                    <a:pt x="496" y="320"/>
                  </a:lnTo>
                  <a:lnTo>
                    <a:pt x="502" y="327"/>
                  </a:lnTo>
                  <a:lnTo>
                    <a:pt x="508" y="333"/>
                  </a:lnTo>
                  <a:lnTo>
                    <a:pt x="495" y="336"/>
                  </a:lnTo>
                  <a:lnTo>
                    <a:pt x="504" y="345"/>
                  </a:lnTo>
                  <a:lnTo>
                    <a:pt x="511" y="350"/>
                  </a:lnTo>
                  <a:lnTo>
                    <a:pt x="499" y="357"/>
                  </a:lnTo>
                  <a:lnTo>
                    <a:pt x="507" y="381"/>
                  </a:lnTo>
                  <a:lnTo>
                    <a:pt x="507" y="392"/>
                  </a:lnTo>
                  <a:lnTo>
                    <a:pt x="500" y="398"/>
                  </a:lnTo>
                  <a:lnTo>
                    <a:pt x="495" y="391"/>
                  </a:lnTo>
                  <a:lnTo>
                    <a:pt x="481" y="385"/>
                  </a:lnTo>
                  <a:lnTo>
                    <a:pt x="477" y="376"/>
                  </a:lnTo>
                  <a:lnTo>
                    <a:pt x="465" y="379"/>
                  </a:lnTo>
                  <a:lnTo>
                    <a:pt x="455" y="382"/>
                  </a:lnTo>
                  <a:lnTo>
                    <a:pt x="448" y="381"/>
                  </a:lnTo>
                  <a:lnTo>
                    <a:pt x="436" y="379"/>
                  </a:lnTo>
                  <a:lnTo>
                    <a:pt x="422" y="382"/>
                  </a:lnTo>
                  <a:lnTo>
                    <a:pt x="417" y="382"/>
                  </a:lnTo>
                  <a:lnTo>
                    <a:pt x="413" y="398"/>
                  </a:lnTo>
                  <a:lnTo>
                    <a:pt x="406" y="405"/>
                  </a:lnTo>
                  <a:lnTo>
                    <a:pt x="400" y="411"/>
                  </a:lnTo>
                  <a:lnTo>
                    <a:pt x="395" y="417"/>
                  </a:lnTo>
                  <a:lnTo>
                    <a:pt x="384" y="415"/>
                  </a:lnTo>
                  <a:lnTo>
                    <a:pt x="363" y="424"/>
                  </a:lnTo>
                  <a:lnTo>
                    <a:pt x="345" y="431"/>
                  </a:lnTo>
                  <a:lnTo>
                    <a:pt x="328" y="405"/>
                  </a:lnTo>
                  <a:lnTo>
                    <a:pt x="312" y="424"/>
                  </a:lnTo>
                  <a:lnTo>
                    <a:pt x="306" y="425"/>
                  </a:lnTo>
                  <a:lnTo>
                    <a:pt x="284" y="427"/>
                  </a:lnTo>
                  <a:lnTo>
                    <a:pt x="288" y="441"/>
                  </a:lnTo>
                  <a:lnTo>
                    <a:pt x="281" y="454"/>
                  </a:lnTo>
                  <a:lnTo>
                    <a:pt x="270" y="453"/>
                  </a:lnTo>
                  <a:lnTo>
                    <a:pt x="263" y="453"/>
                  </a:lnTo>
                  <a:lnTo>
                    <a:pt x="245" y="451"/>
                  </a:lnTo>
                  <a:lnTo>
                    <a:pt x="243" y="457"/>
                  </a:lnTo>
                  <a:lnTo>
                    <a:pt x="238" y="468"/>
                  </a:lnTo>
                  <a:lnTo>
                    <a:pt x="233" y="467"/>
                  </a:lnTo>
                  <a:lnTo>
                    <a:pt x="221" y="461"/>
                  </a:lnTo>
                  <a:lnTo>
                    <a:pt x="215" y="451"/>
                  </a:lnTo>
                  <a:lnTo>
                    <a:pt x="214" y="450"/>
                  </a:lnTo>
                  <a:lnTo>
                    <a:pt x="212" y="450"/>
                  </a:lnTo>
                  <a:lnTo>
                    <a:pt x="212" y="448"/>
                  </a:lnTo>
                  <a:lnTo>
                    <a:pt x="211" y="448"/>
                  </a:lnTo>
                  <a:lnTo>
                    <a:pt x="211" y="447"/>
                  </a:lnTo>
                  <a:lnTo>
                    <a:pt x="210" y="445"/>
                  </a:lnTo>
                  <a:lnTo>
                    <a:pt x="210" y="444"/>
                  </a:lnTo>
                  <a:lnTo>
                    <a:pt x="208" y="444"/>
                  </a:lnTo>
                  <a:lnTo>
                    <a:pt x="207" y="445"/>
                  </a:lnTo>
                  <a:lnTo>
                    <a:pt x="206" y="445"/>
                  </a:lnTo>
                  <a:lnTo>
                    <a:pt x="204" y="445"/>
                  </a:lnTo>
                  <a:lnTo>
                    <a:pt x="203" y="445"/>
                  </a:lnTo>
                  <a:lnTo>
                    <a:pt x="201" y="445"/>
                  </a:lnTo>
                  <a:lnTo>
                    <a:pt x="199" y="447"/>
                  </a:lnTo>
                  <a:lnTo>
                    <a:pt x="191" y="447"/>
                  </a:lnTo>
                  <a:lnTo>
                    <a:pt x="182" y="448"/>
                  </a:lnTo>
                  <a:lnTo>
                    <a:pt x="173" y="451"/>
                  </a:lnTo>
                  <a:lnTo>
                    <a:pt x="171" y="450"/>
                  </a:lnTo>
                  <a:lnTo>
                    <a:pt x="170" y="450"/>
                  </a:lnTo>
                  <a:lnTo>
                    <a:pt x="169" y="448"/>
                  </a:lnTo>
                  <a:lnTo>
                    <a:pt x="167" y="448"/>
                  </a:lnTo>
                  <a:lnTo>
                    <a:pt x="166" y="448"/>
                  </a:lnTo>
                  <a:lnTo>
                    <a:pt x="166" y="447"/>
                  </a:lnTo>
                  <a:lnTo>
                    <a:pt x="165" y="447"/>
                  </a:lnTo>
                  <a:lnTo>
                    <a:pt x="165" y="445"/>
                  </a:lnTo>
                  <a:lnTo>
                    <a:pt x="165" y="444"/>
                  </a:lnTo>
                  <a:lnTo>
                    <a:pt x="163" y="444"/>
                  </a:lnTo>
                  <a:lnTo>
                    <a:pt x="163" y="442"/>
                  </a:lnTo>
                  <a:lnTo>
                    <a:pt x="162" y="442"/>
                  </a:lnTo>
                  <a:lnTo>
                    <a:pt x="160" y="441"/>
                  </a:lnTo>
                  <a:lnTo>
                    <a:pt x="159" y="441"/>
                  </a:lnTo>
                  <a:lnTo>
                    <a:pt x="158" y="441"/>
                  </a:lnTo>
                  <a:lnTo>
                    <a:pt x="159" y="442"/>
                  </a:lnTo>
                  <a:lnTo>
                    <a:pt x="159" y="444"/>
                  </a:lnTo>
                  <a:lnTo>
                    <a:pt x="159" y="451"/>
                  </a:lnTo>
                  <a:lnTo>
                    <a:pt x="159" y="458"/>
                  </a:lnTo>
                  <a:lnTo>
                    <a:pt x="158" y="464"/>
                  </a:lnTo>
                  <a:lnTo>
                    <a:pt x="159" y="476"/>
                  </a:lnTo>
                  <a:lnTo>
                    <a:pt x="159" y="489"/>
                  </a:lnTo>
                  <a:lnTo>
                    <a:pt x="159" y="502"/>
                  </a:lnTo>
                  <a:lnTo>
                    <a:pt x="159" y="507"/>
                  </a:lnTo>
                  <a:lnTo>
                    <a:pt x="159" y="509"/>
                  </a:lnTo>
                  <a:lnTo>
                    <a:pt x="160" y="513"/>
                  </a:lnTo>
                  <a:lnTo>
                    <a:pt x="160" y="515"/>
                  </a:lnTo>
                  <a:lnTo>
                    <a:pt x="160" y="516"/>
                  </a:lnTo>
                  <a:lnTo>
                    <a:pt x="159" y="517"/>
                  </a:lnTo>
                  <a:lnTo>
                    <a:pt x="158" y="517"/>
                  </a:lnTo>
                  <a:lnTo>
                    <a:pt x="158" y="519"/>
                  </a:lnTo>
                  <a:lnTo>
                    <a:pt x="158" y="520"/>
                  </a:lnTo>
                  <a:lnTo>
                    <a:pt x="156" y="522"/>
                  </a:lnTo>
                  <a:lnTo>
                    <a:pt x="156" y="523"/>
                  </a:lnTo>
                  <a:lnTo>
                    <a:pt x="156" y="525"/>
                  </a:lnTo>
                  <a:lnTo>
                    <a:pt x="156" y="526"/>
                  </a:lnTo>
                  <a:lnTo>
                    <a:pt x="158" y="528"/>
                  </a:lnTo>
                  <a:lnTo>
                    <a:pt x="158" y="529"/>
                  </a:lnTo>
                  <a:lnTo>
                    <a:pt x="158" y="530"/>
                  </a:lnTo>
                  <a:lnTo>
                    <a:pt x="156" y="532"/>
                  </a:lnTo>
                  <a:lnTo>
                    <a:pt x="151" y="539"/>
                  </a:lnTo>
                  <a:lnTo>
                    <a:pt x="141" y="549"/>
                  </a:lnTo>
                  <a:lnTo>
                    <a:pt x="143" y="565"/>
                  </a:lnTo>
                  <a:lnTo>
                    <a:pt x="147" y="568"/>
                  </a:lnTo>
                  <a:lnTo>
                    <a:pt x="132" y="565"/>
                  </a:lnTo>
                  <a:lnTo>
                    <a:pt x="110" y="561"/>
                  </a:lnTo>
                  <a:lnTo>
                    <a:pt x="101" y="559"/>
                  </a:lnTo>
                  <a:lnTo>
                    <a:pt x="89" y="556"/>
                  </a:lnTo>
                  <a:lnTo>
                    <a:pt x="85" y="552"/>
                  </a:lnTo>
                  <a:lnTo>
                    <a:pt x="78" y="546"/>
                  </a:lnTo>
                  <a:lnTo>
                    <a:pt x="69" y="536"/>
                  </a:lnTo>
                  <a:lnTo>
                    <a:pt x="60" y="540"/>
                  </a:lnTo>
                  <a:lnTo>
                    <a:pt x="49" y="546"/>
                  </a:lnTo>
                  <a:lnTo>
                    <a:pt x="36" y="542"/>
                  </a:lnTo>
                  <a:lnTo>
                    <a:pt x="26" y="542"/>
                  </a:lnTo>
                  <a:lnTo>
                    <a:pt x="26" y="551"/>
                  </a:lnTo>
                  <a:lnTo>
                    <a:pt x="22" y="552"/>
                  </a:lnTo>
                  <a:lnTo>
                    <a:pt x="34" y="559"/>
                  </a:lnTo>
                  <a:lnTo>
                    <a:pt x="43" y="565"/>
                  </a:lnTo>
                  <a:lnTo>
                    <a:pt x="44" y="572"/>
                  </a:lnTo>
                  <a:lnTo>
                    <a:pt x="47" y="581"/>
                  </a:lnTo>
                  <a:lnTo>
                    <a:pt x="56" y="584"/>
                  </a:lnTo>
                  <a:lnTo>
                    <a:pt x="63" y="585"/>
                  </a:lnTo>
                  <a:lnTo>
                    <a:pt x="69" y="594"/>
                  </a:lnTo>
                  <a:lnTo>
                    <a:pt x="70" y="604"/>
                  </a:lnTo>
                  <a:lnTo>
                    <a:pt x="62" y="605"/>
                  </a:lnTo>
                  <a:lnTo>
                    <a:pt x="62" y="614"/>
                  </a:lnTo>
                  <a:lnTo>
                    <a:pt x="56" y="614"/>
                  </a:lnTo>
                  <a:lnTo>
                    <a:pt x="45" y="615"/>
                  </a:lnTo>
                  <a:lnTo>
                    <a:pt x="36" y="613"/>
                  </a:lnTo>
                  <a:lnTo>
                    <a:pt x="29" y="605"/>
                  </a:lnTo>
                  <a:lnTo>
                    <a:pt x="29" y="595"/>
                  </a:lnTo>
                  <a:lnTo>
                    <a:pt x="19" y="591"/>
                  </a:lnTo>
                  <a:lnTo>
                    <a:pt x="12" y="594"/>
                  </a:lnTo>
                  <a:lnTo>
                    <a:pt x="1" y="597"/>
                  </a:lnTo>
                  <a:lnTo>
                    <a:pt x="1" y="595"/>
                  </a:lnTo>
                  <a:lnTo>
                    <a:pt x="0" y="597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110"/>
            <p:cNvSpPr>
              <a:spLocks/>
            </p:cNvSpPr>
            <p:nvPr/>
          </p:nvSpPr>
          <p:spPr bwMode="auto">
            <a:xfrm>
              <a:off x="3370" y="1879"/>
              <a:ext cx="896" cy="307"/>
            </a:xfrm>
            <a:custGeom>
              <a:avLst/>
              <a:gdLst>
                <a:gd name="T0" fmla="*/ 848 w 896"/>
                <a:gd name="T1" fmla="*/ 61 h 307"/>
                <a:gd name="T2" fmla="*/ 820 w 896"/>
                <a:gd name="T3" fmla="*/ 59 h 307"/>
                <a:gd name="T4" fmla="*/ 794 w 896"/>
                <a:gd name="T5" fmla="*/ 64 h 307"/>
                <a:gd name="T6" fmla="*/ 777 w 896"/>
                <a:gd name="T7" fmla="*/ 71 h 307"/>
                <a:gd name="T8" fmla="*/ 751 w 896"/>
                <a:gd name="T9" fmla="*/ 81 h 307"/>
                <a:gd name="T10" fmla="*/ 743 w 896"/>
                <a:gd name="T11" fmla="*/ 91 h 307"/>
                <a:gd name="T12" fmla="*/ 735 w 896"/>
                <a:gd name="T13" fmla="*/ 116 h 307"/>
                <a:gd name="T14" fmla="*/ 714 w 896"/>
                <a:gd name="T15" fmla="*/ 116 h 307"/>
                <a:gd name="T16" fmla="*/ 696 w 896"/>
                <a:gd name="T17" fmla="*/ 121 h 307"/>
                <a:gd name="T18" fmla="*/ 681 w 896"/>
                <a:gd name="T19" fmla="*/ 124 h 307"/>
                <a:gd name="T20" fmla="*/ 640 w 896"/>
                <a:gd name="T21" fmla="*/ 98 h 307"/>
                <a:gd name="T22" fmla="*/ 616 w 896"/>
                <a:gd name="T23" fmla="*/ 93 h 307"/>
                <a:gd name="T24" fmla="*/ 590 w 896"/>
                <a:gd name="T25" fmla="*/ 84 h 307"/>
                <a:gd name="T26" fmla="*/ 569 w 896"/>
                <a:gd name="T27" fmla="*/ 75 h 307"/>
                <a:gd name="T28" fmla="*/ 562 w 896"/>
                <a:gd name="T29" fmla="*/ 68 h 307"/>
                <a:gd name="T30" fmla="*/ 551 w 896"/>
                <a:gd name="T31" fmla="*/ 80 h 307"/>
                <a:gd name="T32" fmla="*/ 491 w 896"/>
                <a:gd name="T33" fmla="*/ 78 h 307"/>
                <a:gd name="T34" fmla="*/ 481 w 896"/>
                <a:gd name="T35" fmla="*/ 88 h 307"/>
                <a:gd name="T36" fmla="*/ 484 w 896"/>
                <a:gd name="T37" fmla="*/ 110 h 307"/>
                <a:gd name="T38" fmla="*/ 492 w 896"/>
                <a:gd name="T39" fmla="*/ 166 h 307"/>
                <a:gd name="T40" fmla="*/ 487 w 896"/>
                <a:gd name="T41" fmla="*/ 188 h 307"/>
                <a:gd name="T42" fmla="*/ 479 w 896"/>
                <a:gd name="T43" fmla="*/ 209 h 307"/>
                <a:gd name="T44" fmla="*/ 499 w 896"/>
                <a:gd name="T45" fmla="*/ 250 h 307"/>
                <a:gd name="T46" fmla="*/ 492 w 896"/>
                <a:gd name="T47" fmla="*/ 263 h 307"/>
                <a:gd name="T48" fmla="*/ 525 w 896"/>
                <a:gd name="T49" fmla="*/ 284 h 307"/>
                <a:gd name="T50" fmla="*/ 488 w 896"/>
                <a:gd name="T51" fmla="*/ 306 h 307"/>
                <a:gd name="T52" fmla="*/ 495 w 896"/>
                <a:gd name="T53" fmla="*/ 291 h 307"/>
                <a:gd name="T54" fmla="*/ 463 w 896"/>
                <a:gd name="T55" fmla="*/ 254 h 307"/>
                <a:gd name="T56" fmla="*/ 431 w 896"/>
                <a:gd name="T57" fmla="*/ 218 h 307"/>
                <a:gd name="T58" fmla="*/ 418 w 896"/>
                <a:gd name="T59" fmla="*/ 212 h 307"/>
                <a:gd name="T60" fmla="*/ 402 w 896"/>
                <a:gd name="T61" fmla="*/ 204 h 307"/>
                <a:gd name="T62" fmla="*/ 389 w 896"/>
                <a:gd name="T63" fmla="*/ 195 h 307"/>
                <a:gd name="T64" fmla="*/ 376 w 896"/>
                <a:gd name="T65" fmla="*/ 186 h 307"/>
                <a:gd name="T66" fmla="*/ 363 w 896"/>
                <a:gd name="T67" fmla="*/ 179 h 307"/>
                <a:gd name="T68" fmla="*/ 354 w 896"/>
                <a:gd name="T69" fmla="*/ 186 h 307"/>
                <a:gd name="T70" fmla="*/ 346 w 896"/>
                <a:gd name="T71" fmla="*/ 206 h 307"/>
                <a:gd name="T72" fmla="*/ 328 w 896"/>
                <a:gd name="T73" fmla="*/ 211 h 307"/>
                <a:gd name="T74" fmla="*/ 307 w 896"/>
                <a:gd name="T75" fmla="*/ 212 h 307"/>
                <a:gd name="T76" fmla="*/ 291 w 896"/>
                <a:gd name="T77" fmla="*/ 209 h 307"/>
                <a:gd name="T78" fmla="*/ 274 w 896"/>
                <a:gd name="T79" fmla="*/ 185 h 307"/>
                <a:gd name="T80" fmla="*/ 266 w 896"/>
                <a:gd name="T81" fmla="*/ 172 h 307"/>
                <a:gd name="T82" fmla="*/ 258 w 896"/>
                <a:gd name="T83" fmla="*/ 156 h 307"/>
                <a:gd name="T84" fmla="*/ 246 w 896"/>
                <a:gd name="T85" fmla="*/ 146 h 307"/>
                <a:gd name="T86" fmla="*/ 232 w 896"/>
                <a:gd name="T87" fmla="*/ 131 h 307"/>
                <a:gd name="T88" fmla="*/ 221 w 896"/>
                <a:gd name="T89" fmla="*/ 116 h 307"/>
                <a:gd name="T90" fmla="*/ 213 w 896"/>
                <a:gd name="T91" fmla="*/ 117 h 307"/>
                <a:gd name="T92" fmla="*/ 191 w 896"/>
                <a:gd name="T93" fmla="*/ 129 h 307"/>
                <a:gd name="T94" fmla="*/ 174 w 896"/>
                <a:gd name="T95" fmla="*/ 134 h 307"/>
                <a:gd name="T96" fmla="*/ 163 w 896"/>
                <a:gd name="T97" fmla="*/ 133 h 307"/>
                <a:gd name="T98" fmla="*/ 151 w 896"/>
                <a:gd name="T99" fmla="*/ 124 h 307"/>
                <a:gd name="T100" fmla="*/ 139 w 896"/>
                <a:gd name="T101" fmla="*/ 111 h 307"/>
                <a:gd name="T102" fmla="*/ 115 w 896"/>
                <a:gd name="T103" fmla="*/ 101 h 307"/>
                <a:gd name="T104" fmla="*/ 83 w 896"/>
                <a:gd name="T105" fmla="*/ 90 h 307"/>
                <a:gd name="T106" fmla="*/ 67 w 896"/>
                <a:gd name="T107" fmla="*/ 49 h 307"/>
                <a:gd name="T108" fmla="*/ 54 w 896"/>
                <a:gd name="T109" fmla="*/ 36 h 307"/>
                <a:gd name="T110" fmla="*/ 46 w 896"/>
                <a:gd name="T111" fmla="*/ 48 h 307"/>
                <a:gd name="T112" fmla="*/ 35 w 896"/>
                <a:gd name="T113" fmla="*/ 64 h 307"/>
                <a:gd name="T114" fmla="*/ 28 w 896"/>
                <a:gd name="T115" fmla="*/ 77 h 307"/>
                <a:gd name="T116" fmla="*/ 13 w 896"/>
                <a:gd name="T117" fmla="*/ 77 h 307"/>
                <a:gd name="T118" fmla="*/ 13 w 896"/>
                <a:gd name="T119" fmla="*/ 59 h 307"/>
                <a:gd name="T120" fmla="*/ 7 w 896"/>
                <a:gd name="T121" fmla="*/ 39 h 307"/>
                <a:gd name="T122" fmla="*/ 3 w 896"/>
                <a:gd name="T123" fmla="*/ 1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6" h="307">
                  <a:moveTo>
                    <a:pt x="884" y="0"/>
                  </a:moveTo>
                  <a:lnTo>
                    <a:pt x="887" y="6"/>
                  </a:lnTo>
                  <a:lnTo>
                    <a:pt x="891" y="45"/>
                  </a:lnTo>
                  <a:lnTo>
                    <a:pt x="891" y="49"/>
                  </a:lnTo>
                  <a:lnTo>
                    <a:pt x="894" y="52"/>
                  </a:lnTo>
                  <a:lnTo>
                    <a:pt x="896" y="61"/>
                  </a:lnTo>
                  <a:lnTo>
                    <a:pt x="875" y="59"/>
                  </a:lnTo>
                  <a:lnTo>
                    <a:pt x="869" y="61"/>
                  </a:lnTo>
                  <a:lnTo>
                    <a:pt x="865" y="61"/>
                  </a:lnTo>
                  <a:lnTo>
                    <a:pt x="864" y="61"/>
                  </a:lnTo>
                  <a:lnTo>
                    <a:pt x="857" y="61"/>
                  </a:lnTo>
                  <a:lnTo>
                    <a:pt x="854" y="61"/>
                  </a:lnTo>
                  <a:lnTo>
                    <a:pt x="853" y="62"/>
                  </a:lnTo>
                  <a:lnTo>
                    <a:pt x="851" y="61"/>
                  </a:lnTo>
                  <a:lnTo>
                    <a:pt x="848" y="61"/>
                  </a:lnTo>
                  <a:lnTo>
                    <a:pt x="847" y="61"/>
                  </a:lnTo>
                  <a:lnTo>
                    <a:pt x="844" y="61"/>
                  </a:lnTo>
                  <a:lnTo>
                    <a:pt x="842" y="61"/>
                  </a:lnTo>
                  <a:lnTo>
                    <a:pt x="840" y="59"/>
                  </a:lnTo>
                  <a:lnTo>
                    <a:pt x="839" y="59"/>
                  </a:lnTo>
                  <a:lnTo>
                    <a:pt x="836" y="61"/>
                  </a:lnTo>
                  <a:lnTo>
                    <a:pt x="835" y="59"/>
                  </a:lnTo>
                  <a:lnTo>
                    <a:pt x="833" y="59"/>
                  </a:lnTo>
                  <a:lnTo>
                    <a:pt x="833" y="61"/>
                  </a:lnTo>
                  <a:lnTo>
                    <a:pt x="832" y="61"/>
                  </a:lnTo>
                  <a:lnTo>
                    <a:pt x="828" y="59"/>
                  </a:lnTo>
                  <a:lnTo>
                    <a:pt x="825" y="59"/>
                  </a:lnTo>
                  <a:lnTo>
                    <a:pt x="822" y="59"/>
                  </a:lnTo>
                  <a:lnTo>
                    <a:pt x="821" y="59"/>
                  </a:lnTo>
                  <a:lnTo>
                    <a:pt x="820" y="59"/>
                  </a:lnTo>
                  <a:lnTo>
                    <a:pt x="817" y="59"/>
                  </a:lnTo>
                  <a:lnTo>
                    <a:pt x="816" y="58"/>
                  </a:lnTo>
                  <a:lnTo>
                    <a:pt x="811" y="58"/>
                  </a:lnTo>
                  <a:lnTo>
                    <a:pt x="811" y="61"/>
                  </a:lnTo>
                  <a:lnTo>
                    <a:pt x="810" y="62"/>
                  </a:lnTo>
                  <a:lnTo>
                    <a:pt x="809" y="65"/>
                  </a:lnTo>
                  <a:lnTo>
                    <a:pt x="807" y="65"/>
                  </a:lnTo>
                  <a:lnTo>
                    <a:pt x="806" y="65"/>
                  </a:lnTo>
                  <a:lnTo>
                    <a:pt x="805" y="65"/>
                  </a:lnTo>
                  <a:lnTo>
                    <a:pt x="803" y="67"/>
                  </a:lnTo>
                  <a:lnTo>
                    <a:pt x="802" y="65"/>
                  </a:lnTo>
                  <a:lnTo>
                    <a:pt x="799" y="65"/>
                  </a:lnTo>
                  <a:lnTo>
                    <a:pt x="796" y="65"/>
                  </a:lnTo>
                  <a:lnTo>
                    <a:pt x="795" y="65"/>
                  </a:lnTo>
                  <a:lnTo>
                    <a:pt x="794" y="64"/>
                  </a:lnTo>
                  <a:lnTo>
                    <a:pt x="792" y="65"/>
                  </a:lnTo>
                  <a:lnTo>
                    <a:pt x="791" y="64"/>
                  </a:lnTo>
                  <a:lnTo>
                    <a:pt x="790" y="64"/>
                  </a:lnTo>
                  <a:lnTo>
                    <a:pt x="788" y="64"/>
                  </a:lnTo>
                  <a:lnTo>
                    <a:pt x="785" y="64"/>
                  </a:lnTo>
                  <a:lnTo>
                    <a:pt x="784" y="64"/>
                  </a:lnTo>
                  <a:lnTo>
                    <a:pt x="783" y="64"/>
                  </a:lnTo>
                  <a:lnTo>
                    <a:pt x="781" y="65"/>
                  </a:lnTo>
                  <a:lnTo>
                    <a:pt x="780" y="65"/>
                  </a:lnTo>
                  <a:lnTo>
                    <a:pt x="780" y="67"/>
                  </a:lnTo>
                  <a:lnTo>
                    <a:pt x="779" y="67"/>
                  </a:lnTo>
                  <a:lnTo>
                    <a:pt x="779" y="68"/>
                  </a:lnTo>
                  <a:lnTo>
                    <a:pt x="777" y="68"/>
                  </a:lnTo>
                  <a:lnTo>
                    <a:pt x="777" y="70"/>
                  </a:lnTo>
                  <a:lnTo>
                    <a:pt x="777" y="71"/>
                  </a:lnTo>
                  <a:lnTo>
                    <a:pt x="776" y="71"/>
                  </a:lnTo>
                  <a:lnTo>
                    <a:pt x="774" y="71"/>
                  </a:lnTo>
                  <a:lnTo>
                    <a:pt x="773" y="71"/>
                  </a:lnTo>
                  <a:lnTo>
                    <a:pt x="772" y="72"/>
                  </a:lnTo>
                  <a:lnTo>
                    <a:pt x="770" y="72"/>
                  </a:lnTo>
                  <a:lnTo>
                    <a:pt x="769" y="71"/>
                  </a:lnTo>
                  <a:lnTo>
                    <a:pt x="768" y="71"/>
                  </a:lnTo>
                  <a:lnTo>
                    <a:pt x="766" y="71"/>
                  </a:lnTo>
                  <a:lnTo>
                    <a:pt x="765" y="72"/>
                  </a:lnTo>
                  <a:lnTo>
                    <a:pt x="764" y="72"/>
                  </a:lnTo>
                  <a:lnTo>
                    <a:pt x="762" y="74"/>
                  </a:lnTo>
                  <a:lnTo>
                    <a:pt x="755" y="82"/>
                  </a:lnTo>
                  <a:lnTo>
                    <a:pt x="754" y="81"/>
                  </a:lnTo>
                  <a:lnTo>
                    <a:pt x="753" y="81"/>
                  </a:lnTo>
                  <a:lnTo>
                    <a:pt x="751" y="81"/>
                  </a:lnTo>
                  <a:lnTo>
                    <a:pt x="750" y="81"/>
                  </a:lnTo>
                  <a:lnTo>
                    <a:pt x="748" y="81"/>
                  </a:lnTo>
                  <a:lnTo>
                    <a:pt x="747" y="80"/>
                  </a:lnTo>
                  <a:lnTo>
                    <a:pt x="746" y="80"/>
                  </a:lnTo>
                  <a:lnTo>
                    <a:pt x="746" y="78"/>
                  </a:lnTo>
                  <a:lnTo>
                    <a:pt x="744" y="78"/>
                  </a:lnTo>
                  <a:lnTo>
                    <a:pt x="743" y="78"/>
                  </a:lnTo>
                  <a:lnTo>
                    <a:pt x="742" y="78"/>
                  </a:lnTo>
                  <a:lnTo>
                    <a:pt x="740" y="78"/>
                  </a:lnTo>
                  <a:lnTo>
                    <a:pt x="739" y="78"/>
                  </a:lnTo>
                  <a:lnTo>
                    <a:pt x="739" y="81"/>
                  </a:lnTo>
                  <a:lnTo>
                    <a:pt x="742" y="85"/>
                  </a:lnTo>
                  <a:lnTo>
                    <a:pt x="742" y="88"/>
                  </a:lnTo>
                  <a:lnTo>
                    <a:pt x="743" y="90"/>
                  </a:lnTo>
                  <a:lnTo>
                    <a:pt x="743" y="91"/>
                  </a:lnTo>
                  <a:lnTo>
                    <a:pt x="744" y="94"/>
                  </a:lnTo>
                  <a:lnTo>
                    <a:pt x="743" y="100"/>
                  </a:lnTo>
                  <a:lnTo>
                    <a:pt x="743" y="101"/>
                  </a:lnTo>
                  <a:lnTo>
                    <a:pt x="743" y="103"/>
                  </a:lnTo>
                  <a:lnTo>
                    <a:pt x="743" y="104"/>
                  </a:lnTo>
                  <a:lnTo>
                    <a:pt x="743" y="106"/>
                  </a:lnTo>
                  <a:lnTo>
                    <a:pt x="743" y="108"/>
                  </a:lnTo>
                  <a:lnTo>
                    <a:pt x="743" y="111"/>
                  </a:lnTo>
                  <a:lnTo>
                    <a:pt x="743" y="113"/>
                  </a:lnTo>
                  <a:lnTo>
                    <a:pt x="743" y="114"/>
                  </a:lnTo>
                  <a:lnTo>
                    <a:pt x="742" y="114"/>
                  </a:lnTo>
                  <a:lnTo>
                    <a:pt x="740" y="114"/>
                  </a:lnTo>
                  <a:lnTo>
                    <a:pt x="738" y="114"/>
                  </a:lnTo>
                  <a:lnTo>
                    <a:pt x="736" y="116"/>
                  </a:lnTo>
                  <a:lnTo>
                    <a:pt x="735" y="116"/>
                  </a:lnTo>
                  <a:lnTo>
                    <a:pt x="733" y="117"/>
                  </a:lnTo>
                  <a:lnTo>
                    <a:pt x="732" y="117"/>
                  </a:lnTo>
                  <a:lnTo>
                    <a:pt x="731" y="117"/>
                  </a:lnTo>
                  <a:lnTo>
                    <a:pt x="731" y="119"/>
                  </a:lnTo>
                  <a:lnTo>
                    <a:pt x="729" y="119"/>
                  </a:lnTo>
                  <a:lnTo>
                    <a:pt x="728" y="119"/>
                  </a:lnTo>
                  <a:lnTo>
                    <a:pt x="727" y="119"/>
                  </a:lnTo>
                  <a:lnTo>
                    <a:pt x="725" y="119"/>
                  </a:lnTo>
                  <a:lnTo>
                    <a:pt x="724" y="120"/>
                  </a:lnTo>
                  <a:lnTo>
                    <a:pt x="722" y="120"/>
                  </a:lnTo>
                  <a:lnTo>
                    <a:pt x="721" y="120"/>
                  </a:lnTo>
                  <a:lnTo>
                    <a:pt x="721" y="121"/>
                  </a:lnTo>
                  <a:lnTo>
                    <a:pt x="720" y="121"/>
                  </a:lnTo>
                  <a:lnTo>
                    <a:pt x="718" y="121"/>
                  </a:lnTo>
                  <a:lnTo>
                    <a:pt x="714" y="116"/>
                  </a:lnTo>
                  <a:lnTo>
                    <a:pt x="711" y="116"/>
                  </a:lnTo>
                  <a:lnTo>
                    <a:pt x="710" y="116"/>
                  </a:lnTo>
                  <a:lnTo>
                    <a:pt x="709" y="116"/>
                  </a:lnTo>
                  <a:lnTo>
                    <a:pt x="709" y="117"/>
                  </a:lnTo>
                  <a:lnTo>
                    <a:pt x="707" y="117"/>
                  </a:lnTo>
                  <a:lnTo>
                    <a:pt x="706" y="117"/>
                  </a:lnTo>
                  <a:lnTo>
                    <a:pt x="705" y="117"/>
                  </a:lnTo>
                  <a:lnTo>
                    <a:pt x="703" y="117"/>
                  </a:lnTo>
                  <a:lnTo>
                    <a:pt x="702" y="119"/>
                  </a:lnTo>
                  <a:lnTo>
                    <a:pt x="701" y="119"/>
                  </a:lnTo>
                  <a:lnTo>
                    <a:pt x="699" y="119"/>
                  </a:lnTo>
                  <a:lnTo>
                    <a:pt x="698" y="119"/>
                  </a:lnTo>
                  <a:lnTo>
                    <a:pt x="698" y="120"/>
                  </a:lnTo>
                  <a:lnTo>
                    <a:pt x="696" y="120"/>
                  </a:lnTo>
                  <a:lnTo>
                    <a:pt x="696" y="121"/>
                  </a:lnTo>
                  <a:lnTo>
                    <a:pt x="695" y="121"/>
                  </a:lnTo>
                  <a:lnTo>
                    <a:pt x="695" y="123"/>
                  </a:lnTo>
                  <a:lnTo>
                    <a:pt x="694" y="123"/>
                  </a:lnTo>
                  <a:lnTo>
                    <a:pt x="694" y="124"/>
                  </a:lnTo>
                  <a:lnTo>
                    <a:pt x="694" y="126"/>
                  </a:lnTo>
                  <a:lnTo>
                    <a:pt x="692" y="126"/>
                  </a:lnTo>
                  <a:lnTo>
                    <a:pt x="691" y="127"/>
                  </a:lnTo>
                  <a:lnTo>
                    <a:pt x="690" y="127"/>
                  </a:lnTo>
                  <a:lnTo>
                    <a:pt x="688" y="129"/>
                  </a:lnTo>
                  <a:lnTo>
                    <a:pt x="687" y="130"/>
                  </a:lnTo>
                  <a:lnTo>
                    <a:pt x="685" y="129"/>
                  </a:lnTo>
                  <a:lnTo>
                    <a:pt x="684" y="129"/>
                  </a:lnTo>
                  <a:lnTo>
                    <a:pt x="684" y="127"/>
                  </a:lnTo>
                  <a:lnTo>
                    <a:pt x="683" y="126"/>
                  </a:lnTo>
                  <a:lnTo>
                    <a:pt x="681" y="124"/>
                  </a:lnTo>
                  <a:lnTo>
                    <a:pt x="680" y="121"/>
                  </a:lnTo>
                  <a:lnTo>
                    <a:pt x="679" y="120"/>
                  </a:lnTo>
                  <a:lnTo>
                    <a:pt x="677" y="117"/>
                  </a:lnTo>
                  <a:lnTo>
                    <a:pt x="676" y="116"/>
                  </a:lnTo>
                  <a:lnTo>
                    <a:pt x="676" y="113"/>
                  </a:lnTo>
                  <a:lnTo>
                    <a:pt x="674" y="111"/>
                  </a:lnTo>
                  <a:lnTo>
                    <a:pt x="670" y="108"/>
                  </a:lnTo>
                  <a:lnTo>
                    <a:pt x="664" y="104"/>
                  </a:lnTo>
                  <a:lnTo>
                    <a:pt x="657" y="101"/>
                  </a:lnTo>
                  <a:lnTo>
                    <a:pt x="654" y="100"/>
                  </a:lnTo>
                  <a:lnTo>
                    <a:pt x="653" y="100"/>
                  </a:lnTo>
                  <a:lnTo>
                    <a:pt x="651" y="100"/>
                  </a:lnTo>
                  <a:lnTo>
                    <a:pt x="644" y="100"/>
                  </a:lnTo>
                  <a:lnTo>
                    <a:pt x="643" y="98"/>
                  </a:lnTo>
                  <a:lnTo>
                    <a:pt x="640" y="98"/>
                  </a:lnTo>
                  <a:lnTo>
                    <a:pt x="639" y="98"/>
                  </a:lnTo>
                  <a:lnTo>
                    <a:pt x="636" y="98"/>
                  </a:lnTo>
                  <a:lnTo>
                    <a:pt x="635" y="97"/>
                  </a:lnTo>
                  <a:lnTo>
                    <a:pt x="632" y="95"/>
                  </a:lnTo>
                  <a:lnTo>
                    <a:pt x="631" y="95"/>
                  </a:lnTo>
                  <a:lnTo>
                    <a:pt x="628" y="94"/>
                  </a:lnTo>
                  <a:lnTo>
                    <a:pt x="627" y="93"/>
                  </a:lnTo>
                  <a:lnTo>
                    <a:pt x="625" y="93"/>
                  </a:lnTo>
                  <a:lnTo>
                    <a:pt x="624" y="93"/>
                  </a:lnTo>
                  <a:lnTo>
                    <a:pt x="622" y="93"/>
                  </a:lnTo>
                  <a:lnTo>
                    <a:pt x="621" y="93"/>
                  </a:lnTo>
                  <a:lnTo>
                    <a:pt x="620" y="93"/>
                  </a:lnTo>
                  <a:lnTo>
                    <a:pt x="618" y="93"/>
                  </a:lnTo>
                  <a:lnTo>
                    <a:pt x="617" y="93"/>
                  </a:lnTo>
                  <a:lnTo>
                    <a:pt x="616" y="93"/>
                  </a:lnTo>
                  <a:lnTo>
                    <a:pt x="614" y="94"/>
                  </a:lnTo>
                  <a:lnTo>
                    <a:pt x="610" y="93"/>
                  </a:lnTo>
                  <a:lnTo>
                    <a:pt x="607" y="91"/>
                  </a:lnTo>
                  <a:lnTo>
                    <a:pt x="607" y="90"/>
                  </a:lnTo>
                  <a:lnTo>
                    <a:pt x="606" y="90"/>
                  </a:lnTo>
                  <a:lnTo>
                    <a:pt x="605" y="90"/>
                  </a:lnTo>
                  <a:lnTo>
                    <a:pt x="603" y="90"/>
                  </a:lnTo>
                  <a:lnTo>
                    <a:pt x="602" y="90"/>
                  </a:lnTo>
                  <a:lnTo>
                    <a:pt x="600" y="88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4" y="88"/>
                  </a:lnTo>
                  <a:lnTo>
                    <a:pt x="592" y="87"/>
                  </a:lnTo>
                  <a:lnTo>
                    <a:pt x="592" y="85"/>
                  </a:lnTo>
                  <a:lnTo>
                    <a:pt x="590" y="84"/>
                  </a:lnTo>
                  <a:lnTo>
                    <a:pt x="588" y="84"/>
                  </a:lnTo>
                  <a:lnTo>
                    <a:pt x="587" y="82"/>
                  </a:lnTo>
                  <a:lnTo>
                    <a:pt x="585" y="82"/>
                  </a:lnTo>
                  <a:lnTo>
                    <a:pt x="583" y="81"/>
                  </a:lnTo>
                  <a:lnTo>
                    <a:pt x="583" y="80"/>
                  </a:lnTo>
                  <a:lnTo>
                    <a:pt x="579" y="80"/>
                  </a:lnTo>
                  <a:lnTo>
                    <a:pt x="577" y="80"/>
                  </a:lnTo>
                  <a:lnTo>
                    <a:pt x="574" y="80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0" y="77"/>
                  </a:lnTo>
                  <a:lnTo>
                    <a:pt x="570" y="78"/>
                  </a:lnTo>
                  <a:lnTo>
                    <a:pt x="569" y="78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4"/>
                  </a:lnTo>
                  <a:lnTo>
                    <a:pt x="569" y="72"/>
                  </a:lnTo>
                  <a:lnTo>
                    <a:pt x="568" y="72"/>
                  </a:lnTo>
                  <a:lnTo>
                    <a:pt x="568" y="74"/>
                  </a:lnTo>
                  <a:lnTo>
                    <a:pt x="566" y="74"/>
                  </a:lnTo>
                  <a:lnTo>
                    <a:pt x="566" y="72"/>
                  </a:lnTo>
                  <a:lnTo>
                    <a:pt x="566" y="71"/>
                  </a:lnTo>
                  <a:lnTo>
                    <a:pt x="565" y="71"/>
                  </a:lnTo>
                  <a:lnTo>
                    <a:pt x="565" y="70"/>
                  </a:lnTo>
                  <a:lnTo>
                    <a:pt x="563" y="68"/>
                  </a:lnTo>
                  <a:lnTo>
                    <a:pt x="565" y="68"/>
                  </a:lnTo>
                  <a:lnTo>
                    <a:pt x="563" y="68"/>
                  </a:lnTo>
                  <a:lnTo>
                    <a:pt x="563" y="70"/>
                  </a:lnTo>
                  <a:lnTo>
                    <a:pt x="562" y="70"/>
                  </a:lnTo>
                  <a:lnTo>
                    <a:pt x="562" y="68"/>
                  </a:lnTo>
                  <a:lnTo>
                    <a:pt x="562" y="67"/>
                  </a:lnTo>
                  <a:lnTo>
                    <a:pt x="561" y="67"/>
                  </a:lnTo>
                  <a:lnTo>
                    <a:pt x="559" y="68"/>
                  </a:lnTo>
                  <a:lnTo>
                    <a:pt x="559" y="70"/>
                  </a:lnTo>
                  <a:lnTo>
                    <a:pt x="558" y="70"/>
                  </a:lnTo>
                  <a:lnTo>
                    <a:pt x="558" y="71"/>
                  </a:lnTo>
                  <a:lnTo>
                    <a:pt x="558" y="72"/>
                  </a:lnTo>
                  <a:lnTo>
                    <a:pt x="557" y="72"/>
                  </a:lnTo>
                  <a:lnTo>
                    <a:pt x="557" y="74"/>
                  </a:lnTo>
                  <a:lnTo>
                    <a:pt x="555" y="75"/>
                  </a:lnTo>
                  <a:lnTo>
                    <a:pt x="554" y="77"/>
                  </a:lnTo>
                  <a:lnTo>
                    <a:pt x="554" y="78"/>
                  </a:lnTo>
                  <a:lnTo>
                    <a:pt x="553" y="78"/>
                  </a:lnTo>
                  <a:lnTo>
                    <a:pt x="553" y="80"/>
                  </a:lnTo>
                  <a:lnTo>
                    <a:pt x="551" y="80"/>
                  </a:lnTo>
                  <a:lnTo>
                    <a:pt x="551" y="81"/>
                  </a:lnTo>
                  <a:lnTo>
                    <a:pt x="550" y="81"/>
                  </a:lnTo>
                  <a:lnTo>
                    <a:pt x="550" y="82"/>
                  </a:lnTo>
                  <a:lnTo>
                    <a:pt x="550" y="84"/>
                  </a:lnTo>
                  <a:lnTo>
                    <a:pt x="550" y="85"/>
                  </a:lnTo>
                  <a:lnTo>
                    <a:pt x="550" y="87"/>
                  </a:lnTo>
                  <a:lnTo>
                    <a:pt x="548" y="88"/>
                  </a:lnTo>
                  <a:lnTo>
                    <a:pt x="548" y="90"/>
                  </a:lnTo>
                  <a:lnTo>
                    <a:pt x="547" y="91"/>
                  </a:lnTo>
                  <a:lnTo>
                    <a:pt x="547" y="93"/>
                  </a:lnTo>
                  <a:lnTo>
                    <a:pt x="546" y="94"/>
                  </a:lnTo>
                  <a:lnTo>
                    <a:pt x="537" y="93"/>
                  </a:lnTo>
                  <a:lnTo>
                    <a:pt x="531" y="90"/>
                  </a:lnTo>
                  <a:lnTo>
                    <a:pt x="514" y="85"/>
                  </a:lnTo>
                  <a:lnTo>
                    <a:pt x="491" y="78"/>
                  </a:lnTo>
                  <a:lnTo>
                    <a:pt x="488" y="78"/>
                  </a:lnTo>
                  <a:lnTo>
                    <a:pt x="489" y="78"/>
                  </a:lnTo>
                  <a:lnTo>
                    <a:pt x="488" y="78"/>
                  </a:lnTo>
                  <a:lnTo>
                    <a:pt x="488" y="80"/>
                  </a:lnTo>
                  <a:lnTo>
                    <a:pt x="488" y="81"/>
                  </a:lnTo>
                  <a:lnTo>
                    <a:pt x="488" y="82"/>
                  </a:lnTo>
                  <a:lnTo>
                    <a:pt x="487" y="82"/>
                  </a:lnTo>
                  <a:lnTo>
                    <a:pt x="487" y="84"/>
                  </a:lnTo>
                  <a:lnTo>
                    <a:pt x="485" y="84"/>
                  </a:lnTo>
                  <a:lnTo>
                    <a:pt x="485" y="85"/>
                  </a:lnTo>
                  <a:lnTo>
                    <a:pt x="484" y="85"/>
                  </a:lnTo>
                  <a:lnTo>
                    <a:pt x="484" y="87"/>
                  </a:lnTo>
                  <a:lnTo>
                    <a:pt x="483" y="87"/>
                  </a:lnTo>
                  <a:lnTo>
                    <a:pt x="483" y="88"/>
                  </a:lnTo>
                  <a:lnTo>
                    <a:pt x="481" y="88"/>
                  </a:lnTo>
                  <a:lnTo>
                    <a:pt x="480" y="88"/>
                  </a:lnTo>
                  <a:lnTo>
                    <a:pt x="480" y="90"/>
                  </a:lnTo>
                  <a:lnTo>
                    <a:pt x="479" y="90"/>
                  </a:lnTo>
                  <a:lnTo>
                    <a:pt x="480" y="91"/>
                  </a:lnTo>
                  <a:lnTo>
                    <a:pt x="481" y="94"/>
                  </a:lnTo>
                  <a:lnTo>
                    <a:pt x="481" y="95"/>
                  </a:lnTo>
                  <a:lnTo>
                    <a:pt x="483" y="95"/>
                  </a:lnTo>
                  <a:lnTo>
                    <a:pt x="483" y="97"/>
                  </a:lnTo>
                  <a:lnTo>
                    <a:pt x="483" y="98"/>
                  </a:lnTo>
                  <a:lnTo>
                    <a:pt x="484" y="98"/>
                  </a:lnTo>
                  <a:lnTo>
                    <a:pt x="484" y="100"/>
                  </a:lnTo>
                  <a:lnTo>
                    <a:pt x="485" y="103"/>
                  </a:lnTo>
                  <a:lnTo>
                    <a:pt x="485" y="107"/>
                  </a:lnTo>
                  <a:lnTo>
                    <a:pt x="485" y="108"/>
                  </a:lnTo>
                  <a:lnTo>
                    <a:pt x="484" y="110"/>
                  </a:lnTo>
                  <a:lnTo>
                    <a:pt x="484" y="114"/>
                  </a:lnTo>
                  <a:lnTo>
                    <a:pt x="484" y="116"/>
                  </a:lnTo>
                  <a:lnTo>
                    <a:pt x="487" y="123"/>
                  </a:lnTo>
                  <a:lnTo>
                    <a:pt x="487" y="129"/>
                  </a:lnTo>
                  <a:lnTo>
                    <a:pt x="487" y="130"/>
                  </a:lnTo>
                  <a:lnTo>
                    <a:pt x="489" y="136"/>
                  </a:lnTo>
                  <a:lnTo>
                    <a:pt x="491" y="139"/>
                  </a:lnTo>
                  <a:lnTo>
                    <a:pt x="491" y="146"/>
                  </a:lnTo>
                  <a:lnTo>
                    <a:pt x="491" y="149"/>
                  </a:lnTo>
                  <a:lnTo>
                    <a:pt x="491" y="152"/>
                  </a:lnTo>
                  <a:lnTo>
                    <a:pt x="492" y="156"/>
                  </a:lnTo>
                  <a:lnTo>
                    <a:pt x="491" y="159"/>
                  </a:lnTo>
                  <a:lnTo>
                    <a:pt x="492" y="162"/>
                  </a:lnTo>
                  <a:lnTo>
                    <a:pt x="492" y="165"/>
                  </a:lnTo>
                  <a:lnTo>
                    <a:pt x="492" y="166"/>
                  </a:lnTo>
                  <a:lnTo>
                    <a:pt x="494" y="168"/>
                  </a:lnTo>
                  <a:lnTo>
                    <a:pt x="494" y="176"/>
                  </a:lnTo>
                  <a:lnTo>
                    <a:pt x="494" y="178"/>
                  </a:lnTo>
                  <a:lnTo>
                    <a:pt x="492" y="178"/>
                  </a:lnTo>
                  <a:lnTo>
                    <a:pt x="492" y="179"/>
                  </a:lnTo>
                  <a:lnTo>
                    <a:pt x="491" y="179"/>
                  </a:lnTo>
                  <a:lnTo>
                    <a:pt x="491" y="180"/>
                  </a:lnTo>
                  <a:lnTo>
                    <a:pt x="489" y="180"/>
                  </a:lnTo>
                  <a:lnTo>
                    <a:pt x="489" y="182"/>
                  </a:lnTo>
                  <a:lnTo>
                    <a:pt x="488" y="182"/>
                  </a:lnTo>
                  <a:lnTo>
                    <a:pt x="488" y="183"/>
                  </a:lnTo>
                  <a:lnTo>
                    <a:pt x="488" y="185"/>
                  </a:lnTo>
                  <a:lnTo>
                    <a:pt x="488" y="186"/>
                  </a:lnTo>
                  <a:lnTo>
                    <a:pt x="487" y="186"/>
                  </a:lnTo>
                  <a:lnTo>
                    <a:pt x="487" y="188"/>
                  </a:lnTo>
                  <a:lnTo>
                    <a:pt x="485" y="189"/>
                  </a:lnTo>
                  <a:lnTo>
                    <a:pt x="489" y="195"/>
                  </a:lnTo>
                  <a:lnTo>
                    <a:pt x="488" y="195"/>
                  </a:lnTo>
                  <a:lnTo>
                    <a:pt x="487" y="196"/>
                  </a:lnTo>
                  <a:lnTo>
                    <a:pt x="485" y="196"/>
                  </a:lnTo>
                  <a:lnTo>
                    <a:pt x="484" y="198"/>
                  </a:lnTo>
                  <a:lnTo>
                    <a:pt x="484" y="199"/>
                  </a:lnTo>
                  <a:lnTo>
                    <a:pt x="483" y="199"/>
                  </a:lnTo>
                  <a:lnTo>
                    <a:pt x="483" y="201"/>
                  </a:lnTo>
                  <a:lnTo>
                    <a:pt x="481" y="202"/>
                  </a:lnTo>
                  <a:lnTo>
                    <a:pt x="480" y="204"/>
                  </a:lnTo>
                  <a:lnTo>
                    <a:pt x="480" y="205"/>
                  </a:lnTo>
                  <a:lnTo>
                    <a:pt x="479" y="206"/>
                  </a:lnTo>
                  <a:lnTo>
                    <a:pt x="479" y="208"/>
                  </a:lnTo>
                  <a:lnTo>
                    <a:pt x="479" y="209"/>
                  </a:lnTo>
                  <a:lnTo>
                    <a:pt x="479" y="211"/>
                  </a:lnTo>
                  <a:lnTo>
                    <a:pt x="480" y="212"/>
                  </a:lnTo>
                  <a:lnTo>
                    <a:pt x="479" y="215"/>
                  </a:lnTo>
                  <a:lnTo>
                    <a:pt x="479" y="217"/>
                  </a:lnTo>
                  <a:lnTo>
                    <a:pt x="477" y="217"/>
                  </a:lnTo>
                  <a:lnTo>
                    <a:pt x="476" y="217"/>
                  </a:lnTo>
                  <a:lnTo>
                    <a:pt x="474" y="217"/>
                  </a:lnTo>
                  <a:lnTo>
                    <a:pt x="472" y="217"/>
                  </a:lnTo>
                  <a:lnTo>
                    <a:pt x="470" y="217"/>
                  </a:lnTo>
                  <a:lnTo>
                    <a:pt x="469" y="217"/>
                  </a:lnTo>
                  <a:lnTo>
                    <a:pt x="474" y="224"/>
                  </a:lnTo>
                  <a:lnTo>
                    <a:pt x="480" y="228"/>
                  </a:lnTo>
                  <a:lnTo>
                    <a:pt x="485" y="235"/>
                  </a:lnTo>
                  <a:lnTo>
                    <a:pt x="499" y="248"/>
                  </a:lnTo>
                  <a:lnTo>
                    <a:pt x="499" y="250"/>
                  </a:lnTo>
                  <a:lnTo>
                    <a:pt x="498" y="250"/>
                  </a:lnTo>
                  <a:lnTo>
                    <a:pt x="498" y="251"/>
                  </a:lnTo>
                  <a:lnTo>
                    <a:pt x="496" y="253"/>
                  </a:lnTo>
                  <a:lnTo>
                    <a:pt x="495" y="253"/>
                  </a:lnTo>
                  <a:lnTo>
                    <a:pt x="495" y="254"/>
                  </a:lnTo>
                  <a:lnTo>
                    <a:pt x="494" y="255"/>
                  </a:lnTo>
                  <a:lnTo>
                    <a:pt x="492" y="257"/>
                  </a:lnTo>
                  <a:lnTo>
                    <a:pt x="491" y="257"/>
                  </a:lnTo>
                  <a:lnTo>
                    <a:pt x="489" y="255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58"/>
                  </a:lnTo>
                  <a:lnTo>
                    <a:pt x="489" y="260"/>
                  </a:lnTo>
                  <a:lnTo>
                    <a:pt x="491" y="261"/>
                  </a:lnTo>
                  <a:lnTo>
                    <a:pt x="492" y="263"/>
                  </a:lnTo>
                  <a:lnTo>
                    <a:pt x="494" y="265"/>
                  </a:lnTo>
                  <a:lnTo>
                    <a:pt x="496" y="267"/>
                  </a:lnTo>
                  <a:lnTo>
                    <a:pt x="498" y="270"/>
                  </a:lnTo>
                  <a:lnTo>
                    <a:pt x="500" y="271"/>
                  </a:lnTo>
                  <a:lnTo>
                    <a:pt x="502" y="274"/>
                  </a:lnTo>
                  <a:lnTo>
                    <a:pt x="503" y="274"/>
                  </a:lnTo>
                  <a:lnTo>
                    <a:pt x="506" y="274"/>
                  </a:lnTo>
                  <a:lnTo>
                    <a:pt x="507" y="276"/>
                  </a:lnTo>
                  <a:lnTo>
                    <a:pt x="509" y="276"/>
                  </a:lnTo>
                  <a:lnTo>
                    <a:pt x="511" y="277"/>
                  </a:lnTo>
                  <a:lnTo>
                    <a:pt x="517" y="280"/>
                  </a:lnTo>
                  <a:lnTo>
                    <a:pt x="520" y="280"/>
                  </a:lnTo>
                  <a:lnTo>
                    <a:pt x="521" y="281"/>
                  </a:lnTo>
                  <a:lnTo>
                    <a:pt x="525" y="283"/>
                  </a:lnTo>
                  <a:lnTo>
                    <a:pt x="525" y="284"/>
                  </a:lnTo>
                  <a:lnTo>
                    <a:pt x="520" y="290"/>
                  </a:lnTo>
                  <a:lnTo>
                    <a:pt x="517" y="294"/>
                  </a:lnTo>
                  <a:lnTo>
                    <a:pt x="510" y="300"/>
                  </a:lnTo>
                  <a:lnTo>
                    <a:pt x="510" y="302"/>
                  </a:lnTo>
                  <a:lnTo>
                    <a:pt x="509" y="302"/>
                  </a:lnTo>
                  <a:lnTo>
                    <a:pt x="507" y="303"/>
                  </a:lnTo>
                  <a:lnTo>
                    <a:pt x="506" y="303"/>
                  </a:lnTo>
                  <a:lnTo>
                    <a:pt x="505" y="304"/>
                  </a:lnTo>
                  <a:lnTo>
                    <a:pt x="503" y="304"/>
                  </a:lnTo>
                  <a:lnTo>
                    <a:pt x="502" y="306"/>
                  </a:lnTo>
                  <a:lnTo>
                    <a:pt x="502" y="307"/>
                  </a:lnTo>
                  <a:lnTo>
                    <a:pt x="500" y="307"/>
                  </a:lnTo>
                  <a:lnTo>
                    <a:pt x="499" y="307"/>
                  </a:lnTo>
                  <a:lnTo>
                    <a:pt x="495" y="307"/>
                  </a:lnTo>
                  <a:lnTo>
                    <a:pt x="488" y="306"/>
                  </a:lnTo>
                  <a:lnTo>
                    <a:pt x="489" y="304"/>
                  </a:lnTo>
                  <a:lnTo>
                    <a:pt x="489" y="303"/>
                  </a:lnTo>
                  <a:lnTo>
                    <a:pt x="491" y="302"/>
                  </a:lnTo>
                  <a:lnTo>
                    <a:pt x="492" y="300"/>
                  </a:lnTo>
                  <a:lnTo>
                    <a:pt x="492" y="299"/>
                  </a:lnTo>
                  <a:lnTo>
                    <a:pt x="492" y="297"/>
                  </a:lnTo>
                  <a:lnTo>
                    <a:pt x="492" y="296"/>
                  </a:lnTo>
                  <a:lnTo>
                    <a:pt x="491" y="296"/>
                  </a:lnTo>
                  <a:lnTo>
                    <a:pt x="491" y="294"/>
                  </a:lnTo>
                  <a:lnTo>
                    <a:pt x="496" y="291"/>
                  </a:lnTo>
                  <a:lnTo>
                    <a:pt x="499" y="290"/>
                  </a:lnTo>
                  <a:lnTo>
                    <a:pt x="498" y="290"/>
                  </a:lnTo>
                  <a:lnTo>
                    <a:pt x="498" y="289"/>
                  </a:lnTo>
                  <a:lnTo>
                    <a:pt x="496" y="290"/>
                  </a:lnTo>
                  <a:lnTo>
                    <a:pt x="495" y="291"/>
                  </a:lnTo>
                  <a:lnTo>
                    <a:pt x="491" y="291"/>
                  </a:lnTo>
                  <a:lnTo>
                    <a:pt x="488" y="290"/>
                  </a:lnTo>
                  <a:lnTo>
                    <a:pt x="485" y="286"/>
                  </a:lnTo>
                  <a:lnTo>
                    <a:pt x="484" y="284"/>
                  </a:lnTo>
                  <a:lnTo>
                    <a:pt x="481" y="281"/>
                  </a:lnTo>
                  <a:lnTo>
                    <a:pt x="480" y="278"/>
                  </a:lnTo>
                  <a:lnTo>
                    <a:pt x="477" y="273"/>
                  </a:lnTo>
                  <a:lnTo>
                    <a:pt x="476" y="270"/>
                  </a:lnTo>
                  <a:lnTo>
                    <a:pt x="473" y="267"/>
                  </a:lnTo>
                  <a:lnTo>
                    <a:pt x="472" y="263"/>
                  </a:lnTo>
                  <a:lnTo>
                    <a:pt x="472" y="261"/>
                  </a:lnTo>
                  <a:lnTo>
                    <a:pt x="469" y="260"/>
                  </a:lnTo>
                  <a:lnTo>
                    <a:pt x="468" y="258"/>
                  </a:lnTo>
                  <a:lnTo>
                    <a:pt x="468" y="257"/>
                  </a:lnTo>
                  <a:lnTo>
                    <a:pt x="463" y="254"/>
                  </a:lnTo>
                  <a:lnTo>
                    <a:pt x="462" y="250"/>
                  </a:lnTo>
                  <a:lnTo>
                    <a:pt x="461" y="245"/>
                  </a:lnTo>
                  <a:lnTo>
                    <a:pt x="461" y="242"/>
                  </a:lnTo>
                  <a:lnTo>
                    <a:pt x="457" y="238"/>
                  </a:lnTo>
                  <a:lnTo>
                    <a:pt x="454" y="237"/>
                  </a:lnTo>
                  <a:lnTo>
                    <a:pt x="451" y="234"/>
                  </a:lnTo>
                  <a:lnTo>
                    <a:pt x="448" y="231"/>
                  </a:lnTo>
                  <a:lnTo>
                    <a:pt x="447" y="229"/>
                  </a:lnTo>
                  <a:lnTo>
                    <a:pt x="444" y="228"/>
                  </a:lnTo>
                  <a:lnTo>
                    <a:pt x="443" y="227"/>
                  </a:lnTo>
                  <a:lnTo>
                    <a:pt x="440" y="225"/>
                  </a:lnTo>
                  <a:lnTo>
                    <a:pt x="439" y="225"/>
                  </a:lnTo>
                  <a:lnTo>
                    <a:pt x="435" y="224"/>
                  </a:lnTo>
                  <a:lnTo>
                    <a:pt x="431" y="221"/>
                  </a:lnTo>
                  <a:lnTo>
                    <a:pt x="431" y="218"/>
                  </a:lnTo>
                  <a:lnTo>
                    <a:pt x="431" y="219"/>
                  </a:lnTo>
                  <a:lnTo>
                    <a:pt x="431" y="218"/>
                  </a:lnTo>
                  <a:lnTo>
                    <a:pt x="429" y="218"/>
                  </a:lnTo>
                  <a:lnTo>
                    <a:pt x="429" y="217"/>
                  </a:lnTo>
                  <a:lnTo>
                    <a:pt x="428" y="217"/>
                  </a:lnTo>
                  <a:lnTo>
                    <a:pt x="428" y="215"/>
                  </a:lnTo>
                  <a:lnTo>
                    <a:pt x="426" y="215"/>
                  </a:lnTo>
                  <a:lnTo>
                    <a:pt x="425" y="215"/>
                  </a:lnTo>
                  <a:lnTo>
                    <a:pt x="424" y="215"/>
                  </a:lnTo>
                  <a:lnTo>
                    <a:pt x="424" y="214"/>
                  </a:lnTo>
                  <a:lnTo>
                    <a:pt x="422" y="214"/>
                  </a:lnTo>
                  <a:lnTo>
                    <a:pt x="422" y="212"/>
                  </a:lnTo>
                  <a:lnTo>
                    <a:pt x="421" y="212"/>
                  </a:lnTo>
                  <a:lnTo>
                    <a:pt x="420" y="212"/>
                  </a:lnTo>
                  <a:lnTo>
                    <a:pt x="418" y="212"/>
                  </a:lnTo>
                  <a:lnTo>
                    <a:pt x="418" y="211"/>
                  </a:lnTo>
                  <a:lnTo>
                    <a:pt x="417" y="211"/>
                  </a:lnTo>
                  <a:lnTo>
                    <a:pt x="417" y="209"/>
                  </a:lnTo>
                  <a:lnTo>
                    <a:pt x="416" y="209"/>
                  </a:lnTo>
                  <a:lnTo>
                    <a:pt x="414" y="209"/>
                  </a:lnTo>
                  <a:lnTo>
                    <a:pt x="414" y="208"/>
                  </a:lnTo>
                  <a:lnTo>
                    <a:pt x="413" y="208"/>
                  </a:lnTo>
                  <a:lnTo>
                    <a:pt x="411" y="208"/>
                  </a:lnTo>
                  <a:lnTo>
                    <a:pt x="410" y="206"/>
                  </a:lnTo>
                  <a:lnTo>
                    <a:pt x="409" y="206"/>
                  </a:lnTo>
                  <a:lnTo>
                    <a:pt x="407" y="206"/>
                  </a:lnTo>
                  <a:lnTo>
                    <a:pt x="406" y="206"/>
                  </a:lnTo>
                  <a:lnTo>
                    <a:pt x="405" y="205"/>
                  </a:lnTo>
                  <a:lnTo>
                    <a:pt x="403" y="205"/>
                  </a:lnTo>
                  <a:lnTo>
                    <a:pt x="402" y="204"/>
                  </a:lnTo>
                  <a:lnTo>
                    <a:pt x="400" y="204"/>
                  </a:lnTo>
                  <a:lnTo>
                    <a:pt x="400" y="202"/>
                  </a:lnTo>
                  <a:lnTo>
                    <a:pt x="399" y="202"/>
                  </a:lnTo>
                  <a:lnTo>
                    <a:pt x="399" y="201"/>
                  </a:lnTo>
                  <a:lnTo>
                    <a:pt x="398" y="201"/>
                  </a:lnTo>
                  <a:lnTo>
                    <a:pt x="398" y="199"/>
                  </a:lnTo>
                  <a:lnTo>
                    <a:pt x="396" y="199"/>
                  </a:lnTo>
                  <a:lnTo>
                    <a:pt x="396" y="198"/>
                  </a:lnTo>
                  <a:lnTo>
                    <a:pt x="395" y="198"/>
                  </a:lnTo>
                  <a:lnTo>
                    <a:pt x="395" y="196"/>
                  </a:lnTo>
                  <a:lnTo>
                    <a:pt x="394" y="196"/>
                  </a:lnTo>
                  <a:lnTo>
                    <a:pt x="392" y="196"/>
                  </a:lnTo>
                  <a:lnTo>
                    <a:pt x="391" y="196"/>
                  </a:lnTo>
                  <a:lnTo>
                    <a:pt x="389" y="196"/>
                  </a:lnTo>
                  <a:lnTo>
                    <a:pt x="389" y="195"/>
                  </a:lnTo>
                  <a:lnTo>
                    <a:pt x="388" y="195"/>
                  </a:lnTo>
                  <a:lnTo>
                    <a:pt x="387" y="195"/>
                  </a:lnTo>
                  <a:lnTo>
                    <a:pt x="385" y="195"/>
                  </a:lnTo>
                  <a:lnTo>
                    <a:pt x="385" y="193"/>
                  </a:lnTo>
                  <a:lnTo>
                    <a:pt x="384" y="193"/>
                  </a:lnTo>
                  <a:lnTo>
                    <a:pt x="383" y="192"/>
                  </a:lnTo>
                  <a:lnTo>
                    <a:pt x="383" y="191"/>
                  </a:lnTo>
                  <a:lnTo>
                    <a:pt x="381" y="191"/>
                  </a:lnTo>
                  <a:lnTo>
                    <a:pt x="381" y="189"/>
                  </a:lnTo>
                  <a:lnTo>
                    <a:pt x="381" y="188"/>
                  </a:lnTo>
                  <a:lnTo>
                    <a:pt x="380" y="188"/>
                  </a:lnTo>
                  <a:lnTo>
                    <a:pt x="380" y="186"/>
                  </a:lnTo>
                  <a:lnTo>
                    <a:pt x="379" y="186"/>
                  </a:lnTo>
                  <a:lnTo>
                    <a:pt x="377" y="186"/>
                  </a:lnTo>
                  <a:lnTo>
                    <a:pt x="376" y="186"/>
                  </a:lnTo>
                  <a:lnTo>
                    <a:pt x="374" y="186"/>
                  </a:lnTo>
                  <a:lnTo>
                    <a:pt x="374" y="185"/>
                  </a:lnTo>
                  <a:lnTo>
                    <a:pt x="373" y="185"/>
                  </a:lnTo>
                  <a:lnTo>
                    <a:pt x="372" y="183"/>
                  </a:lnTo>
                  <a:lnTo>
                    <a:pt x="370" y="183"/>
                  </a:lnTo>
                  <a:lnTo>
                    <a:pt x="369" y="183"/>
                  </a:lnTo>
                  <a:lnTo>
                    <a:pt x="369" y="182"/>
                  </a:lnTo>
                  <a:lnTo>
                    <a:pt x="369" y="183"/>
                  </a:lnTo>
                  <a:lnTo>
                    <a:pt x="369" y="182"/>
                  </a:lnTo>
                  <a:lnTo>
                    <a:pt x="368" y="182"/>
                  </a:lnTo>
                  <a:lnTo>
                    <a:pt x="366" y="182"/>
                  </a:lnTo>
                  <a:lnTo>
                    <a:pt x="366" y="180"/>
                  </a:lnTo>
                  <a:lnTo>
                    <a:pt x="365" y="180"/>
                  </a:lnTo>
                  <a:lnTo>
                    <a:pt x="363" y="180"/>
                  </a:lnTo>
                  <a:lnTo>
                    <a:pt x="363" y="179"/>
                  </a:lnTo>
                  <a:lnTo>
                    <a:pt x="362" y="179"/>
                  </a:lnTo>
                  <a:lnTo>
                    <a:pt x="362" y="178"/>
                  </a:lnTo>
                  <a:lnTo>
                    <a:pt x="361" y="178"/>
                  </a:lnTo>
                  <a:lnTo>
                    <a:pt x="359" y="178"/>
                  </a:lnTo>
                  <a:lnTo>
                    <a:pt x="358" y="178"/>
                  </a:lnTo>
                  <a:lnTo>
                    <a:pt x="358" y="176"/>
                  </a:lnTo>
                  <a:lnTo>
                    <a:pt x="357" y="176"/>
                  </a:lnTo>
                  <a:lnTo>
                    <a:pt x="355" y="176"/>
                  </a:lnTo>
                  <a:lnTo>
                    <a:pt x="355" y="178"/>
                  </a:lnTo>
                  <a:lnTo>
                    <a:pt x="354" y="178"/>
                  </a:lnTo>
                  <a:lnTo>
                    <a:pt x="354" y="179"/>
                  </a:lnTo>
                  <a:lnTo>
                    <a:pt x="355" y="179"/>
                  </a:lnTo>
                  <a:lnTo>
                    <a:pt x="355" y="182"/>
                  </a:lnTo>
                  <a:lnTo>
                    <a:pt x="355" y="185"/>
                  </a:lnTo>
                  <a:lnTo>
                    <a:pt x="354" y="186"/>
                  </a:lnTo>
                  <a:lnTo>
                    <a:pt x="354" y="189"/>
                  </a:lnTo>
                  <a:lnTo>
                    <a:pt x="354" y="193"/>
                  </a:lnTo>
                  <a:lnTo>
                    <a:pt x="354" y="195"/>
                  </a:lnTo>
                  <a:lnTo>
                    <a:pt x="354" y="199"/>
                  </a:lnTo>
                  <a:lnTo>
                    <a:pt x="354" y="204"/>
                  </a:lnTo>
                  <a:lnTo>
                    <a:pt x="354" y="205"/>
                  </a:lnTo>
                  <a:lnTo>
                    <a:pt x="354" y="206"/>
                  </a:lnTo>
                  <a:lnTo>
                    <a:pt x="352" y="206"/>
                  </a:lnTo>
                  <a:lnTo>
                    <a:pt x="352" y="205"/>
                  </a:lnTo>
                  <a:lnTo>
                    <a:pt x="351" y="205"/>
                  </a:lnTo>
                  <a:lnTo>
                    <a:pt x="350" y="205"/>
                  </a:lnTo>
                  <a:lnTo>
                    <a:pt x="348" y="205"/>
                  </a:lnTo>
                  <a:lnTo>
                    <a:pt x="347" y="205"/>
                  </a:lnTo>
                  <a:lnTo>
                    <a:pt x="346" y="205"/>
                  </a:lnTo>
                  <a:lnTo>
                    <a:pt x="346" y="206"/>
                  </a:lnTo>
                  <a:lnTo>
                    <a:pt x="344" y="206"/>
                  </a:lnTo>
                  <a:lnTo>
                    <a:pt x="343" y="206"/>
                  </a:lnTo>
                  <a:lnTo>
                    <a:pt x="342" y="206"/>
                  </a:lnTo>
                  <a:lnTo>
                    <a:pt x="340" y="206"/>
                  </a:lnTo>
                  <a:lnTo>
                    <a:pt x="339" y="206"/>
                  </a:lnTo>
                  <a:lnTo>
                    <a:pt x="337" y="206"/>
                  </a:lnTo>
                  <a:lnTo>
                    <a:pt x="336" y="206"/>
                  </a:lnTo>
                  <a:lnTo>
                    <a:pt x="335" y="206"/>
                  </a:lnTo>
                  <a:lnTo>
                    <a:pt x="333" y="208"/>
                  </a:lnTo>
                  <a:lnTo>
                    <a:pt x="332" y="208"/>
                  </a:lnTo>
                  <a:lnTo>
                    <a:pt x="332" y="209"/>
                  </a:lnTo>
                  <a:lnTo>
                    <a:pt x="331" y="209"/>
                  </a:lnTo>
                  <a:lnTo>
                    <a:pt x="331" y="211"/>
                  </a:lnTo>
                  <a:lnTo>
                    <a:pt x="329" y="211"/>
                  </a:lnTo>
                  <a:lnTo>
                    <a:pt x="328" y="211"/>
                  </a:lnTo>
                  <a:lnTo>
                    <a:pt x="326" y="211"/>
                  </a:lnTo>
                  <a:lnTo>
                    <a:pt x="325" y="211"/>
                  </a:lnTo>
                  <a:lnTo>
                    <a:pt x="324" y="211"/>
                  </a:lnTo>
                  <a:lnTo>
                    <a:pt x="322" y="211"/>
                  </a:lnTo>
                  <a:lnTo>
                    <a:pt x="321" y="211"/>
                  </a:lnTo>
                  <a:lnTo>
                    <a:pt x="320" y="212"/>
                  </a:lnTo>
                  <a:lnTo>
                    <a:pt x="318" y="212"/>
                  </a:lnTo>
                  <a:lnTo>
                    <a:pt x="317" y="212"/>
                  </a:lnTo>
                  <a:lnTo>
                    <a:pt x="315" y="212"/>
                  </a:lnTo>
                  <a:lnTo>
                    <a:pt x="314" y="212"/>
                  </a:lnTo>
                  <a:lnTo>
                    <a:pt x="313" y="212"/>
                  </a:lnTo>
                  <a:lnTo>
                    <a:pt x="311" y="212"/>
                  </a:lnTo>
                  <a:lnTo>
                    <a:pt x="310" y="212"/>
                  </a:lnTo>
                  <a:lnTo>
                    <a:pt x="309" y="212"/>
                  </a:lnTo>
                  <a:lnTo>
                    <a:pt x="307" y="212"/>
                  </a:lnTo>
                  <a:lnTo>
                    <a:pt x="306" y="211"/>
                  </a:lnTo>
                  <a:lnTo>
                    <a:pt x="305" y="211"/>
                  </a:lnTo>
                  <a:lnTo>
                    <a:pt x="305" y="209"/>
                  </a:lnTo>
                  <a:lnTo>
                    <a:pt x="303" y="209"/>
                  </a:lnTo>
                  <a:lnTo>
                    <a:pt x="302" y="209"/>
                  </a:lnTo>
                  <a:lnTo>
                    <a:pt x="300" y="209"/>
                  </a:lnTo>
                  <a:lnTo>
                    <a:pt x="299" y="209"/>
                  </a:lnTo>
                  <a:lnTo>
                    <a:pt x="299" y="211"/>
                  </a:lnTo>
                  <a:lnTo>
                    <a:pt x="298" y="211"/>
                  </a:lnTo>
                  <a:lnTo>
                    <a:pt x="296" y="211"/>
                  </a:lnTo>
                  <a:lnTo>
                    <a:pt x="295" y="211"/>
                  </a:lnTo>
                  <a:lnTo>
                    <a:pt x="294" y="211"/>
                  </a:lnTo>
                  <a:lnTo>
                    <a:pt x="292" y="211"/>
                  </a:lnTo>
                  <a:lnTo>
                    <a:pt x="292" y="209"/>
                  </a:lnTo>
                  <a:lnTo>
                    <a:pt x="291" y="209"/>
                  </a:lnTo>
                  <a:lnTo>
                    <a:pt x="289" y="209"/>
                  </a:lnTo>
                  <a:lnTo>
                    <a:pt x="288" y="209"/>
                  </a:lnTo>
                  <a:lnTo>
                    <a:pt x="287" y="209"/>
                  </a:lnTo>
                  <a:lnTo>
                    <a:pt x="285" y="209"/>
                  </a:lnTo>
                  <a:lnTo>
                    <a:pt x="284" y="209"/>
                  </a:lnTo>
                  <a:lnTo>
                    <a:pt x="283" y="209"/>
                  </a:lnTo>
                  <a:lnTo>
                    <a:pt x="281" y="209"/>
                  </a:lnTo>
                  <a:lnTo>
                    <a:pt x="280" y="209"/>
                  </a:lnTo>
                  <a:lnTo>
                    <a:pt x="278" y="209"/>
                  </a:lnTo>
                  <a:lnTo>
                    <a:pt x="278" y="208"/>
                  </a:lnTo>
                  <a:lnTo>
                    <a:pt x="278" y="199"/>
                  </a:lnTo>
                  <a:lnTo>
                    <a:pt x="278" y="188"/>
                  </a:lnTo>
                  <a:lnTo>
                    <a:pt x="277" y="186"/>
                  </a:lnTo>
                  <a:lnTo>
                    <a:pt x="276" y="186"/>
                  </a:lnTo>
                  <a:lnTo>
                    <a:pt x="274" y="185"/>
                  </a:lnTo>
                  <a:lnTo>
                    <a:pt x="273" y="185"/>
                  </a:lnTo>
                  <a:lnTo>
                    <a:pt x="273" y="183"/>
                  </a:lnTo>
                  <a:lnTo>
                    <a:pt x="272" y="183"/>
                  </a:lnTo>
                  <a:lnTo>
                    <a:pt x="272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70" y="179"/>
                  </a:lnTo>
                  <a:lnTo>
                    <a:pt x="270" y="178"/>
                  </a:lnTo>
                  <a:lnTo>
                    <a:pt x="270" y="176"/>
                  </a:lnTo>
                  <a:lnTo>
                    <a:pt x="269" y="176"/>
                  </a:lnTo>
                  <a:lnTo>
                    <a:pt x="269" y="175"/>
                  </a:lnTo>
                  <a:lnTo>
                    <a:pt x="268" y="175"/>
                  </a:lnTo>
                  <a:lnTo>
                    <a:pt x="268" y="173"/>
                  </a:lnTo>
                  <a:lnTo>
                    <a:pt x="266" y="173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65" y="170"/>
                  </a:lnTo>
                  <a:lnTo>
                    <a:pt x="265" y="169"/>
                  </a:lnTo>
                  <a:lnTo>
                    <a:pt x="265" y="168"/>
                  </a:lnTo>
                  <a:lnTo>
                    <a:pt x="263" y="168"/>
                  </a:lnTo>
                  <a:lnTo>
                    <a:pt x="263" y="166"/>
                  </a:lnTo>
                  <a:lnTo>
                    <a:pt x="262" y="165"/>
                  </a:lnTo>
                  <a:lnTo>
                    <a:pt x="262" y="163"/>
                  </a:lnTo>
                  <a:lnTo>
                    <a:pt x="261" y="163"/>
                  </a:lnTo>
                  <a:lnTo>
                    <a:pt x="261" y="162"/>
                  </a:lnTo>
                  <a:lnTo>
                    <a:pt x="261" y="160"/>
                  </a:lnTo>
                  <a:lnTo>
                    <a:pt x="261" y="159"/>
                  </a:lnTo>
                  <a:lnTo>
                    <a:pt x="259" y="159"/>
                  </a:lnTo>
                  <a:lnTo>
                    <a:pt x="259" y="157"/>
                  </a:lnTo>
                  <a:lnTo>
                    <a:pt x="258" y="156"/>
                  </a:lnTo>
                  <a:lnTo>
                    <a:pt x="257" y="156"/>
                  </a:lnTo>
                  <a:lnTo>
                    <a:pt x="257" y="155"/>
                  </a:lnTo>
                  <a:lnTo>
                    <a:pt x="255" y="155"/>
                  </a:lnTo>
                  <a:lnTo>
                    <a:pt x="254" y="155"/>
                  </a:lnTo>
                  <a:lnTo>
                    <a:pt x="252" y="155"/>
                  </a:lnTo>
                  <a:lnTo>
                    <a:pt x="251" y="153"/>
                  </a:lnTo>
                  <a:lnTo>
                    <a:pt x="250" y="153"/>
                  </a:lnTo>
                  <a:lnTo>
                    <a:pt x="250" y="152"/>
                  </a:lnTo>
                  <a:lnTo>
                    <a:pt x="248" y="152"/>
                  </a:lnTo>
                  <a:lnTo>
                    <a:pt x="248" y="150"/>
                  </a:lnTo>
                  <a:lnTo>
                    <a:pt x="248" y="149"/>
                  </a:lnTo>
                  <a:lnTo>
                    <a:pt x="247" y="149"/>
                  </a:lnTo>
                  <a:lnTo>
                    <a:pt x="247" y="147"/>
                  </a:lnTo>
                  <a:lnTo>
                    <a:pt x="246" y="147"/>
                  </a:lnTo>
                  <a:lnTo>
                    <a:pt x="246" y="146"/>
                  </a:lnTo>
                  <a:lnTo>
                    <a:pt x="244" y="146"/>
                  </a:lnTo>
                  <a:lnTo>
                    <a:pt x="243" y="144"/>
                  </a:lnTo>
                  <a:lnTo>
                    <a:pt x="243" y="143"/>
                  </a:lnTo>
                  <a:lnTo>
                    <a:pt x="241" y="143"/>
                  </a:lnTo>
                  <a:lnTo>
                    <a:pt x="241" y="142"/>
                  </a:lnTo>
                  <a:lnTo>
                    <a:pt x="240" y="140"/>
                  </a:lnTo>
                  <a:lnTo>
                    <a:pt x="239" y="139"/>
                  </a:lnTo>
                  <a:lnTo>
                    <a:pt x="237" y="139"/>
                  </a:lnTo>
                  <a:lnTo>
                    <a:pt x="237" y="137"/>
                  </a:lnTo>
                  <a:lnTo>
                    <a:pt x="236" y="137"/>
                  </a:lnTo>
                  <a:lnTo>
                    <a:pt x="236" y="136"/>
                  </a:lnTo>
                  <a:lnTo>
                    <a:pt x="235" y="136"/>
                  </a:lnTo>
                  <a:lnTo>
                    <a:pt x="235" y="134"/>
                  </a:lnTo>
                  <a:lnTo>
                    <a:pt x="233" y="133"/>
                  </a:lnTo>
                  <a:lnTo>
                    <a:pt x="232" y="131"/>
                  </a:lnTo>
                  <a:lnTo>
                    <a:pt x="232" y="130"/>
                  </a:lnTo>
                  <a:lnTo>
                    <a:pt x="231" y="130"/>
                  </a:lnTo>
                  <a:lnTo>
                    <a:pt x="231" y="129"/>
                  </a:lnTo>
                  <a:lnTo>
                    <a:pt x="231" y="127"/>
                  </a:lnTo>
                  <a:lnTo>
                    <a:pt x="229" y="127"/>
                  </a:lnTo>
                  <a:lnTo>
                    <a:pt x="229" y="126"/>
                  </a:lnTo>
                  <a:lnTo>
                    <a:pt x="228" y="124"/>
                  </a:lnTo>
                  <a:lnTo>
                    <a:pt x="228" y="123"/>
                  </a:lnTo>
                  <a:lnTo>
                    <a:pt x="228" y="121"/>
                  </a:lnTo>
                  <a:lnTo>
                    <a:pt x="226" y="121"/>
                  </a:lnTo>
                  <a:lnTo>
                    <a:pt x="226" y="120"/>
                  </a:lnTo>
                  <a:lnTo>
                    <a:pt x="225" y="120"/>
                  </a:lnTo>
                  <a:lnTo>
                    <a:pt x="224" y="119"/>
                  </a:lnTo>
                  <a:lnTo>
                    <a:pt x="222" y="117"/>
                  </a:lnTo>
                  <a:lnTo>
                    <a:pt x="221" y="116"/>
                  </a:lnTo>
                  <a:lnTo>
                    <a:pt x="221" y="114"/>
                  </a:lnTo>
                  <a:lnTo>
                    <a:pt x="220" y="113"/>
                  </a:lnTo>
                  <a:lnTo>
                    <a:pt x="218" y="111"/>
                  </a:lnTo>
                  <a:lnTo>
                    <a:pt x="218" y="110"/>
                  </a:lnTo>
                  <a:lnTo>
                    <a:pt x="217" y="110"/>
                  </a:lnTo>
                  <a:lnTo>
                    <a:pt x="217" y="108"/>
                  </a:lnTo>
                  <a:lnTo>
                    <a:pt x="215" y="108"/>
                  </a:lnTo>
                  <a:lnTo>
                    <a:pt x="215" y="110"/>
                  </a:lnTo>
                  <a:lnTo>
                    <a:pt x="214" y="110"/>
                  </a:lnTo>
                  <a:lnTo>
                    <a:pt x="214" y="111"/>
                  </a:lnTo>
                  <a:lnTo>
                    <a:pt x="214" y="113"/>
                  </a:lnTo>
                  <a:lnTo>
                    <a:pt x="214" y="114"/>
                  </a:lnTo>
                  <a:lnTo>
                    <a:pt x="214" y="116"/>
                  </a:lnTo>
                  <a:lnTo>
                    <a:pt x="213" y="116"/>
                  </a:lnTo>
                  <a:lnTo>
                    <a:pt x="213" y="117"/>
                  </a:lnTo>
                  <a:lnTo>
                    <a:pt x="211" y="117"/>
                  </a:lnTo>
                  <a:lnTo>
                    <a:pt x="211" y="119"/>
                  </a:lnTo>
                  <a:lnTo>
                    <a:pt x="210" y="119"/>
                  </a:lnTo>
                  <a:lnTo>
                    <a:pt x="209" y="120"/>
                  </a:lnTo>
                  <a:lnTo>
                    <a:pt x="206" y="120"/>
                  </a:lnTo>
                  <a:lnTo>
                    <a:pt x="202" y="121"/>
                  </a:lnTo>
                  <a:lnTo>
                    <a:pt x="198" y="121"/>
                  </a:lnTo>
                  <a:lnTo>
                    <a:pt x="198" y="123"/>
                  </a:lnTo>
                  <a:lnTo>
                    <a:pt x="195" y="123"/>
                  </a:lnTo>
                  <a:lnTo>
                    <a:pt x="194" y="124"/>
                  </a:lnTo>
                  <a:lnTo>
                    <a:pt x="192" y="124"/>
                  </a:lnTo>
                  <a:lnTo>
                    <a:pt x="192" y="126"/>
                  </a:lnTo>
                  <a:lnTo>
                    <a:pt x="191" y="126"/>
                  </a:lnTo>
                  <a:lnTo>
                    <a:pt x="191" y="127"/>
                  </a:lnTo>
                  <a:lnTo>
                    <a:pt x="191" y="129"/>
                  </a:lnTo>
                  <a:lnTo>
                    <a:pt x="189" y="129"/>
                  </a:lnTo>
                  <a:lnTo>
                    <a:pt x="188" y="129"/>
                  </a:lnTo>
                  <a:lnTo>
                    <a:pt x="188" y="130"/>
                  </a:lnTo>
                  <a:lnTo>
                    <a:pt x="187" y="130"/>
                  </a:lnTo>
                  <a:lnTo>
                    <a:pt x="185" y="130"/>
                  </a:lnTo>
                  <a:lnTo>
                    <a:pt x="185" y="131"/>
                  </a:lnTo>
                  <a:lnTo>
                    <a:pt x="184" y="131"/>
                  </a:lnTo>
                  <a:lnTo>
                    <a:pt x="183" y="131"/>
                  </a:lnTo>
                  <a:lnTo>
                    <a:pt x="183" y="133"/>
                  </a:lnTo>
                  <a:lnTo>
                    <a:pt x="181" y="133"/>
                  </a:lnTo>
                  <a:lnTo>
                    <a:pt x="180" y="133"/>
                  </a:lnTo>
                  <a:lnTo>
                    <a:pt x="178" y="133"/>
                  </a:lnTo>
                  <a:lnTo>
                    <a:pt x="177" y="133"/>
                  </a:lnTo>
                  <a:lnTo>
                    <a:pt x="176" y="133"/>
                  </a:lnTo>
                  <a:lnTo>
                    <a:pt x="174" y="134"/>
                  </a:lnTo>
                  <a:lnTo>
                    <a:pt x="173" y="134"/>
                  </a:lnTo>
                  <a:lnTo>
                    <a:pt x="173" y="136"/>
                  </a:lnTo>
                  <a:lnTo>
                    <a:pt x="172" y="136"/>
                  </a:lnTo>
                  <a:lnTo>
                    <a:pt x="172" y="137"/>
                  </a:lnTo>
                  <a:lnTo>
                    <a:pt x="170" y="137"/>
                  </a:lnTo>
                  <a:lnTo>
                    <a:pt x="170" y="139"/>
                  </a:lnTo>
                  <a:lnTo>
                    <a:pt x="169" y="139"/>
                  </a:lnTo>
                  <a:lnTo>
                    <a:pt x="169" y="137"/>
                  </a:lnTo>
                  <a:lnTo>
                    <a:pt x="169" y="136"/>
                  </a:lnTo>
                  <a:lnTo>
                    <a:pt x="168" y="136"/>
                  </a:lnTo>
                  <a:lnTo>
                    <a:pt x="168" y="134"/>
                  </a:lnTo>
                  <a:lnTo>
                    <a:pt x="166" y="134"/>
                  </a:lnTo>
                  <a:lnTo>
                    <a:pt x="165" y="134"/>
                  </a:lnTo>
                  <a:lnTo>
                    <a:pt x="165" y="133"/>
                  </a:lnTo>
                  <a:lnTo>
                    <a:pt x="163" y="133"/>
                  </a:lnTo>
                  <a:lnTo>
                    <a:pt x="163" y="131"/>
                  </a:lnTo>
                  <a:lnTo>
                    <a:pt x="162" y="131"/>
                  </a:lnTo>
                  <a:lnTo>
                    <a:pt x="161" y="131"/>
                  </a:lnTo>
                  <a:lnTo>
                    <a:pt x="161" y="130"/>
                  </a:lnTo>
                  <a:lnTo>
                    <a:pt x="159" y="130"/>
                  </a:lnTo>
                  <a:lnTo>
                    <a:pt x="158" y="130"/>
                  </a:lnTo>
                  <a:lnTo>
                    <a:pt x="158" y="129"/>
                  </a:lnTo>
                  <a:lnTo>
                    <a:pt x="157" y="129"/>
                  </a:lnTo>
                  <a:lnTo>
                    <a:pt x="157" y="127"/>
                  </a:lnTo>
                  <a:lnTo>
                    <a:pt x="157" y="126"/>
                  </a:lnTo>
                  <a:lnTo>
                    <a:pt x="155" y="126"/>
                  </a:lnTo>
                  <a:lnTo>
                    <a:pt x="154" y="126"/>
                  </a:lnTo>
                  <a:lnTo>
                    <a:pt x="154" y="124"/>
                  </a:lnTo>
                  <a:lnTo>
                    <a:pt x="152" y="124"/>
                  </a:lnTo>
                  <a:lnTo>
                    <a:pt x="151" y="124"/>
                  </a:lnTo>
                  <a:lnTo>
                    <a:pt x="151" y="123"/>
                  </a:lnTo>
                  <a:lnTo>
                    <a:pt x="150" y="123"/>
                  </a:lnTo>
                  <a:lnTo>
                    <a:pt x="148" y="123"/>
                  </a:lnTo>
                  <a:lnTo>
                    <a:pt x="147" y="123"/>
                  </a:lnTo>
                  <a:lnTo>
                    <a:pt x="146" y="123"/>
                  </a:lnTo>
                  <a:lnTo>
                    <a:pt x="144" y="123"/>
                  </a:lnTo>
                  <a:lnTo>
                    <a:pt x="144" y="121"/>
                  </a:lnTo>
                  <a:lnTo>
                    <a:pt x="143" y="120"/>
                  </a:lnTo>
                  <a:lnTo>
                    <a:pt x="143" y="119"/>
                  </a:lnTo>
                  <a:lnTo>
                    <a:pt x="143" y="117"/>
                  </a:lnTo>
                  <a:lnTo>
                    <a:pt x="143" y="116"/>
                  </a:lnTo>
                  <a:lnTo>
                    <a:pt x="143" y="114"/>
                  </a:lnTo>
                  <a:lnTo>
                    <a:pt x="141" y="113"/>
                  </a:lnTo>
                  <a:lnTo>
                    <a:pt x="140" y="111"/>
                  </a:lnTo>
                  <a:lnTo>
                    <a:pt x="139" y="111"/>
                  </a:lnTo>
                  <a:lnTo>
                    <a:pt x="139" y="110"/>
                  </a:lnTo>
                  <a:lnTo>
                    <a:pt x="137" y="110"/>
                  </a:lnTo>
                  <a:lnTo>
                    <a:pt x="136" y="110"/>
                  </a:lnTo>
                  <a:lnTo>
                    <a:pt x="136" y="108"/>
                  </a:lnTo>
                  <a:lnTo>
                    <a:pt x="135" y="108"/>
                  </a:lnTo>
                  <a:lnTo>
                    <a:pt x="133" y="108"/>
                  </a:lnTo>
                  <a:lnTo>
                    <a:pt x="132" y="107"/>
                  </a:lnTo>
                  <a:lnTo>
                    <a:pt x="131" y="106"/>
                  </a:lnTo>
                  <a:lnTo>
                    <a:pt x="129" y="106"/>
                  </a:lnTo>
                  <a:lnTo>
                    <a:pt x="129" y="104"/>
                  </a:lnTo>
                  <a:lnTo>
                    <a:pt x="128" y="104"/>
                  </a:lnTo>
                  <a:lnTo>
                    <a:pt x="126" y="104"/>
                  </a:lnTo>
                  <a:lnTo>
                    <a:pt x="121" y="103"/>
                  </a:lnTo>
                  <a:lnTo>
                    <a:pt x="120" y="103"/>
                  </a:lnTo>
                  <a:lnTo>
                    <a:pt x="115" y="101"/>
                  </a:lnTo>
                  <a:lnTo>
                    <a:pt x="114" y="101"/>
                  </a:lnTo>
                  <a:lnTo>
                    <a:pt x="109" y="101"/>
                  </a:lnTo>
                  <a:lnTo>
                    <a:pt x="104" y="100"/>
                  </a:lnTo>
                  <a:lnTo>
                    <a:pt x="103" y="100"/>
                  </a:lnTo>
                  <a:lnTo>
                    <a:pt x="99" y="100"/>
                  </a:lnTo>
                  <a:lnTo>
                    <a:pt x="96" y="98"/>
                  </a:lnTo>
                  <a:lnTo>
                    <a:pt x="95" y="98"/>
                  </a:lnTo>
                  <a:lnTo>
                    <a:pt x="92" y="98"/>
                  </a:lnTo>
                  <a:lnTo>
                    <a:pt x="89" y="97"/>
                  </a:lnTo>
                  <a:lnTo>
                    <a:pt x="88" y="97"/>
                  </a:lnTo>
                  <a:lnTo>
                    <a:pt x="87" y="97"/>
                  </a:lnTo>
                  <a:lnTo>
                    <a:pt x="85" y="97"/>
                  </a:lnTo>
                  <a:lnTo>
                    <a:pt x="84" y="97"/>
                  </a:lnTo>
                  <a:lnTo>
                    <a:pt x="84" y="94"/>
                  </a:lnTo>
                  <a:lnTo>
                    <a:pt x="83" y="90"/>
                  </a:lnTo>
                  <a:lnTo>
                    <a:pt x="81" y="85"/>
                  </a:lnTo>
                  <a:lnTo>
                    <a:pt x="80" y="84"/>
                  </a:lnTo>
                  <a:lnTo>
                    <a:pt x="80" y="81"/>
                  </a:lnTo>
                  <a:lnTo>
                    <a:pt x="78" y="78"/>
                  </a:lnTo>
                  <a:lnTo>
                    <a:pt x="77" y="75"/>
                  </a:lnTo>
                  <a:lnTo>
                    <a:pt x="76" y="71"/>
                  </a:lnTo>
                  <a:lnTo>
                    <a:pt x="74" y="67"/>
                  </a:lnTo>
                  <a:lnTo>
                    <a:pt x="73" y="62"/>
                  </a:lnTo>
                  <a:lnTo>
                    <a:pt x="72" y="59"/>
                  </a:lnTo>
                  <a:lnTo>
                    <a:pt x="72" y="58"/>
                  </a:lnTo>
                  <a:lnTo>
                    <a:pt x="70" y="55"/>
                  </a:lnTo>
                  <a:lnTo>
                    <a:pt x="70" y="52"/>
                  </a:lnTo>
                  <a:lnTo>
                    <a:pt x="70" y="51"/>
                  </a:lnTo>
                  <a:lnTo>
                    <a:pt x="69" y="51"/>
                  </a:lnTo>
                  <a:lnTo>
                    <a:pt x="67" y="49"/>
                  </a:lnTo>
                  <a:lnTo>
                    <a:pt x="65" y="48"/>
                  </a:lnTo>
                  <a:lnTo>
                    <a:pt x="63" y="46"/>
                  </a:lnTo>
                  <a:lnTo>
                    <a:pt x="63" y="45"/>
                  </a:lnTo>
                  <a:lnTo>
                    <a:pt x="62" y="45"/>
                  </a:lnTo>
                  <a:lnTo>
                    <a:pt x="62" y="44"/>
                  </a:lnTo>
                  <a:lnTo>
                    <a:pt x="61" y="44"/>
                  </a:lnTo>
                  <a:lnTo>
                    <a:pt x="61" y="42"/>
                  </a:lnTo>
                  <a:lnTo>
                    <a:pt x="61" y="41"/>
                  </a:lnTo>
                  <a:lnTo>
                    <a:pt x="59" y="41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7" y="38"/>
                  </a:lnTo>
                  <a:lnTo>
                    <a:pt x="55" y="38"/>
                  </a:lnTo>
                  <a:lnTo>
                    <a:pt x="54" y="38"/>
                  </a:lnTo>
                  <a:lnTo>
                    <a:pt x="54" y="36"/>
                  </a:lnTo>
                  <a:lnTo>
                    <a:pt x="52" y="36"/>
                  </a:lnTo>
                  <a:lnTo>
                    <a:pt x="51" y="36"/>
                  </a:lnTo>
                  <a:lnTo>
                    <a:pt x="50" y="36"/>
                  </a:lnTo>
                  <a:lnTo>
                    <a:pt x="51" y="36"/>
                  </a:lnTo>
                  <a:lnTo>
                    <a:pt x="51" y="38"/>
                  </a:lnTo>
                  <a:lnTo>
                    <a:pt x="50" y="39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2"/>
                  </a:lnTo>
                  <a:lnTo>
                    <a:pt x="47" y="42"/>
                  </a:lnTo>
                  <a:lnTo>
                    <a:pt x="47" y="44"/>
                  </a:lnTo>
                  <a:lnTo>
                    <a:pt x="46" y="44"/>
                  </a:lnTo>
                  <a:lnTo>
                    <a:pt x="46" y="45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4" y="51"/>
                  </a:lnTo>
                  <a:lnTo>
                    <a:pt x="43" y="51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0" y="54"/>
                  </a:lnTo>
                  <a:lnTo>
                    <a:pt x="39" y="55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7" y="58"/>
                  </a:lnTo>
                  <a:lnTo>
                    <a:pt x="36" y="59"/>
                  </a:lnTo>
                  <a:lnTo>
                    <a:pt x="36" y="61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35" y="65"/>
                  </a:lnTo>
                  <a:lnTo>
                    <a:pt x="36" y="65"/>
                  </a:lnTo>
                  <a:lnTo>
                    <a:pt x="36" y="67"/>
                  </a:lnTo>
                  <a:lnTo>
                    <a:pt x="36" y="68"/>
                  </a:lnTo>
                  <a:lnTo>
                    <a:pt x="35" y="70"/>
                  </a:lnTo>
                  <a:lnTo>
                    <a:pt x="35" y="71"/>
                  </a:lnTo>
                  <a:lnTo>
                    <a:pt x="35" y="72"/>
                  </a:lnTo>
                  <a:lnTo>
                    <a:pt x="35" y="74"/>
                  </a:lnTo>
                  <a:lnTo>
                    <a:pt x="33" y="74"/>
                  </a:lnTo>
                  <a:lnTo>
                    <a:pt x="32" y="74"/>
                  </a:lnTo>
                  <a:lnTo>
                    <a:pt x="32" y="75"/>
                  </a:lnTo>
                  <a:lnTo>
                    <a:pt x="30" y="75"/>
                  </a:lnTo>
                  <a:lnTo>
                    <a:pt x="30" y="77"/>
                  </a:lnTo>
                  <a:lnTo>
                    <a:pt x="29" y="77"/>
                  </a:lnTo>
                  <a:lnTo>
                    <a:pt x="28" y="77"/>
                  </a:lnTo>
                  <a:lnTo>
                    <a:pt x="28" y="78"/>
                  </a:lnTo>
                  <a:lnTo>
                    <a:pt x="26" y="78"/>
                  </a:lnTo>
                  <a:lnTo>
                    <a:pt x="26" y="80"/>
                  </a:lnTo>
                  <a:lnTo>
                    <a:pt x="26" y="81"/>
                  </a:lnTo>
                  <a:lnTo>
                    <a:pt x="25" y="81"/>
                  </a:lnTo>
                  <a:lnTo>
                    <a:pt x="24" y="81"/>
                  </a:lnTo>
                  <a:lnTo>
                    <a:pt x="22" y="81"/>
                  </a:lnTo>
                  <a:lnTo>
                    <a:pt x="21" y="80"/>
                  </a:lnTo>
                  <a:lnTo>
                    <a:pt x="20" y="80"/>
                  </a:lnTo>
                  <a:lnTo>
                    <a:pt x="18" y="80"/>
                  </a:lnTo>
                  <a:lnTo>
                    <a:pt x="18" y="78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3" y="68"/>
                  </a:lnTo>
                  <a:lnTo>
                    <a:pt x="13" y="67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3" y="61"/>
                  </a:lnTo>
                  <a:lnTo>
                    <a:pt x="13" y="59"/>
                  </a:lnTo>
                  <a:lnTo>
                    <a:pt x="11" y="58"/>
                  </a:lnTo>
                  <a:lnTo>
                    <a:pt x="11" y="57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0" y="52"/>
                  </a:lnTo>
                  <a:lnTo>
                    <a:pt x="9" y="51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9" y="36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7" y="32"/>
                  </a:lnTo>
                  <a:lnTo>
                    <a:pt x="7" y="31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5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0" y="5"/>
                  </a:lnTo>
                  <a:lnTo>
                    <a:pt x="0" y="6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9" name="Freeform 111"/>
            <p:cNvSpPr>
              <a:spLocks/>
            </p:cNvSpPr>
            <p:nvPr/>
          </p:nvSpPr>
          <p:spPr bwMode="auto">
            <a:xfrm>
              <a:off x="2850" y="1247"/>
              <a:ext cx="741" cy="746"/>
            </a:xfrm>
            <a:custGeom>
              <a:avLst/>
              <a:gdLst>
                <a:gd name="T0" fmla="*/ 586 w 741"/>
                <a:gd name="T1" fmla="*/ 10 h 746"/>
                <a:gd name="T2" fmla="*/ 483 w 741"/>
                <a:gd name="T3" fmla="*/ 63 h 746"/>
                <a:gd name="T4" fmla="*/ 574 w 741"/>
                <a:gd name="T5" fmla="*/ 111 h 746"/>
                <a:gd name="T6" fmla="*/ 698 w 741"/>
                <a:gd name="T7" fmla="*/ 68 h 746"/>
                <a:gd name="T8" fmla="*/ 723 w 741"/>
                <a:gd name="T9" fmla="*/ 101 h 746"/>
                <a:gd name="T10" fmla="*/ 707 w 741"/>
                <a:gd name="T11" fmla="*/ 157 h 746"/>
                <a:gd name="T12" fmla="*/ 694 w 741"/>
                <a:gd name="T13" fmla="*/ 292 h 746"/>
                <a:gd name="T14" fmla="*/ 718 w 741"/>
                <a:gd name="T15" fmla="*/ 370 h 746"/>
                <a:gd name="T16" fmla="*/ 686 w 741"/>
                <a:gd name="T17" fmla="*/ 419 h 746"/>
                <a:gd name="T18" fmla="*/ 633 w 741"/>
                <a:gd name="T19" fmla="*/ 402 h 746"/>
                <a:gd name="T20" fmla="*/ 594 w 741"/>
                <a:gd name="T21" fmla="*/ 406 h 746"/>
                <a:gd name="T22" fmla="*/ 605 w 741"/>
                <a:gd name="T23" fmla="*/ 409 h 746"/>
                <a:gd name="T24" fmla="*/ 612 w 741"/>
                <a:gd name="T25" fmla="*/ 421 h 746"/>
                <a:gd name="T26" fmla="*/ 626 w 741"/>
                <a:gd name="T27" fmla="*/ 429 h 746"/>
                <a:gd name="T28" fmla="*/ 635 w 741"/>
                <a:gd name="T29" fmla="*/ 442 h 746"/>
                <a:gd name="T30" fmla="*/ 635 w 741"/>
                <a:gd name="T31" fmla="*/ 458 h 746"/>
                <a:gd name="T32" fmla="*/ 644 w 741"/>
                <a:gd name="T33" fmla="*/ 468 h 746"/>
                <a:gd name="T34" fmla="*/ 651 w 741"/>
                <a:gd name="T35" fmla="*/ 483 h 746"/>
                <a:gd name="T36" fmla="*/ 664 w 741"/>
                <a:gd name="T37" fmla="*/ 491 h 746"/>
                <a:gd name="T38" fmla="*/ 667 w 741"/>
                <a:gd name="T39" fmla="*/ 508 h 746"/>
                <a:gd name="T40" fmla="*/ 655 w 741"/>
                <a:gd name="T41" fmla="*/ 526 h 746"/>
                <a:gd name="T42" fmla="*/ 649 w 741"/>
                <a:gd name="T43" fmla="*/ 542 h 746"/>
                <a:gd name="T44" fmla="*/ 645 w 741"/>
                <a:gd name="T45" fmla="*/ 559 h 746"/>
                <a:gd name="T46" fmla="*/ 634 w 741"/>
                <a:gd name="T47" fmla="*/ 569 h 746"/>
                <a:gd name="T48" fmla="*/ 618 w 741"/>
                <a:gd name="T49" fmla="*/ 576 h 746"/>
                <a:gd name="T50" fmla="*/ 601 w 741"/>
                <a:gd name="T51" fmla="*/ 580 h 746"/>
                <a:gd name="T52" fmla="*/ 572 w 741"/>
                <a:gd name="T53" fmla="*/ 589 h 746"/>
                <a:gd name="T54" fmla="*/ 561 w 741"/>
                <a:gd name="T55" fmla="*/ 580 h 746"/>
                <a:gd name="T56" fmla="*/ 561 w 741"/>
                <a:gd name="T57" fmla="*/ 562 h 746"/>
                <a:gd name="T58" fmla="*/ 549 w 741"/>
                <a:gd name="T59" fmla="*/ 573 h 746"/>
                <a:gd name="T60" fmla="*/ 523 w 741"/>
                <a:gd name="T61" fmla="*/ 634 h 746"/>
                <a:gd name="T62" fmla="*/ 508 w 741"/>
                <a:gd name="T63" fmla="*/ 618 h 746"/>
                <a:gd name="T64" fmla="*/ 490 w 741"/>
                <a:gd name="T65" fmla="*/ 575 h 746"/>
                <a:gd name="T66" fmla="*/ 475 w 741"/>
                <a:gd name="T67" fmla="*/ 556 h 746"/>
                <a:gd name="T68" fmla="*/ 466 w 741"/>
                <a:gd name="T69" fmla="*/ 527 h 746"/>
                <a:gd name="T70" fmla="*/ 453 w 741"/>
                <a:gd name="T71" fmla="*/ 513 h 746"/>
                <a:gd name="T72" fmla="*/ 441 w 741"/>
                <a:gd name="T73" fmla="*/ 523 h 746"/>
                <a:gd name="T74" fmla="*/ 419 w 741"/>
                <a:gd name="T75" fmla="*/ 530 h 746"/>
                <a:gd name="T76" fmla="*/ 409 w 741"/>
                <a:gd name="T77" fmla="*/ 549 h 746"/>
                <a:gd name="T78" fmla="*/ 418 w 741"/>
                <a:gd name="T79" fmla="*/ 570 h 746"/>
                <a:gd name="T80" fmla="*/ 426 w 741"/>
                <a:gd name="T81" fmla="*/ 586 h 746"/>
                <a:gd name="T82" fmla="*/ 408 w 741"/>
                <a:gd name="T83" fmla="*/ 586 h 746"/>
                <a:gd name="T84" fmla="*/ 419 w 741"/>
                <a:gd name="T85" fmla="*/ 599 h 746"/>
                <a:gd name="T86" fmla="*/ 397 w 741"/>
                <a:gd name="T87" fmla="*/ 605 h 746"/>
                <a:gd name="T88" fmla="*/ 378 w 741"/>
                <a:gd name="T89" fmla="*/ 602 h 746"/>
                <a:gd name="T90" fmla="*/ 359 w 741"/>
                <a:gd name="T91" fmla="*/ 606 h 746"/>
                <a:gd name="T92" fmla="*/ 344 w 741"/>
                <a:gd name="T93" fmla="*/ 602 h 746"/>
                <a:gd name="T94" fmla="*/ 331 w 741"/>
                <a:gd name="T95" fmla="*/ 591 h 746"/>
                <a:gd name="T96" fmla="*/ 309 w 741"/>
                <a:gd name="T97" fmla="*/ 579 h 746"/>
                <a:gd name="T98" fmla="*/ 282 w 741"/>
                <a:gd name="T99" fmla="*/ 598 h 746"/>
                <a:gd name="T100" fmla="*/ 252 w 741"/>
                <a:gd name="T101" fmla="*/ 621 h 746"/>
                <a:gd name="T102" fmla="*/ 207 w 741"/>
                <a:gd name="T103" fmla="*/ 637 h 746"/>
                <a:gd name="T104" fmla="*/ 187 w 741"/>
                <a:gd name="T105" fmla="*/ 644 h 746"/>
                <a:gd name="T106" fmla="*/ 167 w 741"/>
                <a:gd name="T107" fmla="*/ 654 h 746"/>
                <a:gd name="T108" fmla="*/ 91 w 741"/>
                <a:gd name="T109" fmla="*/ 710 h 746"/>
                <a:gd name="T110" fmla="*/ 68 w 741"/>
                <a:gd name="T111" fmla="*/ 710 h 746"/>
                <a:gd name="T112" fmla="*/ 52 w 741"/>
                <a:gd name="T113" fmla="*/ 703 h 746"/>
                <a:gd name="T114" fmla="*/ 49 w 741"/>
                <a:gd name="T115" fmla="*/ 725 h 746"/>
                <a:gd name="T116" fmla="*/ 39 w 741"/>
                <a:gd name="T117" fmla="*/ 746 h 746"/>
                <a:gd name="T118" fmla="*/ 2 w 741"/>
                <a:gd name="T119" fmla="*/ 732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1" h="746">
                  <a:moveTo>
                    <a:pt x="593" y="0"/>
                  </a:moveTo>
                  <a:lnTo>
                    <a:pt x="593" y="1"/>
                  </a:lnTo>
                  <a:lnTo>
                    <a:pt x="593" y="3"/>
                  </a:lnTo>
                  <a:lnTo>
                    <a:pt x="593" y="4"/>
                  </a:lnTo>
                  <a:lnTo>
                    <a:pt x="593" y="6"/>
                  </a:lnTo>
                  <a:lnTo>
                    <a:pt x="593" y="7"/>
                  </a:lnTo>
                  <a:lnTo>
                    <a:pt x="593" y="8"/>
                  </a:lnTo>
                  <a:lnTo>
                    <a:pt x="592" y="8"/>
                  </a:lnTo>
                  <a:lnTo>
                    <a:pt x="592" y="7"/>
                  </a:lnTo>
                  <a:lnTo>
                    <a:pt x="590" y="7"/>
                  </a:lnTo>
                  <a:lnTo>
                    <a:pt x="590" y="6"/>
                  </a:lnTo>
                  <a:lnTo>
                    <a:pt x="589" y="6"/>
                  </a:lnTo>
                  <a:lnTo>
                    <a:pt x="587" y="6"/>
                  </a:lnTo>
                  <a:lnTo>
                    <a:pt x="587" y="7"/>
                  </a:lnTo>
                  <a:lnTo>
                    <a:pt x="586" y="7"/>
                  </a:lnTo>
                  <a:lnTo>
                    <a:pt x="586" y="8"/>
                  </a:lnTo>
                  <a:lnTo>
                    <a:pt x="586" y="10"/>
                  </a:lnTo>
                  <a:lnTo>
                    <a:pt x="587" y="10"/>
                  </a:lnTo>
                  <a:lnTo>
                    <a:pt x="587" y="11"/>
                  </a:lnTo>
                  <a:lnTo>
                    <a:pt x="587" y="13"/>
                  </a:lnTo>
                  <a:lnTo>
                    <a:pt x="585" y="14"/>
                  </a:lnTo>
                  <a:lnTo>
                    <a:pt x="578" y="17"/>
                  </a:lnTo>
                  <a:lnTo>
                    <a:pt x="566" y="23"/>
                  </a:lnTo>
                  <a:lnTo>
                    <a:pt x="557" y="26"/>
                  </a:lnTo>
                  <a:lnTo>
                    <a:pt x="550" y="26"/>
                  </a:lnTo>
                  <a:lnTo>
                    <a:pt x="542" y="30"/>
                  </a:lnTo>
                  <a:lnTo>
                    <a:pt x="534" y="31"/>
                  </a:lnTo>
                  <a:lnTo>
                    <a:pt x="527" y="36"/>
                  </a:lnTo>
                  <a:lnTo>
                    <a:pt x="513" y="42"/>
                  </a:lnTo>
                  <a:lnTo>
                    <a:pt x="508" y="43"/>
                  </a:lnTo>
                  <a:lnTo>
                    <a:pt x="501" y="47"/>
                  </a:lnTo>
                  <a:lnTo>
                    <a:pt x="497" y="52"/>
                  </a:lnTo>
                  <a:lnTo>
                    <a:pt x="487" y="59"/>
                  </a:lnTo>
                  <a:lnTo>
                    <a:pt x="483" y="63"/>
                  </a:lnTo>
                  <a:lnTo>
                    <a:pt x="483" y="83"/>
                  </a:lnTo>
                  <a:lnTo>
                    <a:pt x="483" y="99"/>
                  </a:lnTo>
                  <a:lnTo>
                    <a:pt x="483" y="109"/>
                  </a:lnTo>
                  <a:lnTo>
                    <a:pt x="485" y="109"/>
                  </a:lnTo>
                  <a:lnTo>
                    <a:pt x="486" y="118"/>
                  </a:lnTo>
                  <a:lnTo>
                    <a:pt x="487" y="124"/>
                  </a:lnTo>
                  <a:lnTo>
                    <a:pt x="487" y="132"/>
                  </a:lnTo>
                  <a:lnTo>
                    <a:pt x="494" y="128"/>
                  </a:lnTo>
                  <a:lnTo>
                    <a:pt x="500" y="128"/>
                  </a:lnTo>
                  <a:lnTo>
                    <a:pt x="504" y="127"/>
                  </a:lnTo>
                  <a:lnTo>
                    <a:pt x="509" y="127"/>
                  </a:lnTo>
                  <a:lnTo>
                    <a:pt x="520" y="121"/>
                  </a:lnTo>
                  <a:lnTo>
                    <a:pt x="530" y="116"/>
                  </a:lnTo>
                  <a:lnTo>
                    <a:pt x="535" y="116"/>
                  </a:lnTo>
                  <a:lnTo>
                    <a:pt x="546" y="116"/>
                  </a:lnTo>
                  <a:lnTo>
                    <a:pt x="561" y="114"/>
                  </a:lnTo>
                  <a:lnTo>
                    <a:pt x="574" y="111"/>
                  </a:lnTo>
                  <a:lnTo>
                    <a:pt x="587" y="111"/>
                  </a:lnTo>
                  <a:lnTo>
                    <a:pt x="596" y="108"/>
                  </a:lnTo>
                  <a:lnTo>
                    <a:pt x="604" y="105"/>
                  </a:lnTo>
                  <a:lnTo>
                    <a:pt x="615" y="101"/>
                  </a:lnTo>
                  <a:lnTo>
                    <a:pt x="620" y="95"/>
                  </a:lnTo>
                  <a:lnTo>
                    <a:pt x="629" y="91"/>
                  </a:lnTo>
                  <a:lnTo>
                    <a:pt x="631" y="86"/>
                  </a:lnTo>
                  <a:lnTo>
                    <a:pt x="638" y="79"/>
                  </a:lnTo>
                  <a:lnTo>
                    <a:pt x="644" y="75"/>
                  </a:lnTo>
                  <a:lnTo>
                    <a:pt x="649" y="69"/>
                  </a:lnTo>
                  <a:lnTo>
                    <a:pt x="657" y="69"/>
                  </a:lnTo>
                  <a:lnTo>
                    <a:pt x="663" y="68"/>
                  </a:lnTo>
                  <a:lnTo>
                    <a:pt x="671" y="68"/>
                  </a:lnTo>
                  <a:lnTo>
                    <a:pt x="677" y="68"/>
                  </a:lnTo>
                  <a:lnTo>
                    <a:pt x="685" y="66"/>
                  </a:lnTo>
                  <a:lnTo>
                    <a:pt x="692" y="66"/>
                  </a:lnTo>
                  <a:lnTo>
                    <a:pt x="698" y="68"/>
                  </a:lnTo>
                  <a:lnTo>
                    <a:pt x="705" y="69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2" y="72"/>
                  </a:lnTo>
                  <a:lnTo>
                    <a:pt x="727" y="72"/>
                  </a:lnTo>
                  <a:lnTo>
                    <a:pt x="733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40" y="69"/>
                  </a:lnTo>
                  <a:lnTo>
                    <a:pt x="741" y="78"/>
                  </a:lnTo>
                  <a:lnTo>
                    <a:pt x="731" y="89"/>
                  </a:lnTo>
                  <a:lnTo>
                    <a:pt x="730" y="92"/>
                  </a:lnTo>
                  <a:lnTo>
                    <a:pt x="727" y="92"/>
                  </a:lnTo>
                  <a:lnTo>
                    <a:pt x="725" y="93"/>
                  </a:lnTo>
                  <a:lnTo>
                    <a:pt x="720" y="96"/>
                  </a:lnTo>
                  <a:lnTo>
                    <a:pt x="720" y="98"/>
                  </a:lnTo>
                  <a:lnTo>
                    <a:pt x="723" y="101"/>
                  </a:lnTo>
                  <a:lnTo>
                    <a:pt x="727" y="102"/>
                  </a:lnTo>
                  <a:lnTo>
                    <a:pt x="729" y="104"/>
                  </a:lnTo>
                  <a:lnTo>
                    <a:pt x="733" y="108"/>
                  </a:lnTo>
                  <a:lnTo>
                    <a:pt x="734" y="112"/>
                  </a:lnTo>
                  <a:lnTo>
                    <a:pt x="734" y="115"/>
                  </a:lnTo>
                  <a:lnTo>
                    <a:pt x="731" y="118"/>
                  </a:lnTo>
                  <a:lnTo>
                    <a:pt x="729" y="121"/>
                  </a:lnTo>
                  <a:lnTo>
                    <a:pt x="729" y="124"/>
                  </a:lnTo>
                  <a:lnTo>
                    <a:pt x="727" y="125"/>
                  </a:lnTo>
                  <a:lnTo>
                    <a:pt x="723" y="129"/>
                  </a:lnTo>
                  <a:lnTo>
                    <a:pt x="720" y="131"/>
                  </a:lnTo>
                  <a:lnTo>
                    <a:pt x="716" y="135"/>
                  </a:lnTo>
                  <a:lnTo>
                    <a:pt x="716" y="138"/>
                  </a:lnTo>
                  <a:lnTo>
                    <a:pt x="718" y="141"/>
                  </a:lnTo>
                  <a:lnTo>
                    <a:pt x="714" y="147"/>
                  </a:lnTo>
                  <a:lnTo>
                    <a:pt x="711" y="153"/>
                  </a:lnTo>
                  <a:lnTo>
                    <a:pt x="707" y="157"/>
                  </a:lnTo>
                  <a:lnTo>
                    <a:pt x="703" y="161"/>
                  </a:lnTo>
                  <a:lnTo>
                    <a:pt x="700" y="167"/>
                  </a:lnTo>
                  <a:lnTo>
                    <a:pt x="698" y="173"/>
                  </a:lnTo>
                  <a:lnTo>
                    <a:pt x="698" y="181"/>
                  </a:lnTo>
                  <a:lnTo>
                    <a:pt x="697" y="187"/>
                  </a:lnTo>
                  <a:lnTo>
                    <a:pt x="698" y="193"/>
                  </a:lnTo>
                  <a:lnTo>
                    <a:pt x="698" y="202"/>
                  </a:lnTo>
                  <a:lnTo>
                    <a:pt x="698" y="212"/>
                  </a:lnTo>
                  <a:lnTo>
                    <a:pt x="700" y="227"/>
                  </a:lnTo>
                  <a:lnTo>
                    <a:pt x="701" y="238"/>
                  </a:lnTo>
                  <a:lnTo>
                    <a:pt x="703" y="249"/>
                  </a:lnTo>
                  <a:lnTo>
                    <a:pt x="707" y="261"/>
                  </a:lnTo>
                  <a:lnTo>
                    <a:pt x="709" y="272"/>
                  </a:lnTo>
                  <a:lnTo>
                    <a:pt x="705" y="276"/>
                  </a:lnTo>
                  <a:lnTo>
                    <a:pt x="701" y="282"/>
                  </a:lnTo>
                  <a:lnTo>
                    <a:pt x="697" y="288"/>
                  </a:lnTo>
                  <a:lnTo>
                    <a:pt x="694" y="292"/>
                  </a:lnTo>
                  <a:lnTo>
                    <a:pt x="690" y="294"/>
                  </a:lnTo>
                  <a:lnTo>
                    <a:pt x="682" y="295"/>
                  </a:lnTo>
                  <a:lnTo>
                    <a:pt x="677" y="295"/>
                  </a:lnTo>
                  <a:lnTo>
                    <a:pt x="677" y="297"/>
                  </a:lnTo>
                  <a:lnTo>
                    <a:pt x="677" y="299"/>
                  </a:lnTo>
                  <a:lnTo>
                    <a:pt x="682" y="302"/>
                  </a:lnTo>
                  <a:lnTo>
                    <a:pt x="686" y="310"/>
                  </a:lnTo>
                  <a:lnTo>
                    <a:pt x="693" y="318"/>
                  </a:lnTo>
                  <a:lnTo>
                    <a:pt x="697" y="325"/>
                  </a:lnTo>
                  <a:lnTo>
                    <a:pt x="705" y="331"/>
                  </a:lnTo>
                  <a:lnTo>
                    <a:pt x="715" y="336"/>
                  </a:lnTo>
                  <a:lnTo>
                    <a:pt x="722" y="341"/>
                  </a:lnTo>
                  <a:lnTo>
                    <a:pt x="726" y="346"/>
                  </a:lnTo>
                  <a:lnTo>
                    <a:pt x="729" y="351"/>
                  </a:lnTo>
                  <a:lnTo>
                    <a:pt x="727" y="356"/>
                  </a:lnTo>
                  <a:lnTo>
                    <a:pt x="723" y="363"/>
                  </a:lnTo>
                  <a:lnTo>
                    <a:pt x="718" y="370"/>
                  </a:lnTo>
                  <a:lnTo>
                    <a:pt x="708" y="376"/>
                  </a:lnTo>
                  <a:lnTo>
                    <a:pt x="705" y="377"/>
                  </a:lnTo>
                  <a:lnTo>
                    <a:pt x="708" y="382"/>
                  </a:lnTo>
                  <a:lnTo>
                    <a:pt x="712" y="382"/>
                  </a:lnTo>
                  <a:lnTo>
                    <a:pt x="719" y="380"/>
                  </a:lnTo>
                  <a:lnTo>
                    <a:pt x="723" y="374"/>
                  </a:lnTo>
                  <a:lnTo>
                    <a:pt x="726" y="374"/>
                  </a:lnTo>
                  <a:lnTo>
                    <a:pt x="731" y="376"/>
                  </a:lnTo>
                  <a:lnTo>
                    <a:pt x="730" y="382"/>
                  </a:lnTo>
                  <a:lnTo>
                    <a:pt x="723" y="386"/>
                  </a:lnTo>
                  <a:lnTo>
                    <a:pt x="718" y="389"/>
                  </a:lnTo>
                  <a:lnTo>
                    <a:pt x="711" y="392"/>
                  </a:lnTo>
                  <a:lnTo>
                    <a:pt x="704" y="393"/>
                  </a:lnTo>
                  <a:lnTo>
                    <a:pt x="697" y="399"/>
                  </a:lnTo>
                  <a:lnTo>
                    <a:pt x="696" y="408"/>
                  </a:lnTo>
                  <a:lnTo>
                    <a:pt x="693" y="415"/>
                  </a:lnTo>
                  <a:lnTo>
                    <a:pt x="686" y="419"/>
                  </a:lnTo>
                  <a:lnTo>
                    <a:pt x="675" y="419"/>
                  </a:lnTo>
                  <a:lnTo>
                    <a:pt x="670" y="418"/>
                  </a:lnTo>
                  <a:lnTo>
                    <a:pt x="666" y="416"/>
                  </a:lnTo>
                  <a:lnTo>
                    <a:pt x="660" y="412"/>
                  </a:lnTo>
                  <a:lnTo>
                    <a:pt x="656" y="409"/>
                  </a:lnTo>
                  <a:lnTo>
                    <a:pt x="653" y="403"/>
                  </a:lnTo>
                  <a:lnTo>
                    <a:pt x="656" y="397"/>
                  </a:lnTo>
                  <a:lnTo>
                    <a:pt x="656" y="393"/>
                  </a:lnTo>
                  <a:lnTo>
                    <a:pt x="653" y="390"/>
                  </a:lnTo>
                  <a:lnTo>
                    <a:pt x="648" y="393"/>
                  </a:lnTo>
                  <a:lnTo>
                    <a:pt x="642" y="393"/>
                  </a:lnTo>
                  <a:lnTo>
                    <a:pt x="637" y="392"/>
                  </a:lnTo>
                  <a:lnTo>
                    <a:pt x="633" y="393"/>
                  </a:lnTo>
                  <a:lnTo>
                    <a:pt x="637" y="396"/>
                  </a:lnTo>
                  <a:lnTo>
                    <a:pt x="640" y="397"/>
                  </a:lnTo>
                  <a:lnTo>
                    <a:pt x="638" y="403"/>
                  </a:lnTo>
                  <a:lnTo>
                    <a:pt x="633" y="402"/>
                  </a:lnTo>
                  <a:lnTo>
                    <a:pt x="627" y="399"/>
                  </a:lnTo>
                  <a:lnTo>
                    <a:pt x="624" y="397"/>
                  </a:lnTo>
                  <a:lnTo>
                    <a:pt x="620" y="397"/>
                  </a:lnTo>
                  <a:lnTo>
                    <a:pt x="618" y="392"/>
                  </a:lnTo>
                  <a:lnTo>
                    <a:pt x="611" y="389"/>
                  </a:lnTo>
                  <a:lnTo>
                    <a:pt x="607" y="389"/>
                  </a:lnTo>
                  <a:lnTo>
                    <a:pt x="600" y="392"/>
                  </a:lnTo>
                  <a:lnTo>
                    <a:pt x="594" y="392"/>
                  </a:lnTo>
                  <a:lnTo>
                    <a:pt x="592" y="395"/>
                  </a:lnTo>
                  <a:lnTo>
                    <a:pt x="590" y="399"/>
                  </a:lnTo>
                  <a:lnTo>
                    <a:pt x="590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3" y="403"/>
                  </a:lnTo>
                  <a:lnTo>
                    <a:pt x="594" y="403"/>
                  </a:lnTo>
                  <a:lnTo>
                    <a:pt x="594" y="405"/>
                  </a:lnTo>
                  <a:lnTo>
                    <a:pt x="594" y="406"/>
                  </a:lnTo>
                  <a:lnTo>
                    <a:pt x="594" y="408"/>
                  </a:lnTo>
                  <a:lnTo>
                    <a:pt x="596" y="408"/>
                  </a:lnTo>
                  <a:lnTo>
                    <a:pt x="596" y="406"/>
                  </a:lnTo>
                  <a:lnTo>
                    <a:pt x="597" y="406"/>
                  </a:lnTo>
                  <a:lnTo>
                    <a:pt x="597" y="405"/>
                  </a:lnTo>
                  <a:lnTo>
                    <a:pt x="598" y="405"/>
                  </a:lnTo>
                  <a:lnTo>
                    <a:pt x="598" y="406"/>
                  </a:lnTo>
                  <a:lnTo>
                    <a:pt x="600" y="406"/>
                  </a:lnTo>
                  <a:lnTo>
                    <a:pt x="600" y="408"/>
                  </a:lnTo>
                  <a:lnTo>
                    <a:pt x="600" y="409"/>
                  </a:lnTo>
                  <a:lnTo>
                    <a:pt x="601" y="409"/>
                  </a:lnTo>
                  <a:lnTo>
                    <a:pt x="601" y="408"/>
                  </a:lnTo>
                  <a:lnTo>
                    <a:pt x="601" y="406"/>
                  </a:lnTo>
                  <a:lnTo>
                    <a:pt x="603" y="406"/>
                  </a:lnTo>
                  <a:lnTo>
                    <a:pt x="603" y="408"/>
                  </a:lnTo>
                  <a:lnTo>
                    <a:pt x="604" y="409"/>
                  </a:lnTo>
                  <a:lnTo>
                    <a:pt x="605" y="409"/>
                  </a:lnTo>
                  <a:lnTo>
                    <a:pt x="605" y="410"/>
                  </a:lnTo>
                  <a:lnTo>
                    <a:pt x="605" y="412"/>
                  </a:lnTo>
                  <a:lnTo>
                    <a:pt x="605" y="413"/>
                  </a:lnTo>
                  <a:lnTo>
                    <a:pt x="605" y="415"/>
                  </a:lnTo>
                  <a:lnTo>
                    <a:pt x="607" y="415"/>
                  </a:lnTo>
                  <a:lnTo>
                    <a:pt x="605" y="415"/>
                  </a:lnTo>
                  <a:lnTo>
                    <a:pt x="605" y="416"/>
                  </a:lnTo>
                  <a:lnTo>
                    <a:pt x="605" y="418"/>
                  </a:lnTo>
                  <a:lnTo>
                    <a:pt x="607" y="418"/>
                  </a:lnTo>
                  <a:lnTo>
                    <a:pt x="608" y="418"/>
                  </a:lnTo>
                  <a:lnTo>
                    <a:pt x="608" y="419"/>
                  </a:lnTo>
                  <a:lnTo>
                    <a:pt x="608" y="421"/>
                  </a:lnTo>
                  <a:lnTo>
                    <a:pt x="609" y="421"/>
                  </a:lnTo>
                  <a:lnTo>
                    <a:pt x="609" y="419"/>
                  </a:lnTo>
                  <a:lnTo>
                    <a:pt x="611" y="419"/>
                  </a:lnTo>
                  <a:lnTo>
                    <a:pt x="611" y="421"/>
                  </a:lnTo>
                  <a:lnTo>
                    <a:pt x="612" y="421"/>
                  </a:lnTo>
                  <a:lnTo>
                    <a:pt x="612" y="422"/>
                  </a:lnTo>
                  <a:lnTo>
                    <a:pt x="614" y="422"/>
                  </a:lnTo>
                  <a:lnTo>
                    <a:pt x="615" y="422"/>
                  </a:lnTo>
                  <a:lnTo>
                    <a:pt x="616" y="422"/>
                  </a:lnTo>
                  <a:lnTo>
                    <a:pt x="616" y="423"/>
                  </a:lnTo>
                  <a:lnTo>
                    <a:pt x="616" y="425"/>
                  </a:lnTo>
                  <a:lnTo>
                    <a:pt x="618" y="425"/>
                  </a:lnTo>
                  <a:lnTo>
                    <a:pt x="618" y="426"/>
                  </a:lnTo>
                  <a:lnTo>
                    <a:pt x="618" y="428"/>
                  </a:lnTo>
                  <a:lnTo>
                    <a:pt x="619" y="428"/>
                  </a:lnTo>
                  <a:lnTo>
                    <a:pt x="620" y="429"/>
                  </a:lnTo>
                  <a:lnTo>
                    <a:pt x="622" y="429"/>
                  </a:lnTo>
                  <a:lnTo>
                    <a:pt x="622" y="428"/>
                  </a:lnTo>
                  <a:lnTo>
                    <a:pt x="623" y="428"/>
                  </a:lnTo>
                  <a:lnTo>
                    <a:pt x="624" y="428"/>
                  </a:lnTo>
                  <a:lnTo>
                    <a:pt x="624" y="429"/>
                  </a:lnTo>
                  <a:lnTo>
                    <a:pt x="626" y="429"/>
                  </a:lnTo>
                  <a:lnTo>
                    <a:pt x="626" y="428"/>
                  </a:lnTo>
                  <a:lnTo>
                    <a:pt x="627" y="428"/>
                  </a:lnTo>
                  <a:lnTo>
                    <a:pt x="627" y="429"/>
                  </a:lnTo>
                  <a:lnTo>
                    <a:pt x="629" y="429"/>
                  </a:lnTo>
                  <a:lnTo>
                    <a:pt x="629" y="431"/>
                  </a:lnTo>
                  <a:lnTo>
                    <a:pt x="629" y="432"/>
                  </a:lnTo>
                  <a:lnTo>
                    <a:pt x="630" y="432"/>
                  </a:lnTo>
                  <a:lnTo>
                    <a:pt x="630" y="434"/>
                  </a:lnTo>
                  <a:lnTo>
                    <a:pt x="630" y="435"/>
                  </a:lnTo>
                  <a:lnTo>
                    <a:pt x="630" y="436"/>
                  </a:lnTo>
                  <a:lnTo>
                    <a:pt x="631" y="436"/>
                  </a:lnTo>
                  <a:lnTo>
                    <a:pt x="631" y="439"/>
                  </a:lnTo>
                  <a:lnTo>
                    <a:pt x="633" y="439"/>
                  </a:lnTo>
                  <a:lnTo>
                    <a:pt x="633" y="441"/>
                  </a:lnTo>
                  <a:lnTo>
                    <a:pt x="634" y="441"/>
                  </a:lnTo>
                  <a:lnTo>
                    <a:pt x="634" y="442"/>
                  </a:lnTo>
                  <a:lnTo>
                    <a:pt x="635" y="442"/>
                  </a:lnTo>
                  <a:lnTo>
                    <a:pt x="637" y="442"/>
                  </a:lnTo>
                  <a:lnTo>
                    <a:pt x="637" y="444"/>
                  </a:lnTo>
                  <a:lnTo>
                    <a:pt x="638" y="444"/>
                  </a:lnTo>
                  <a:lnTo>
                    <a:pt x="638" y="445"/>
                  </a:lnTo>
                  <a:lnTo>
                    <a:pt x="638" y="446"/>
                  </a:lnTo>
                  <a:lnTo>
                    <a:pt x="638" y="448"/>
                  </a:lnTo>
                  <a:lnTo>
                    <a:pt x="638" y="449"/>
                  </a:lnTo>
                  <a:lnTo>
                    <a:pt x="637" y="449"/>
                  </a:lnTo>
                  <a:lnTo>
                    <a:pt x="637" y="451"/>
                  </a:lnTo>
                  <a:lnTo>
                    <a:pt x="637" y="452"/>
                  </a:lnTo>
                  <a:lnTo>
                    <a:pt x="635" y="452"/>
                  </a:lnTo>
                  <a:lnTo>
                    <a:pt x="635" y="454"/>
                  </a:lnTo>
                  <a:lnTo>
                    <a:pt x="635" y="455"/>
                  </a:lnTo>
                  <a:lnTo>
                    <a:pt x="634" y="455"/>
                  </a:lnTo>
                  <a:lnTo>
                    <a:pt x="635" y="455"/>
                  </a:lnTo>
                  <a:lnTo>
                    <a:pt x="635" y="457"/>
                  </a:lnTo>
                  <a:lnTo>
                    <a:pt x="635" y="458"/>
                  </a:lnTo>
                  <a:lnTo>
                    <a:pt x="635" y="459"/>
                  </a:lnTo>
                  <a:lnTo>
                    <a:pt x="635" y="461"/>
                  </a:lnTo>
                  <a:lnTo>
                    <a:pt x="635" y="462"/>
                  </a:lnTo>
                  <a:lnTo>
                    <a:pt x="637" y="462"/>
                  </a:lnTo>
                  <a:lnTo>
                    <a:pt x="637" y="461"/>
                  </a:lnTo>
                  <a:lnTo>
                    <a:pt x="638" y="461"/>
                  </a:lnTo>
                  <a:lnTo>
                    <a:pt x="638" y="462"/>
                  </a:lnTo>
                  <a:lnTo>
                    <a:pt x="640" y="462"/>
                  </a:lnTo>
                  <a:lnTo>
                    <a:pt x="641" y="462"/>
                  </a:lnTo>
                  <a:lnTo>
                    <a:pt x="641" y="464"/>
                  </a:lnTo>
                  <a:lnTo>
                    <a:pt x="640" y="464"/>
                  </a:lnTo>
                  <a:lnTo>
                    <a:pt x="640" y="465"/>
                  </a:lnTo>
                  <a:lnTo>
                    <a:pt x="641" y="465"/>
                  </a:lnTo>
                  <a:lnTo>
                    <a:pt x="641" y="467"/>
                  </a:lnTo>
                  <a:lnTo>
                    <a:pt x="642" y="467"/>
                  </a:lnTo>
                  <a:lnTo>
                    <a:pt x="642" y="468"/>
                  </a:lnTo>
                  <a:lnTo>
                    <a:pt x="644" y="468"/>
                  </a:lnTo>
                  <a:lnTo>
                    <a:pt x="644" y="470"/>
                  </a:lnTo>
                  <a:lnTo>
                    <a:pt x="645" y="470"/>
                  </a:lnTo>
                  <a:lnTo>
                    <a:pt x="646" y="470"/>
                  </a:lnTo>
                  <a:lnTo>
                    <a:pt x="646" y="471"/>
                  </a:lnTo>
                  <a:lnTo>
                    <a:pt x="646" y="472"/>
                  </a:lnTo>
                  <a:lnTo>
                    <a:pt x="646" y="474"/>
                  </a:lnTo>
                  <a:lnTo>
                    <a:pt x="648" y="474"/>
                  </a:lnTo>
                  <a:lnTo>
                    <a:pt x="648" y="475"/>
                  </a:lnTo>
                  <a:lnTo>
                    <a:pt x="646" y="475"/>
                  </a:lnTo>
                  <a:lnTo>
                    <a:pt x="646" y="477"/>
                  </a:lnTo>
                  <a:lnTo>
                    <a:pt x="648" y="477"/>
                  </a:lnTo>
                  <a:lnTo>
                    <a:pt x="648" y="478"/>
                  </a:lnTo>
                  <a:lnTo>
                    <a:pt x="649" y="478"/>
                  </a:lnTo>
                  <a:lnTo>
                    <a:pt x="649" y="480"/>
                  </a:lnTo>
                  <a:lnTo>
                    <a:pt x="649" y="481"/>
                  </a:lnTo>
                  <a:lnTo>
                    <a:pt x="649" y="483"/>
                  </a:lnTo>
                  <a:lnTo>
                    <a:pt x="651" y="483"/>
                  </a:lnTo>
                  <a:lnTo>
                    <a:pt x="652" y="483"/>
                  </a:lnTo>
                  <a:lnTo>
                    <a:pt x="652" y="481"/>
                  </a:lnTo>
                  <a:lnTo>
                    <a:pt x="653" y="481"/>
                  </a:lnTo>
                  <a:lnTo>
                    <a:pt x="653" y="483"/>
                  </a:lnTo>
                  <a:lnTo>
                    <a:pt x="655" y="483"/>
                  </a:lnTo>
                  <a:lnTo>
                    <a:pt x="656" y="483"/>
                  </a:lnTo>
                  <a:lnTo>
                    <a:pt x="656" y="484"/>
                  </a:lnTo>
                  <a:lnTo>
                    <a:pt x="657" y="484"/>
                  </a:lnTo>
                  <a:lnTo>
                    <a:pt x="660" y="484"/>
                  </a:lnTo>
                  <a:lnTo>
                    <a:pt x="660" y="485"/>
                  </a:lnTo>
                  <a:lnTo>
                    <a:pt x="661" y="485"/>
                  </a:lnTo>
                  <a:lnTo>
                    <a:pt x="661" y="487"/>
                  </a:lnTo>
                  <a:lnTo>
                    <a:pt x="663" y="487"/>
                  </a:lnTo>
                  <a:lnTo>
                    <a:pt x="663" y="488"/>
                  </a:lnTo>
                  <a:lnTo>
                    <a:pt x="663" y="490"/>
                  </a:lnTo>
                  <a:lnTo>
                    <a:pt x="664" y="490"/>
                  </a:lnTo>
                  <a:lnTo>
                    <a:pt x="664" y="491"/>
                  </a:lnTo>
                  <a:lnTo>
                    <a:pt x="664" y="493"/>
                  </a:lnTo>
                  <a:lnTo>
                    <a:pt x="666" y="493"/>
                  </a:lnTo>
                  <a:lnTo>
                    <a:pt x="667" y="493"/>
                  </a:lnTo>
                  <a:lnTo>
                    <a:pt x="668" y="493"/>
                  </a:lnTo>
                  <a:lnTo>
                    <a:pt x="670" y="494"/>
                  </a:lnTo>
                  <a:lnTo>
                    <a:pt x="670" y="495"/>
                  </a:lnTo>
                  <a:lnTo>
                    <a:pt x="670" y="497"/>
                  </a:lnTo>
                  <a:lnTo>
                    <a:pt x="670" y="498"/>
                  </a:lnTo>
                  <a:lnTo>
                    <a:pt x="668" y="498"/>
                  </a:lnTo>
                  <a:lnTo>
                    <a:pt x="668" y="500"/>
                  </a:lnTo>
                  <a:lnTo>
                    <a:pt x="667" y="500"/>
                  </a:lnTo>
                  <a:lnTo>
                    <a:pt x="667" y="501"/>
                  </a:lnTo>
                  <a:lnTo>
                    <a:pt x="667" y="503"/>
                  </a:lnTo>
                  <a:lnTo>
                    <a:pt x="667" y="504"/>
                  </a:lnTo>
                  <a:lnTo>
                    <a:pt x="667" y="506"/>
                  </a:lnTo>
                  <a:lnTo>
                    <a:pt x="667" y="507"/>
                  </a:lnTo>
                  <a:lnTo>
                    <a:pt x="667" y="508"/>
                  </a:lnTo>
                  <a:lnTo>
                    <a:pt x="666" y="510"/>
                  </a:lnTo>
                  <a:lnTo>
                    <a:pt x="666" y="511"/>
                  </a:lnTo>
                  <a:lnTo>
                    <a:pt x="666" y="513"/>
                  </a:lnTo>
                  <a:lnTo>
                    <a:pt x="664" y="513"/>
                  </a:lnTo>
                  <a:lnTo>
                    <a:pt x="664" y="514"/>
                  </a:lnTo>
                  <a:lnTo>
                    <a:pt x="664" y="516"/>
                  </a:lnTo>
                  <a:lnTo>
                    <a:pt x="663" y="516"/>
                  </a:lnTo>
                  <a:lnTo>
                    <a:pt x="663" y="517"/>
                  </a:lnTo>
                  <a:lnTo>
                    <a:pt x="661" y="517"/>
                  </a:lnTo>
                  <a:lnTo>
                    <a:pt x="660" y="517"/>
                  </a:lnTo>
                  <a:lnTo>
                    <a:pt x="660" y="519"/>
                  </a:lnTo>
                  <a:lnTo>
                    <a:pt x="659" y="519"/>
                  </a:lnTo>
                  <a:lnTo>
                    <a:pt x="659" y="520"/>
                  </a:lnTo>
                  <a:lnTo>
                    <a:pt x="659" y="521"/>
                  </a:lnTo>
                  <a:lnTo>
                    <a:pt x="659" y="523"/>
                  </a:lnTo>
                  <a:lnTo>
                    <a:pt x="656" y="526"/>
                  </a:lnTo>
                  <a:lnTo>
                    <a:pt x="655" y="526"/>
                  </a:lnTo>
                  <a:lnTo>
                    <a:pt x="655" y="527"/>
                  </a:lnTo>
                  <a:lnTo>
                    <a:pt x="653" y="527"/>
                  </a:lnTo>
                  <a:lnTo>
                    <a:pt x="653" y="529"/>
                  </a:lnTo>
                  <a:lnTo>
                    <a:pt x="655" y="529"/>
                  </a:lnTo>
                  <a:lnTo>
                    <a:pt x="655" y="530"/>
                  </a:lnTo>
                  <a:lnTo>
                    <a:pt x="655" y="531"/>
                  </a:lnTo>
                  <a:lnTo>
                    <a:pt x="655" y="533"/>
                  </a:lnTo>
                  <a:lnTo>
                    <a:pt x="655" y="534"/>
                  </a:lnTo>
                  <a:lnTo>
                    <a:pt x="655" y="536"/>
                  </a:lnTo>
                  <a:lnTo>
                    <a:pt x="653" y="536"/>
                  </a:lnTo>
                  <a:lnTo>
                    <a:pt x="653" y="537"/>
                  </a:lnTo>
                  <a:lnTo>
                    <a:pt x="652" y="537"/>
                  </a:lnTo>
                  <a:lnTo>
                    <a:pt x="652" y="539"/>
                  </a:lnTo>
                  <a:lnTo>
                    <a:pt x="652" y="540"/>
                  </a:lnTo>
                  <a:lnTo>
                    <a:pt x="651" y="540"/>
                  </a:lnTo>
                  <a:lnTo>
                    <a:pt x="649" y="540"/>
                  </a:lnTo>
                  <a:lnTo>
                    <a:pt x="649" y="542"/>
                  </a:lnTo>
                  <a:lnTo>
                    <a:pt x="649" y="543"/>
                  </a:lnTo>
                  <a:lnTo>
                    <a:pt x="649" y="544"/>
                  </a:lnTo>
                  <a:lnTo>
                    <a:pt x="648" y="544"/>
                  </a:lnTo>
                  <a:lnTo>
                    <a:pt x="648" y="546"/>
                  </a:lnTo>
                  <a:lnTo>
                    <a:pt x="646" y="546"/>
                  </a:lnTo>
                  <a:lnTo>
                    <a:pt x="646" y="547"/>
                  </a:lnTo>
                  <a:lnTo>
                    <a:pt x="645" y="547"/>
                  </a:lnTo>
                  <a:lnTo>
                    <a:pt x="645" y="549"/>
                  </a:lnTo>
                  <a:lnTo>
                    <a:pt x="644" y="549"/>
                  </a:lnTo>
                  <a:lnTo>
                    <a:pt x="644" y="550"/>
                  </a:lnTo>
                  <a:lnTo>
                    <a:pt x="644" y="552"/>
                  </a:lnTo>
                  <a:lnTo>
                    <a:pt x="644" y="553"/>
                  </a:lnTo>
                  <a:lnTo>
                    <a:pt x="644" y="555"/>
                  </a:lnTo>
                  <a:lnTo>
                    <a:pt x="644" y="556"/>
                  </a:lnTo>
                  <a:lnTo>
                    <a:pt x="644" y="557"/>
                  </a:lnTo>
                  <a:lnTo>
                    <a:pt x="645" y="557"/>
                  </a:lnTo>
                  <a:lnTo>
                    <a:pt x="645" y="559"/>
                  </a:lnTo>
                  <a:lnTo>
                    <a:pt x="645" y="560"/>
                  </a:lnTo>
                  <a:lnTo>
                    <a:pt x="646" y="560"/>
                  </a:lnTo>
                  <a:lnTo>
                    <a:pt x="646" y="562"/>
                  </a:lnTo>
                  <a:lnTo>
                    <a:pt x="646" y="563"/>
                  </a:lnTo>
                  <a:lnTo>
                    <a:pt x="645" y="563"/>
                  </a:lnTo>
                  <a:lnTo>
                    <a:pt x="644" y="563"/>
                  </a:lnTo>
                  <a:lnTo>
                    <a:pt x="644" y="565"/>
                  </a:lnTo>
                  <a:lnTo>
                    <a:pt x="642" y="565"/>
                  </a:lnTo>
                  <a:lnTo>
                    <a:pt x="641" y="565"/>
                  </a:lnTo>
                  <a:lnTo>
                    <a:pt x="641" y="566"/>
                  </a:lnTo>
                  <a:lnTo>
                    <a:pt x="640" y="566"/>
                  </a:lnTo>
                  <a:lnTo>
                    <a:pt x="638" y="566"/>
                  </a:lnTo>
                  <a:lnTo>
                    <a:pt x="637" y="566"/>
                  </a:lnTo>
                  <a:lnTo>
                    <a:pt x="637" y="568"/>
                  </a:lnTo>
                  <a:lnTo>
                    <a:pt x="635" y="568"/>
                  </a:lnTo>
                  <a:lnTo>
                    <a:pt x="635" y="569"/>
                  </a:lnTo>
                  <a:lnTo>
                    <a:pt x="634" y="569"/>
                  </a:lnTo>
                  <a:lnTo>
                    <a:pt x="634" y="570"/>
                  </a:lnTo>
                  <a:lnTo>
                    <a:pt x="633" y="570"/>
                  </a:lnTo>
                  <a:lnTo>
                    <a:pt x="631" y="570"/>
                  </a:lnTo>
                  <a:lnTo>
                    <a:pt x="630" y="570"/>
                  </a:lnTo>
                  <a:lnTo>
                    <a:pt x="630" y="572"/>
                  </a:lnTo>
                  <a:lnTo>
                    <a:pt x="629" y="572"/>
                  </a:lnTo>
                  <a:lnTo>
                    <a:pt x="627" y="572"/>
                  </a:lnTo>
                  <a:lnTo>
                    <a:pt x="627" y="573"/>
                  </a:lnTo>
                  <a:lnTo>
                    <a:pt x="626" y="573"/>
                  </a:lnTo>
                  <a:lnTo>
                    <a:pt x="624" y="573"/>
                  </a:lnTo>
                  <a:lnTo>
                    <a:pt x="624" y="575"/>
                  </a:lnTo>
                  <a:lnTo>
                    <a:pt x="623" y="575"/>
                  </a:lnTo>
                  <a:lnTo>
                    <a:pt x="622" y="575"/>
                  </a:lnTo>
                  <a:lnTo>
                    <a:pt x="620" y="575"/>
                  </a:lnTo>
                  <a:lnTo>
                    <a:pt x="620" y="576"/>
                  </a:lnTo>
                  <a:lnTo>
                    <a:pt x="619" y="576"/>
                  </a:lnTo>
                  <a:lnTo>
                    <a:pt x="618" y="576"/>
                  </a:lnTo>
                  <a:lnTo>
                    <a:pt x="616" y="576"/>
                  </a:lnTo>
                  <a:lnTo>
                    <a:pt x="615" y="576"/>
                  </a:lnTo>
                  <a:lnTo>
                    <a:pt x="614" y="576"/>
                  </a:lnTo>
                  <a:lnTo>
                    <a:pt x="612" y="576"/>
                  </a:lnTo>
                  <a:lnTo>
                    <a:pt x="611" y="576"/>
                  </a:lnTo>
                  <a:lnTo>
                    <a:pt x="609" y="576"/>
                  </a:lnTo>
                  <a:lnTo>
                    <a:pt x="608" y="576"/>
                  </a:lnTo>
                  <a:lnTo>
                    <a:pt x="608" y="578"/>
                  </a:lnTo>
                  <a:lnTo>
                    <a:pt x="607" y="578"/>
                  </a:lnTo>
                  <a:lnTo>
                    <a:pt x="607" y="579"/>
                  </a:lnTo>
                  <a:lnTo>
                    <a:pt x="605" y="579"/>
                  </a:lnTo>
                  <a:lnTo>
                    <a:pt x="605" y="578"/>
                  </a:lnTo>
                  <a:lnTo>
                    <a:pt x="604" y="578"/>
                  </a:lnTo>
                  <a:lnTo>
                    <a:pt x="604" y="579"/>
                  </a:lnTo>
                  <a:lnTo>
                    <a:pt x="603" y="579"/>
                  </a:lnTo>
                  <a:lnTo>
                    <a:pt x="601" y="579"/>
                  </a:lnTo>
                  <a:lnTo>
                    <a:pt x="601" y="580"/>
                  </a:lnTo>
                  <a:lnTo>
                    <a:pt x="600" y="580"/>
                  </a:lnTo>
                  <a:lnTo>
                    <a:pt x="598" y="580"/>
                  </a:lnTo>
                  <a:lnTo>
                    <a:pt x="598" y="582"/>
                  </a:lnTo>
                  <a:lnTo>
                    <a:pt x="598" y="583"/>
                  </a:lnTo>
                  <a:lnTo>
                    <a:pt x="597" y="583"/>
                  </a:lnTo>
                  <a:lnTo>
                    <a:pt x="596" y="583"/>
                  </a:lnTo>
                  <a:lnTo>
                    <a:pt x="594" y="583"/>
                  </a:lnTo>
                  <a:lnTo>
                    <a:pt x="594" y="585"/>
                  </a:lnTo>
                  <a:lnTo>
                    <a:pt x="594" y="586"/>
                  </a:lnTo>
                  <a:lnTo>
                    <a:pt x="593" y="586"/>
                  </a:lnTo>
                  <a:lnTo>
                    <a:pt x="593" y="588"/>
                  </a:lnTo>
                  <a:lnTo>
                    <a:pt x="592" y="588"/>
                  </a:lnTo>
                  <a:lnTo>
                    <a:pt x="592" y="589"/>
                  </a:lnTo>
                  <a:lnTo>
                    <a:pt x="590" y="589"/>
                  </a:lnTo>
                  <a:lnTo>
                    <a:pt x="590" y="591"/>
                  </a:lnTo>
                  <a:lnTo>
                    <a:pt x="589" y="589"/>
                  </a:lnTo>
                  <a:lnTo>
                    <a:pt x="572" y="589"/>
                  </a:lnTo>
                  <a:lnTo>
                    <a:pt x="572" y="591"/>
                  </a:lnTo>
                  <a:lnTo>
                    <a:pt x="571" y="589"/>
                  </a:lnTo>
                  <a:lnTo>
                    <a:pt x="571" y="591"/>
                  </a:lnTo>
                  <a:lnTo>
                    <a:pt x="570" y="591"/>
                  </a:lnTo>
                  <a:lnTo>
                    <a:pt x="568" y="591"/>
                  </a:lnTo>
                  <a:lnTo>
                    <a:pt x="567" y="591"/>
                  </a:lnTo>
                  <a:lnTo>
                    <a:pt x="567" y="589"/>
                  </a:lnTo>
                  <a:lnTo>
                    <a:pt x="566" y="589"/>
                  </a:lnTo>
                  <a:lnTo>
                    <a:pt x="566" y="588"/>
                  </a:lnTo>
                  <a:lnTo>
                    <a:pt x="564" y="588"/>
                  </a:lnTo>
                  <a:lnTo>
                    <a:pt x="563" y="588"/>
                  </a:lnTo>
                  <a:lnTo>
                    <a:pt x="561" y="588"/>
                  </a:lnTo>
                  <a:lnTo>
                    <a:pt x="561" y="586"/>
                  </a:lnTo>
                  <a:lnTo>
                    <a:pt x="561" y="585"/>
                  </a:lnTo>
                  <a:lnTo>
                    <a:pt x="561" y="583"/>
                  </a:lnTo>
                  <a:lnTo>
                    <a:pt x="561" y="582"/>
                  </a:lnTo>
                  <a:lnTo>
                    <a:pt x="561" y="580"/>
                  </a:lnTo>
                  <a:lnTo>
                    <a:pt x="561" y="579"/>
                  </a:lnTo>
                  <a:lnTo>
                    <a:pt x="561" y="578"/>
                  </a:lnTo>
                  <a:lnTo>
                    <a:pt x="563" y="578"/>
                  </a:lnTo>
                  <a:lnTo>
                    <a:pt x="561" y="578"/>
                  </a:lnTo>
                  <a:lnTo>
                    <a:pt x="561" y="576"/>
                  </a:lnTo>
                  <a:lnTo>
                    <a:pt x="561" y="575"/>
                  </a:lnTo>
                  <a:lnTo>
                    <a:pt x="561" y="573"/>
                  </a:lnTo>
                  <a:lnTo>
                    <a:pt x="560" y="573"/>
                  </a:lnTo>
                  <a:lnTo>
                    <a:pt x="560" y="572"/>
                  </a:lnTo>
                  <a:lnTo>
                    <a:pt x="560" y="570"/>
                  </a:lnTo>
                  <a:lnTo>
                    <a:pt x="560" y="569"/>
                  </a:lnTo>
                  <a:lnTo>
                    <a:pt x="560" y="568"/>
                  </a:lnTo>
                  <a:lnTo>
                    <a:pt x="560" y="566"/>
                  </a:lnTo>
                  <a:lnTo>
                    <a:pt x="560" y="565"/>
                  </a:lnTo>
                  <a:lnTo>
                    <a:pt x="560" y="563"/>
                  </a:lnTo>
                  <a:lnTo>
                    <a:pt x="561" y="563"/>
                  </a:lnTo>
                  <a:lnTo>
                    <a:pt x="561" y="562"/>
                  </a:lnTo>
                  <a:lnTo>
                    <a:pt x="561" y="560"/>
                  </a:lnTo>
                  <a:lnTo>
                    <a:pt x="563" y="560"/>
                  </a:lnTo>
                  <a:lnTo>
                    <a:pt x="563" y="559"/>
                  </a:lnTo>
                  <a:lnTo>
                    <a:pt x="561" y="556"/>
                  </a:lnTo>
                  <a:lnTo>
                    <a:pt x="549" y="556"/>
                  </a:lnTo>
                  <a:lnTo>
                    <a:pt x="549" y="557"/>
                  </a:lnTo>
                  <a:lnTo>
                    <a:pt x="549" y="559"/>
                  </a:lnTo>
                  <a:lnTo>
                    <a:pt x="549" y="560"/>
                  </a:lnTo>
                  <a:lnTo>
                    <a:pt x="549" y="562"/>
                  </a:lnTo>
                  <a:lnTo>
                    <a:pt x="549" y="563"/>
                  </a:lnTo>
                  <a:lnTo>
                    <a:pt x="549" y="565"/>
                  </a:lnTo>
                  <a:lnTo>
                    <a:pt x="549" y="566"/>
                  </a:lnTo>
                  <a:lnTo>
                    <a:pt x="549" y="568"/>
                  </a:lnTo>
                  <a:lnTo>
                    <a:pt x="549" y="569"/>
                  </a:lnTo>
                  <a:lnTo>
                    <a:pt x="549" y="570"/>
                  </a:lnTo>
                  <a:lnTo>
                    <a:pt x="549" y="572"/>
                  </a:lnTo>
                  <a:lnTo>
                    <a:pt x="549" y="573"/>
                  </a:lnTo>
                  <a:lnTo>
                    <a:pt x="549" y="575"/>
                  </a:lnTo>
                  <a:lnTo>
                    <a:pt x="549" y="576"/>
                  </a:lnTo>
                  <a:lnTo>
                    <a:pt x="549" y="578"/>
                  </a:lnTo>
                  <a:lnTo>
                    <a:pt x="550" y="578"/>
                  </a:lnTo>
                  <a:lnTo>
                    <a:pt x="549" y="579"/>
                  </a:lnTo>
                  <a:lnTo>
                    <a:pt x="548" y="583"/>
                  </a:lnTo>
                  <a:lnTo>
                    <a:pt x="545" y="588"/>
                  </a:lnTo>
                  <a:lnTo>
                    <a:pt x="544" y="592"/>
                  </a:lnTo>
                  <a:lnTo>
                    <a:pt x="542" y="593"/>
                  </a:lnTo>
                  <a:lnTo>
                    <a:pt x="541" y="596"/>
                  </a:lnTo>
                  <a:lnTo>
                    <a:pt x="538" y="604"/>
                  </a:lnTo>
                  <a:lnTo>
                    <a:pt x="537" y="605"/>
                  </a:lnTo>
                  <a:lnTo>
                    <a:pt x="530" y="619"/>
                  </a:lnTo>
                  <a:lnTo>
                    <a:pt x="526" y="631"/>
                  </a:lnTo>
                  <a:lnTo>
                    <a:pt x="524" y="632"/>
                  </a:lnTo>
                  <a:lnTo>
                    <a:pt x="524" y="634"/>
                  </a:lnTo>
                  <a:lnTo>
                    <a:pt x="523" y="634"/>
                  </a:lnTo>
                  <a:lnTo>
                    <a:pt x="523" y="635"/>
                  </a:lnTo>
                  <a:lnTo>
                    <a:pt x="522" y="637"/>
                  </a:lnTo>
                  <a:lnTo>
                    <a:pt x="520" y="637"/>
                  </a:lnTo>
                  <a:lnTo>
                    <a:pt x="520" y="638"/>
                  </a:lnTo>
                  <a:lnTo>
                    <a:pt x="519" y="638"/>
                  </a:lnTo>
                  <a:lnTo>
                    <a:pt x="518" y="638"/>
                  </a:lnTo>
                  <a:lnTo>
                    <a:pt x="518" y="640"/>
                  </a:lnTo>
                  <a:lnTo>
                    <a:pt x="516" y="641"/>
                  </a:lnTo>
                  <a:lnTo>
                    <a:pt x="516" y="642"/>
                  </a:lnTo>
                  <a:lnTo>
                    <a:pt x="515" y="642"/>
                  </a:lnTo>
                  <a:lnTo>
                    <a:pt x="515" y="640"/>
                  </a:lnTo>
                  <a:lnTo>
                    <a:pt x="513" y="637"/>
                  </a:lnTo>
                  <a:lnTo>
                    <a:pt x="512" y="632"/>
                  </a:lnTo>
                  <a:lnTo>
                    <a:pt x="511" y="628"/>
                  </a:lnTo>
                  <a:lnTo>
                    <a:pt x="509" y="624"/>
                  </a:lnTo>
                  <a:lnTo>
                    <a:pt x="508" y="621"/>
                  </a:lnTo>
                  <a:lnTo>
                    <a:pt x="508" y="618"/>
                  </a:lnTo>
                  <a:lnTo>
                    <a:pt x="507" y="614"/>
                  </a:lnTo>
                  <a:lnTo>
                    <a:pt x="505" y="611"/>
                  </a:lnTo>
                  <a:lnTo>
                    <a:pt x="504" y="606"/>
                  </a:lnTo>
                  <a:lnTo>
                    <a:pt x="503" y="602"/>
                  </a:lnTo>
                  <a:lnTo>
                    <a:pt x="501" y="599"/>
                  </a:lnTo>
                  <a:lnTo>
                    <a:pt x="500" y="595"/>
                  </a:lnTo>
                  <a:lnTo>
                    <a:pt x="500" y="592"/>
                  </a:lnTo>
                  <a:lnTo>
                    <a:pt x="498" y="588"/>
                  </a:lnTo>
                  <a:lnTo>
                    <a:pt x="497" y="585"/>
                  </a:lnTo>
                  <a:lnTo>
                    <a:pt x="496" y="582"/>
                  </a:lnTo>
                  <a:lnTo>
                    <a:pt x="494" y="578"/>
                  </a:lnTo>
                  <a:lnTo>
                    <a:pt x="494" y="576"/>
                  </a:lnTo>
                  <a:lnTo>
                    <a:pt x="493" y="575"/>
                  </a:lnTo>
                  <a:lnTo>
                    <a:pt x="493" y="573"/>
                  </a:lnTo>
                  <a:lnTo>
                    <a:pt x="492" y="573"/>
                  </a:lnTo>
                  <a:lnTo>
                    <a:pt x="492" y="575"/>
                  </a:lnTo>
                  <a:lnTo>
                    <a:pt x="490" y="575"/>
                  </a:lnTo>
                  <a:lnTo>
                    <a:pt x="489" y="575"/>
                  </a:lnTo>
                  <a:lnTo>
                    <a:pt x="487" y="575"/>
                  </a:lnTo>
                  <a:lnTo>
                    <a:pt x="486" y="575"/>
                  </a:lnTo>
                  <a:lnTo>
                    <a:pt x="485" y="575"/>
                  </a:lnTo>
                  <a:lnTo>
                    <a:pt x="483" y="573"/>
                  </a:lnTo>
                  <a:lnTo>
                    <a:pt x="482" y="573"/>
                  </a:lnTo>
                  <a:lnTo>
                    <a:pt x="481" y="573"/>
                  </a:lnTo>
                  <a:lnTo>
                    <a:pt x="479" y="573"/>
                  </a:lnTo>
                  <a:lnTo>
                    <a:pt x="478" y="573"/>
                  </a:lnTo>
                  <a:lnTo>
                    <a:pt x="476" y="573"/>
                  </a:lnTo>
                  <a:lnTo>
                    <a:pt x="476" y="572"/>
                  </a:lnTo>
                  <a:lnTo>
                    <a:pt x="476" y="569"/>
                  </a:lnTo>
                  <a:lnTo>
                    <a:pt x="475" y="566"/>
                  </a:lnTo>
                  <a:lnTo>
                    <a:pt x="475" y="562"/>
                  </a:lnTo>
                  <a:lnTo>
                    <a:pt x="475" y="559"/>
                  </a:lnTo>
                  <a:lnTo>
                    <a:pt x="475" y="557"/>
                  </a:lnTo>
                  <a:lnTo>
                    <a:pt x="475" y="556"/>
                  </a:lnTo>
                  <a:lnTo>
                    <a:pt x="474" y="553"/>
                  </a:lnTo>
                  <a:lnTo>
                    <a:pt x="474" y="549"/>
                  </a:lnTo>
                  <a:lnTo>
                    <a:pt x="474" y="547"/>
                  </a:lnTo>
                  <a:lnTo>
                    <a:pt x="474" y="546"/>
                  </a:lnTo>
                  <a:lnTo>
                    <a:pt x="474" y="543"/>
                  </a:lnTo>
                  <a:lnTo>
                    <a:pt x="472" y="542"/>
                  </a:lnTo>
                  <a:lnTo>
                    <a:pt x="472" y="540"/>
                  </a:lnTo>
                  <a:lnTo>
                    <a:pt x="471" y="539"/>
                  </a:lnTo>
                  <a:lnTo>
                    <a:pt x="470" y="537"/>
                  </a:lnTo>
                  <a:lnTo>
                    <a:pt x="470" y="536"/>
                  </a:lnTo>
                  <a:lnTo>
                    <a:pt x="468" y="534"/>
                  </a:lnTo>
                  <a:lnTo>
                    <a:pt x="467" y="533"/>
                  </a:lnTo>
                  <a:lnTo>
                    <a:pt x="467" y="531"/>
                  </a:lnTo>
                  <a:lnTo>
                    <a:pt x="467" y="530"/>
                  </a:lnTo>
                  <a:lnTo>
                    <a:pt x="466" y="530"/>
                  </a:lnTo>
                  <a:lnTo>
                    <a:pt x="466" y="529"/>
                  </a:lnTo>
                  <a:lnTo>
                    <a:pt x="466" y="527"/>
                  </a:lnTo>
                  <a:lnTo>
                    <a:pt x="464" y="527"/>
                  </a:lnTo>
                  <a:lnTo>
                    <a:pt x="464" y="526"/>
                  </a:lnTo>
                  <a:lnTo>
                    <a:pt x="463" y="526"/>
                  </a:lnTo>
                  <a:lnTo>
                    <a:pt x="461" y="524"/>
                  </a:lnTo>
                  <a:lnTo>
                    <a:pt x="461" y="523"/>
                  </a:lnTo>
                  <a:lnTo>
                    <a:pt x="460" y="521"/>
                  </a:lnTo>
                  <a:lnTo>
                    <a:pt x="460" y="520"/>
                  </a:lnTo>
                  <a:lnTo>
                    <a:pt x="460" y="519"/>
                  </a:lnTo>
                  <a:lnTo>
                    <a:pt x="459" y="519"/>
                  </a:lnTo>
                  <a:lnTo>
                    <a:pt x="459" y="517"/>
                  </a:lnTo>
                  <a:lnTo>
                    <a:pt x="457" y="517"/>
                  </a:lnTo>
                  <a:lnTo>
                    <a:pt x="457" y="516"/>
                  </a:lnTo>
                  <a:lnTo>
                    <a:pt x="456" y="516"/>
                  </a:lnTo>
                  <a:lnTo>
                    <a:pt x="456" y="514"/>
                  </a:lnTo>
                  <a:lnTo>
                    <a:pt x="455" y="514"/>
                  </a:lnTo>
                  <a:lnTo>
                    <a:pt x="455" y="513"/>
                  </a:lnTo>
                  <a:lnTo>
                    <a:pt x="453" y="513"/>
                  </a:lnTo>
                  <a:lnTo>
                    <a:pt x="453" y="511"/>
                  </a:lnTo>
                  <a:lnTo>
                    <a:pt x="453" y="513"/>
                  </a:lnTo>
                  <a:lnTo>
                    <a:pt x="452" y="513"/>
                  </a:lnTo>
                  <a:lnTo>
                    <a:pt x="452" y="514"/>
                  </a:lnTo>
                  <a:lnTo>
                    <a:pt x="452" y="516"/>
                  </a:lnTo>
                  <a:lnTo>
                    <a:pt x="450" y="516"/>
                  </a:lnTo>
                  <a:lnTo>
                    <a:pt x="450" y="517"/>
                  </a:lnTo>
                  <a:lnTo>
                    <a:pt x="449" y="519"/>
                  </a:lnTo>
                  <a:lnTo>
                    <a:pt x="448" y="519"/>
                  </a:lnTo>
                  <a:lnTo>
                    <a:pt x="446" y="519"/>
                  </a:lnTo>
                  <a:lnTo>
                    <a:pt x="445" y="519"/>
                  </a:lnTo>
                  <a:lnTo>
                    <a:pt x="445" y="520"/>
                  </a:lnTo>
                  <a:lnTo>
                    <a:pt x="444" y="520"/>
                  </a:lnTo>
                  <a:lnTo>
                    <a:pt x="444" y="521"/>
                  </a:lnTo>
                  <a:lnTo>
                    <a:pt x="442" y="521"/>
                  </a:lnTo>
                  <a:lnTo>
                    <a:pt x="442" y="523"/>
                  </a:lnTo>
                  <a:lnTo>
                    <a:pt x="441" y="523"/>
                  </a:lnTo>
                  <a:lnTo>
                    <a:pt x="440" y="524"/>
                  </a:lnTo>
                  <a:lnTo>
                    <a:pt x="438" y="524"/>
                  </a:lnTo>
                  <a:lnTo>
                    <a:pt x="437" y="524"/>
                  </a:lnTo>
                  <a:lnTo>
                    <a:pt x="435" y="524"/>
                  </a:lnTo>
                  <a:lnTo>
                    <a:pt x="434" y="524"/>
                  </a:lnTo>
                  <a:lnTo>
                    <a:pt x="433" y="524"/>
                  </a:lnTo>
                  <a:lnTo>
                    <a:pt x="431" y="524"/>
                  </a:lnTo>
                  <a:lnTo>
                    <a:pt x="430" y="524"/>
                  </a:lnTo>
                  <a:lnTo>
                    <a:pt x="429" y="524"/>
                  </a:lnTo>
                  <a:lnTo>
                    <a:pt x="427" y="526"/>
                  </a:lnTo>
                  <a:lnTo>
                    <a:pt x="426" y="526"/>
                  </a:lnTo>
                  <a:lnTo>
                    <a:pt x="424" y="526"/>
                  </a:lnTo>
                  <a:lnTo>
                    <a:pt x="423" y="527"/>
                  </a:lnTo>
                  <a:lnTo>
                    <a:pt x="422" y="527"/>
                  </a:lnTo>
                  <a:lnTo>
                    <a:pt x="422" y="529"/>
                  </a:lnTo>
                  <a:lnTo>
                    <a:pt x="420" y="529"/>
                  </a:lnTo>
                  <a:lnTo>
                    <a:pt x="419" y="530"/>
                  </a:lnTo>
                  <a:lnTo>
                    <a:pt x="418" y="529"/>
                  </a:lnTo>
                  <a:lnTo>
                    <a:pt x="416" y="529"/>
                  </a:lnTo>
                  <a:lnTo>
                    <a:pt x="413" y="527"/>
                  </a:lnTo>
                  <a:lnTo>
                    <a:pt x="413" y="529"/>
                  </a:lnTo>
                  <a:lnTo>
                    <a:pt x="413" y="530"/>
                  </a:lnTo>
                  <a:lnTo>
                    <a:pt x="412" y="531"/>
                  </a:lnTo>
                  <a:lnTo>
                    <a:pt x="412" y="533"/>
                  </a:lnTo>
                  <a:lnTo>
                    <a:pt x="412" y="534"/>
                  </a:lnTo>
                  <a:lnTo>
                    <a:pt x="412" y="536"/>
                  </a:lnTo>
                  <a:lnTo>
                    <a:pt x="411" y="537"/>
                  </a:lnTo>
                  <a:lnTo>
                    <a:pt x="411" y="539"/>
                  </a:lnTo>
                  <a:lnTo>
                    <a:pt x="411" y="540"/>
                  </a:lnTo>
                  <a:lnTo>
                    <a:pt x="409" y="542"/>
                  </a:lnTo>
                  <a:lnTo>
                    <a:pt x="409" y="543"/>
                  </a:lnTo>
                  <a:lnTo>
                    <a:pt x="409" y="544"/>
                  </a:lnTo>
                  <a:lnTo>
                    <a:pt x="409" y="546"/>
                  </a:lnTo>
                  <a:lnTo>
                    <a:pt x="409" y="549"/>
                  </a:lnTo>
                  <a:lnTo>
                    <a:pt x="409" y="550"/>
                  </a:lnTo>
                  <a:lnTo>
                    <a:pt x="409" y="553"/>
                  </a:lnTo>
                  <a:lnTo>
                    <a:pt x="409" y="555"/>
                  </a:lnTo>
                  <a:lnTo>
                    <a:pt x="409" y="557"/>
                  </a:lnTo>
                  <a:lnTo>
                    <a:pt x="409" y="559"/>
                  </a:lnTo>
                  <a:lnTo>
                    <a:pt x="409" y="560"/>
                  </a:lnTo>
                  <a:lnTo>
                    <a:pt x="409" y="562"/>
                  </a:lnTo>
                  <a:lnTo>
                    <a:pt x="409" y="563"/>
                  </a:lnTo>
                  <a:lnTo>
                    <a:pt x="411" y="563"/>
                  </a:lnTo>
                  <a:lnTo>
                    <a:pt x="412" y="565"/>
                  </a:lnTo>
                  <a:lnTo>
                    <a:pt x="415" y="565"/>
                  </a:lnTo>
                  <a:lnTo>
                    <a:pt x="418" y="566"/>
                  </a:lnTo>
                  <a:lnTo>
                    <a:pt x="418" y="568"/>
                  </a:lnTo>
                  <a:lnTo>
                    <a:pt x="418" y="569"/>
                  </a:lnTo>
                  <a:lnTo>
                    <a:pt x="416" y="569"/>
                  </a:lnTo>
                  <a:lnTo>
                    <a:pt x="416" y="570"/>
                  </a:lnTo>
                  <a:lnTo>
                    <a:pt x="418" y="570"/>
                  </a:lnTo>
                  <a:lnTo>
                    <a:pt x="420" y="572"/>
                  </a:lnTo>
                  <a:lnTo>
                    <a:pt x="420" y="570"/>
                  </a:lnTo>
                  <a:lnTo>
                    <a:pt x="422" y="570"/>
                  </a:lnTo>
                  <a:lnTo>
                    <a:pt x="423" y="570"/>
                  </a:lnTo>
                  <a:lnTo>
                    <a:pt x="423" y="572"/>
                  </a:lnTo>
                  <a:lnTo>
                    <a:pt x="424" y="572"/>
                  </a:lnTo>
                  <a:lnTo>
                    <a:pt x="424" y="573"/>
                  </a:lnTo>
                  <a:lnTo>
                    <a:pt x="423" y="573"/>
                  </a:lnTo>
                  <a:lnTo>
                    <a:pt x="423" y="575"/>
                  </a:lnTo>
                  <a:lnTo>
                    <a:pt x="423" y="576"/>
                  </a:lnTo>
                  <a:lnTo>
                    <a:pt x="424" y="578"/>
                  </a:lnTo>
                  <a:lnTo>
                    <a:pt x="424" y="579"/>
                  </a:lnTo>
                  <a:lnTo>
                    <a:pt x="424" y="580"/>
                  </a:lnTo>
                  <a:lnTo>
                    <a:pt x="424" y="582"/>
                  </a:lnTo>
                  <a:lnTo>
                    <a:pt x="424" y="583"/>
                  </a:lnTo>
                  <a:lnTo>
                    <a:pt x="424" y="585"/>
                  </a:lnTo>
                  <a:lnTo>
                    <a:pt x="426" y="586"/>
                  </a:lnTo>
                  <a:lnTo>
                    <a:pt x="426" y="588"/>
                  </a:lnTo>
                  <a:lnTo>
                    <a:pt x="422" y="588"/>
                  </a:lnTo>
                  <a:lnTo>
                    <a:pt x="420" y="588"/>
                  </a:lnTo>
                  <a:lnTo>
                    <a:pt x="419" y="588"/>
                  </a:lnTo>
                  <a:lnTo>
                    <a:pt x="419" y="586"/>
                  </a:lnTo>
                  <a:lnTo>
                    <a:pt x="418" y="586"/>
                  </a:lnTo>
                  <a:lnTo>
                    <a:pt x="418" y="585"/>
                  </a:lnTo>
                  <a:lnTo>
                    <a:pt x="416" y="585"/>
                  </a:lnTo>
                  <a:lnTo>
                    <a:pt x="416" y="583"/>
                  </a:lnTo>
                  <a:lnTo>
                    <a:pt x="415" y="582"/>
                  </a:lnTo>
                  <a:lnTo>
                    <a:pt x="412" y="582"/>
                  </a:lnTo>
                  <a:lnTo>
                    <a:pt x="411" y="580"/>
                  </a:lnTo>
                  <a:lnTo>
                    <a:pt x="408" y="580"/>
                  </a:lnTo>
                  <a:lnTo>
                    <a:pt x="408" y="582"/>
                  </a:lnTo>
                  <a:lnTo>
                    <a:pt x="408" y="583"/>
                  </a:lnTo>
                  <a:lnTo>
                    <a:pt x="407" y="585"/>
                  </a:lnTo>
                  <a:lnTo>
                    <a:pt x="408" y="586"/>
                  </a:lnTo>
                  <a:lnTo>
                    <a:pt x="408" y="588"/>
                  </a:lnTo>
                  <a:lnTo>
                    <a:pt x="408" y="589"/>
                  </a:lnTo>
                  <a:lnTo>
                    <a:pt x="407" y="589"/>
                  </a:lnTo>
                  <a:lnTo>
                    <a:pt x="405" y="591"/>
                  </a:lnTo>
                  <a:lnTo>
                    <a:pt x="407" y="591"/>
                  </a:lnTo>
                  <a:lnTo>
                    <a:pt x="407" y="592"/>
                  </a:lnTo>
                  <a:lnTo>
                    <a:pt x="408" y="592"/>
                  </a:lnTo>
                  <a:lnTo>
                    <a:pt x="409" y="593"/>
                  </a:lnTo>
                  <a:lnTo>
                    <a:pt x="412" y="593"/>
                  </a:lnTo>
                  <a:lnTo>
                    <a:pt x="416" y="593"/>
                  </a:lnTo>
                  <a:lnTo>
                    <a:pt x="419" y="593"/>
                  </a:lnTo>
                  <a:lnTo>
                    <a:pt x="420" y="593"/>
                  </a:lnTo>
                  <a:lnTo>
                    <a:pt x="420" y="595"/>
                  </a:lnTo>
                  <a:lnTo>
                    <a:pt x="420" y="596"/>
                  </a:lnTo>
                  <a:lnTo>
                    <a:pt x="419" y="596"/>
                  </a:lnTo>
                  <a:lnTo>
                    <a:pt x="419" y="598"/>
                  </a:lnTo>
                  <a:lnTo>
                    <a:pt x="419" y="599"/>
                  </a:lnTo>
                  <a:lnTo>
                    <a:pt x="418" y="599"/>
                  </a:lnTo>
                  <a:lnTo>
                    <a:pt x="416" y="599"/>
                  </a:lnTo>
                  <a:lnTo>
                    <a:pt x="416" y="601"/>
                  </a:lnTo>
                  <a:lnTo>
                    <a:pt x="415" y="601"/>
                  </a:lnTo>
                  <a:lnTo>
                    <a:pt x="413" y="601"/>
                  </a:lnTo>
                  <a:lnTo>
                    <a:pt x="412" y="601"/>
                  </a:lnTo>
                  <a:lnTo>
                    <a:pt x="409" y="601"/>
                  </a:lnTo>
                  <a:lnTo>
                    <a:pt x="408" y="601"/>
                  </a:lnTo>
                  <a:lnTo>
                    <a:pt x="407" y="601"/>
                  </a:lnTo>
                  <a:lnTo>
                    <a:pt x="405" y="601"/>
                  </a:lnTo>
                  <a:lnTo>
                    <a:pt x="404" y="601"/>
                  </a:lnTo>
                  <a:lnTo>
                    <a:pt x="403" y="602"/>
                  </a:lnTo>
                  <a:lnTo>
                    <a:pt x="401" y="602"/>
                  </a:lnTo>
                  <a:lnTo>
                    <a:pt x="401" y="604"/>
                  </a:lnTo>
                  <a:lnTo>
                    <a:pt x="400" y="604"/>
                  </a:lnTo>
                  <a:lnTo>
                    <a:pt x="398" y="605"/>
                  </a:lnTo>
                  <a:lnTo>
                    <a:pt x="397" y="605"/>
                  </a:lnTo>
                  <a:lnTo>
                    <a:pt x="396" y="605"/>
                  </a:lnTo>
                  <a:lnTo>
                    <a:pt x="396" y="604"/>
                  </a:lnTo>
                  <a:lnTo>
                    <a:pt x="394" y="604"/>
                  </a:lnTo>
                  <a:lnTo>
                    <a:pt x="393" y="604"/>
                  </a:lnTo>
                  <a:lnTo>
                    <a:pt x="393" y="602"/>
                  </a:lnTo>
                  <a:lnTo>
                    <a:pt x="392" y="602"/>
                  </a:lnTo>
                  <a:lnTo>
                    <a:pt x="390" y="601"/>
                  </a:lnTo>
                  <a:lnTo>
                    <a:pt x="389" y="601"/>
                  </a:lnTo>
                  <a:lnTo>
                    <a:pt x="387" y="601"/>
                  </a:lnTo>
                  <a:lnTo>
                    <a:pt x="386" y="601"/>
                  </a:lnTo>
                  <a:lnTo>
                    <a:pt x="385" y="599"/>
                  </a:lnTo>
                  <a:lnTo>
                    <a:pt x="385" y="601"/>
                  </a:lnTo>
                  <a:lnTo>
                    <a:pt x="383" y="601"/>
                  </a:lnTo>
                  <a:lnTo>
                    <a:pt x="382" y="601"/>
                  </a:lnTo>
                  <a:lnTo>
                    <a:pt x="381" y="601"/>
                  </a:lnTo>
                  <a:lnTo>
                    <a:pt x="379" y="602"/>
                  </a:lnTo>
                  <a:lnTo>
                    <a:pt x="378" y="602"/>
                  </a:lnTo>
                  <a:lnTo>
                    <a:pt x="376" y="602"/>
                  </a:lnTo>
                  <a:lnTo>
                    <a:pt x="375" y="602"/>
                  </a:lnTo>
                  <a:lnTo>
                    <a:pt x="374" y="604"/>
                  </a:lnTo>
                  <a:lnTo>
                    <a:pt x="372" y="604"/>
                  </a:lnTo>
                  <a:lnTo>
                    <a:pt x="371" y="604"/>
                  </a:lnTo>
                  <a:lnTo>
                    <a:pt x="370" y="604"/>
                  </a:lnTo>
                  <a:lnTo>
                    <a:pt x="370" y="605"/>
                  </a:lnTo>
                  <a:lnTo>
                    <a:pt x="368" y="605"/>
                  </a:lnTo>
                  <a:lnTo>
                    <a:pt x="367" y="605"/>
                  </a:lnTo>
                  <a:lnTo>
                    <a:pt x="366" y="605"/>
                  </a:lnTo>
                  <a:lnTo>
                    <a:pt x="366" y="606"/>
                  </a:lnTo>
                  <a:lnTo>
                    <a:pt x="364" y="606"/>
                  </a:lnTo>
                  <a:lnTo>
                    <a:pt x="363" y="606"/>
                  </a:lnTo>
                  <a:lnTo>
                    <a:pt x="361" y="606"/>
                  </a:lnTo>
                  <a:lnTo>
                    <a:pt x="360" y="608"/>
                  </a:lnTo>
                  <a:lnTo>
                    <a:pt x="359" y="608"/>
                  </a:lnTo>
                  <a:lnTo>
                    <a:pt x="359" y="606"/>
                  </a:lnTo>
                  <a:lnTo>
                    <a:pt x="357" y="606"/>
                  </a:lnTo>
                  <a:lnTo>
                    <a:pt x="356" y="606"/>
                  </a:lnTo>
                  <a:lnTo>
                    <a:pt x="355" y="606"/>
                  </a:lnTo>
                  <a:lnTo>
                    <a:pt x="353" y="606"/>
                  </a:lnTo>
                  <a:lnTo>
                    <a:pt x="352" y="608"/>
                  </a:lnTo>
                  <a:lnTo>
                    <a:pt x="350" y="608"/>
                  </a:lnTo>
                  <a:lnTo>
                    <a:pt x="350" y="606"/>
                  </a:lnTo>
                  <a:lnTo>
                    <a:pt x="350" y="608"/>
                  </a:lnTo>
                  <a:lnTo>
                    <a:pt x="350" y="606"/>
                  </a:lnTo>
                  <a:lnTo>
                    <a:pt x="349" y="606"/>
                  </a:lnTo>
                  <a:lnTo>
                    <a:pt x="349" y="605"/>
                  </a:lnTo>
                  <a:lnTo>
                    <a:pt x="348" y="605"/>
                  </a:lnTo>
                  <a:lnTo>
                    <a:pt x="348" y="604"/>
                  </a:lnTo>
                  <a:lnTo>
                    <a:pt x="346" y="604"/>
                  </a:lnTo>
                  <a:lnTo>
                    <a:pt x="346" y="602"/>
                  </a:lnTo>
                  <a:lnTo>
                    <a:pt x="345" y="602"/>
                  </a:lnTo>
                  <a:lnTo>
                    <a:pt x="344" y="602"/>
                  </a:lnTo>
                  <a:lnTo>
                    <a:pt x="344" y="601"/>
                  </a:lnTo>
                  <a:lnTo>
                    <a:pt x="342" y="601"/>
                  </a:lnTo>
                  <a:lnTo>
                    <a:pt x="342" y="599"/>
                  </a:lnTo>
                  <a:lnTo>
                    <a:pt x="341" y="599"/>
                  </a:lnTo>
                  <a:lnTo>
                    <a:pt x="341" y="598"/>
                  </a:lnTo>
                  <a:lnTo>
                    <a:pt x="339" y="598"/>
                  </a:lnTo>
                  <a:lnTo>
                    <a:pt x="338" y="598"/>
                  </a:lnTo>
                  <a:lnTo>
                    <a:pt x="338" y="596"/>
                  </a:lnTo>
                  <a:lnTo>
                    <a:pt x="338" y="595"/>
                  </a:lnTo>
                  <a:lnTo>
                    <a:pt x="338" y="593"/>
                  </a:lnTo>
                  <a:lnTo>
                    <a:pt x="337" y="593"/>
                  </a:lnTo>
                  <a:lnTo>
                    <a:pt x="337" y="592"/>
                  </a:lnTo>
                  <a:lnTo>
                    <a:pt x="335" y="592"/>
                  </a:lnTo>
                  <a:lnTo>
                    <a:pt x="334" y="592"/>
                  </a:lnTo>
                  <a:lnTo>
                    <a:pt x="333" y="592"/>
                  </a:lnTo>
                  <a:lnTo>
                    <a:pt x="333" y="591"/>
                  </a:lnTo>
                  <a:lnTo>
                    <a:pt x="331" y="591"/>
                  </a:lnTo>
                  <a:lnTo>
                    <a:pt x="331" y="589"/>
                  </a:lnTo>
                  <a:lnTo>
                    <a:pt x="330" y="589"/>
                  </a:lnTo>
                  <a:lnTo>
                    <a:pt x="330" y="588"/>
                  </a:lnTo>
                  <a:lnTo>
                    <a:pt x="330" y="586"/>
                  </a:lnTo>
                  <a:lnTo>
                    <a:pt x="329" y="586"/>
                  </a:lnTo>
                  <a:lnTo>
                    <a:pt x="329" y="585"/>
                  </a:lnTo>
                  <a:lnTo>
                    <a:pt x="327" y="585"/>
                  </a:lnTo>
                  <a:lnTo>
                    <a:pt x="326" y="585"/>
                  </a:lnTo>
                  <a:lnTo>
                    <a:pt x="324" y="585"/>
                  </a:lnTo>
                  <a:lnTo>
                    <a:pt x="323" y="583"/>
                  </a:lnTo>
                  <a:lnTo>
                    <a:pt x="322" y="582"/>
                  </a:lnTo>
                  <a:lnTo>
                    <a:pt x="320" y="582"/>
                  </a:lnTo>
                  <a:lnTo>
                    <a:pt x="319" y="580"/>
                  </a:lnTo>
                  <a:lnTo>
                    <a:pt x="318" y="580"/>
                  </a:lnTo>
                  <a:lnTo>
                    <a:pt x="316" y="580"/>
                  </a:lnTo>
                  <a:lnTo>
                    <a:pt x="313" y="580"/>
                  </a:lnTo>
                  <a:lnTo>
                    <a:pt x="309" y="579"/>
                  </a:lnTo>
                  <a:lnTo>
                    <a:pt x="305" y="579"/>
                  </a:lnTo>
                  <a:lnTo>
                    <a:pt x="300" y="578"/>
                  </a:lnTo>
                  <a:lnTo>
                    <a:pt x="296" y="578"/>
                  </a:lnTo>
                  <a:lnTo>
                    <a:pt x="293" y="578"/>
                  </a:lnTo>
                  <a:lnTo>
                    <a:pt x="290" y="576"/>
                  </a:lnTo>
                  <a:lnTo>
                    <a:pt x="286" y="576"/>
                  </a:lnTo>
                  <a:lnTo>
                    <a:pt x="285" y="576"/>
                  </a:lnTo>
                  <a:lnTo>
                    <a:pt x="285" y="578"/>
                  </a:lnTo>
                  <a:lnTo>
                    <a:pt x="285" y="579"/>
                  </a:lnTo>
                  <a:lnTo>
                    <a:pt x="285" y="582"/>
                  </a:lnTo>
                  <a:lnTo>
                    <a:pt x="283" y="585"/>
                  </a:lnTo>
                  <a:lnTo>
                    <a:pt x="283" y="589"/>
                  </a:lnTo>
                  <a:lnTo>
                    <a:pt x="283" y="591"/>
                  </a:lnTo>
                  <a:lnTo>
                    <a:pt x="283" y="592"/>
                  </a:lnTo>
                  <a:lnTo>
                    <a:pt x="282" y="595"/>
                  </a:lnTo>
                  <a:lnTo>
                    <a:pt x="282" y="596"/>
                  </a:lnTo>
                  <a:lnTo>
                    <a:pt x="282" y="598"/>
                  </a:lnTo>
                  <a:lnTo>
                    <a:pt x="281" y="598"/>
                  </a:lnTo>
                  <a:lnTo>
                    <a:pt x="279" y="599"/>
                  </a:lnTo>
                  <a:lnTo>
                    <a:pt x="275" y="602"/>
                  </a:lnTo>
                  <a:lnTo>
                    <a:pt x="274" y="604"/>
                  </a:lnTo>
                  <a:lnTo>
                    <a:pt x="272" y="604"/>
                  </a:lnTo>
                  <a:lnTo>
                    <a:pt x="272" y="605"/>
                  </a:lnTo>
                  <a:lnTo>
                    <a:pt x="271" y="605"/>
                  </a:lnTo>
                  <a:lnTo>
                    <a:pt x="270" y="606"/>
                  </a:lnTo>
                  <a:lnTo>
                    <a:pt x="268" y="608"/>
                  </a:lnTo>
                  <a:lnTo>
                    <a:pt x="267" y="609"/>
                  </a:lnTo>
                  <a:lnTo>
                    <a:pt x="265" y="609"/>
                  </a:lnTo>
                  <a:lnTo>
                    <a:pt x="265" y="611"/>
                  </a:lnTo>
                  <a:lnTo>
                    <a:pt x="263" y="612"/>
                  </a:lnTo>
                  <a:lnTo>
                    <a:pt x="260" y="614"/>
                  </a:lnTo>
                  <a:lnTo>
                    <a:pt x="257" y="617"/>
                  </a:lnTo>
                  <a:lnTo>
                    <a:pt x="255" y="618"/>
                  </a:lnTo>
                  <a:lnTo>
                    <a:pt x="252" y="621"/>
                  </a:lnTo>
                  <a:lnTo>
                    <a:pt x="249" y="622"/>
                  </a:lnTo>
                  <a:lnTo>
                    <a:pt x="246" y="625"/>
                  </a:lnTo>
                  <a:lnTo>
                    <a:pt x="244" y="627"/>
                  </a:lnTo>
                  <a:lnTo>
                    <a:pt x="241" y="628"/>
                  </a:lnTo>
                  <a:lnTo>
                    <a:pt x="239" y="629"/>
                  </a:lnTo>
                  <a:lnTo>
                    <a:pt x="238" y="631"/>
                  </a:lnTo>
                  <a:lnTo>
                    <a:pt x="235" y="631"/>
                  </a:lnTo>
                  <a:lnTo>
                    <a:pt x="234" y="631"/>
                  </a:lnTo>
                  <a:lnTo>
                    <a:pt x="231" y="631"/>
                  </a:lnTo>
                  <a:lnTo>
                    <a:pt x="230" y="631"/>
                  </a:lnTo>
                  <a:lnTo>
                    <a:pt x="226" y="632"/>
                  </a:lnTo>
                  <a:lnTo>
                    <a:pt x="223" y="632"/>
                  </a:lnTo>
                  <a:lnTo>
                    <a:pt x="220" y="632"/>
                  </a:lnTo>
                  <a:lnTo>
                    <a:pt x="218" y="632"/>
                  </a:lnTo>
                  <a:lnTo>
                    <a:pt x="215" y="634"/>
                  </a:lnTo>
                  <a:lnTo>
                    <a:pt x="211" y="635"/>
                  </a:lnTo>
                  <a:lnTo>
                    <a:pt x="207" y="637"/>
                  </a:lnTo>
                  <a:lnTo>
                    <a:pt x="205" y="637"/>
                  </a:lnTo>
                  <a:lnTo>
                    <a:pt x="204" y="638"/>
                  </a:lnTo>
                  <a:lnTo>
                    <a:pt x="202" y="638"/>
                  </a:lnTo>
                  <a:lnTo>
                    <a:pt x="201" y="638"/>
                  </a:lnTo>
                  <a:lnTo>
                    <a:pt x="201" y="640"/>
                  </a:lnTo>
                  <a:lnTo>
                    <a:pt x="200" y="640"/>
                  </a:lnTo>
                  <a:lnTo>
                    <a:pt x="198" y="640"/>
                  </a:lnTo>
                  <a:lnTo>
                    <a:pt x="197" y="641"/>
                  </a:lnTo>
                  <a:lnTo>
                    <a:pt x="196" y="641"/>
                  </a:lnTo>
                  <a:lnTo>
                    <a:pt x="194" y="641"/>
                  </a:lnTo>
                  <a:lnTo>
                    <a:pt x="193" y="641"/>
                  </a:lnTo>
                  <a:lnTo>
                    <a:pt x="193" y="642"/>
                  </a:lnTo>
                  <a:lnTo>
                    <a:pt x="191" y="641"/>
                  </a:lnTo>
                  <a:lnTo>
                    <a:pt x="191" y="642"/>
                  </a:lnTo>
                  <a:lnTo>
                    <a:pt x="190" y="642"/>
                  </a:lnTo>
                  <a:lnTo>
                    <a:pt x="189" y="642"/>
                  </a:lnTo>
                  <a:lnTo>
                    <a:pt x="187" y="644"/>
                  </a:lnTo>
                  <a:lnTo>
                    <a:pt x="186" y="644"/>
                  </a:lnTo>
                  <a:lnTo>
                    <a:pt x="185" y="644"/>
                  </a:lnTo>
                  <a:lnTo>
                    <a:pt x="183" y="644"/>
                  </a:lnTo>
                  <a:lnTo>
                    <a:pt x="182" y="645"/>
                  </a:lnTo>
                  <a:lnTo>
                    <a:pt x="181" y="645"/>
                  </a:lnTo>
                  <a:lnTo>
                    <a:pt x="179" y="645"/>
                  </a:lnTo>
                  <a:lnTo>
                    <a:pt x="179" y="647"/>
                  </a:lnTo>
                  <a:lnTo>
                    <a:pt x="178" y="647"/>
                  </a:lnTo>
                  <a:lnTo>
                    <a:pt x="176" y="647"/>
                  </a:lnTo>
                  <a:lnTo>
                    <a:pt x="175" y="647"/>
                  </a:lnTo>
                  <a:lnTo>
                    <a:pt x="174" y="647"/>
                  </a:lnTo>
                  <a:lnTo>
                    <a:pt x="174" y="648"/>
                  </a:lnTo>
                  <a:lnTo>
                    <a:pt x="172" y="648"/>
                  </a:lnTo>
                  <a:lnTo>
                    <a:pt x="171" y="650"/>
                  </a:lnTo>
                  <a:lnTo>
                    <a:pt x="170" y="651"/>
                  </a:lnTo>
                  <a:lnTo>
                    <a:pt x="168" y="653"/>
                  </a:lnTo>
                  <a:lnTo>
                    <a:pt x="167" y="654"/>
                  </a:lnTo>
                  <a:lnTo>
                    <a:pt x="165" y="655"/>
                  </a:lnTo>
                  <a:lnTo>
                    <a:pt x="164" y="657"/>
                  </a:lnTo>
                  <a:lnTo>
                    <a:pt x="163" y="657"/>
                  </a:lnTo>
                  <a:lnTo>
                    <a:pt x="160" y="658"/>
                  </a:lnTo>
                  <a:lnTo>
                    <a:pt x="156" y="663"/>
                  </a:lnTo>
                  <a:lnTo>
                    <a:pt x="150" y="666"/>
                  </a:lnTo>
                  <a:lnTo>
                    <a:pt x="142" y="673"/>
                  </a:lnTo>
                  <a:lnTo>
                    <a:pt x="137" y="677"/>
                  </a:lnTo>
                  <a:lnTo>
                    <a:pt x="131" y="681"/>
                  </a:lnTo>
                  <a:lnTo>
                    <a:pt x="128" y="684"/>
                  </a:lnTo>
                  <a:lnTo>
                    <a:pt x="122" y="689"/>
                  </a:lnTo>
                  <a:lnTo>
                    <a:pt x="113" y="694"/>
                  </a:lnTo>
                  <a:lnTo>
                    <a:pt x="104" y="703"/>
                  </a:lnTo>
                  <a:lnTo>
                    <a:pt x="96" y="709"/>
                  </a:lnTo>
                  <a:lnTo>
                    <a:pt x="94" y="710"/>
                  </a:lnTo>
                  <a:lnTo>
                    <a:pt x="93" y="710"/>
                  </a:lnTo>
                  <a:lnTo>
                    <a:pt x="91" y="710"/>
                  </a:lnTo>
                  <a:lnTo>
                    <a:pt x="90" y="710"/>
                  </a:lnTo>
                  <a:lnTo>
                    <a:pt x="89" y="710"/>
                  </a:lnTo>
                  <a:lnTo>
                    <a:pt x="87" y="710"/>
                  </a:lnTo>
                  <a:lnTo>
                    <a:pt x="87" y="712"/>
                  </a:lnTo>
                  <a:lnTo>
                    <a:pt x="86" y="712"/>
                  </a:lnTo>
                  <a:lnTo>
                    <a:pt x="85" y="712"/>
                  </a:lnTo>
                  <a:lnTo>
                    <a:pt x="83" y="712"/>
                  </a:lnTo>
                  <a:lnTo>
                    <a:pt x="82" y="712"/>
                  </a:lnTo>
                  <a:lnTo>
                    <a:pt x="81" y="712"/>
                  </a:lnTo>
                  <a:lnTo>
                    <a:pt x="79" y="713"/>
                  </a:lnTo>
                  <a:lnTo>
                    <a:pt x="76" y="713"/>
                  </a:lnTo>
                  <a:lnTo>
                    <a:pt x="75" y="713"/>
                  </a:lnTo>
                  <a:lnTo>
                    <a:pt x="74" y="712"/>
                  </a:lnTo>
                  <a:lnTo>
                    <a:pt x="72" y="712"/>
                  </a:lnTo>
                  <a:lnTo>
                    <a:pt x="71" y="712"/>
                  </a:lnTo>
                  <a:lnTo>
                    <a:pt x="70" y="710"/>
                  </a:lnTo>
                  <a:lnTo>
                    <a:pt x="68" y="710"/>
                  </a:lnTo>
                  <a:lnTo>
                    <a:pt x="68" y="709"/>
                  </a:lnTo>
                  <a:lnTo>
                    <a:pt x="67" y="709"/>
                  </a:lnTo>
                  <a:lnTo>
                    <a:pt x="65" y="709"/>
                  </a:lnTo>
                  <a:lnTo>
                    <a:pt x="65" y="707"/>
                  </a:lnTo>
                  <a:lnTo>
                    <a:pt x="64" y="707"/>
                  </a:lnTo>
                  <a:lnTo>
                    <a:pt x="63" y="707"/>
                  </a:lnTo>
                  <a:lnTo>
                    <a:pt x="63" y="706"/>
                  </a:lnTo>
                  <a:lnTo>
                    <a:pt x="61" y="706"/>
                  </a:lnTo>
                  <a:lnTo>
                    <a:pt x="60" y="706"/>
                  </a:lnTo>
                  <a:lnTo>
                    <a:pt x="60" y="704"/>
                  </a:lnTo>
                  <a:lnTo>
                    <a:pt x="59" y="704"/>
                  </a:lnTo>
                  <a:lnTo>
                    <a:pt x="57" y="704"/>
                  </a:lnTo>
                  <a:lnTo>
                    <a:pt x="56" y="704"/>
                  </a:lnTo>
                  <a:lnTo>
                    <a:pt x="54" y="704"/>
                  </a:lnTo>
                  <a:lnTo>
                    <a:pt x="54" y="703"/>
                  </a:lnTo>
                  <a:lnTo>
                    <a:pt x="53" y="703"/>
                  </a:lnTo>
                  <a:lnTo>
                    <a:pt x="52" y="703"/>
                  </a:lnTo>
                  <a:lnTo>
                    <a:pt x="52" y="704"/>
                  </a:lnTo>
                  <a:lnTo>
                    <a:pt x="50" y="704"/>
                  </a:lnTo>
                  <a:lnTo>
                    <a:pt x="50" y="706"/>
                  </a:lnTo>
                  <a:lnTo>
                    <a:pt x="49" y="706"/>
                  </a:lnTo>
                  <a:lnTo>
                    <a:pt x="49" y="707"/>
                  </a:lnTo>
                  <a:lnTo>
                    <a:pt x="48" y="707"/>
                  </a:lnTo>
                  <a:lnTo>
                    <a:pt x="48" y="709"/>
                  </a:lnTo>
                  <a:lnTo>
                    <a:pt x="46" y="709"/>
                  </a:lnTo>
                  <a:lnTo>
                    <a:pt x="46" y="710"/>
                  </a:lnTo>
                  <a:lnTo>
                    <a:pt x="46" y="712"/>
                  </a:lnTo>
                  <a:lnTo>
                    <a:pt x="46" y="713"/>
                  </a:lnTo>
                  <a:lnTo>
                    <a:pt x="46" y="717"/>
                  </a:lnTo>
                  <a:lnTo>
                    <a:pt x="46" y="719"/>
                  </a:lnTo>
                  <a:lnTo>
                    <a:pt x="46" y="720"/>
                  </a:lnTo>
                  <a:lnTo>
                    <a:pt x="46" y="722"/>
                  </a:lnTo>
                  <a:lnTo>
                    <a:pt x="48" y="723"/>
                  </a:lnTo>
                  <a:lnTo>
                    <a:pt x="49" y="725"/>
                  </a:lnTo>
                  <a:lnTo>
                    <a:pt x="50" y="726"/>
                  </a:lnTo>
                  <a:lnTo>
                    <a:pt x="50" y="727"/>
                  </a:lnTo>
                  <a:lnTo>
                    <a:pt x="52" y="729"/>
                  </a:lnTo>
                  <a:lnTo>
                    <a:pt x="53" y="729"/>
                  </a:lnTo>
                  <a:lnTo>
                    <a:pt x="54" y="729"/>
                  </a:lnTo>
                  <a:lnTo>
                    <a:pt x="56" y="729"/>
                  </a:lnTo>
                  <a:lnTo>
                    <a:pt x="57" y="727"/>
                  </a:lnTo>
                  <a:lnTo>
                    <a:pt x="57" y="726"/>
                  </a:lnTo>
                  <a:lnTo>
                    <a:pt x="59" y="726"/>
                  </a:lnTo>
                  <a:lnTo>
                    <a:pt x="60" y="725"/>
                  </a:lnTo>
                  <a:lnTo>
                    <a:pt x="60" y="727"/>
                  </a:lnTo>
                  <a:lnTo>
                    <a:pt x="60" y="729"/>
                  </a:lnTo>
                  <a:lnTo>
                    <a:pt x="60" y="738"/>
                  </a:lnTo>
                  <a:lnTo>
                    <a:pt x="60" y="745"/>
                  </a:lnTo>
                  <a:lnTo>
                    <a:pt x="60" y="746"/>
                  </a:lnTo>
                  <a:lnTo>
                    <a:pt x="52" y="746"/>
                  </a:lnTo>
                  <a:lnTo>
                    <a:pt x="39" y="746"/>
                  </a:lnTo>
                  <a:lnTo>
                    <a:pt x="27" y="746"/>
                  </a:lnTo>
                  <a:lnTo>
                    <a:pt x="22" y="746"/>
                  </a:lnTo>
                  <a:lnTo>
                    <a:pt x="15" y="746"/>
                  </a:lnTo>
                  <a:lnTo>
                    <a:pt x="9" y="746"/>
                  </a:lnTo>
                  <a:lnTo>
                    <a:pt x="8" y="745"/>
                  </a:lnTo>
                  <a:lnTo>
                    <a:pt x="8" y="743"/>
                  </a:lnTo>
                  <a:lnTo>
                    <a:pt x="7" y="743"/>
                  </a:lnTo>
                  <a:lnTo>
                    <a:pt x="7" y="742"/>
                  </a:lnTo>
                  <a:lnTo>
                    <a:pt x="5" y="740"/>
                  </a:lnTo>
                  <a:lnTo>
                    <a:pt x="5" y="739"/>
                  </a:lnTo>
                  <a:lnTo>
                    <a:pt x="5" y="738"/>
                  </a:lnTo>
                  <a:lnTo>
                    <a:pt x="4" y="738"/>
                  </a:lnTo>
                  <a:lnTo>
                    <a:pt x="4" y="736"/>
                  </a:lnTo>
                  <a:lnTo>
                    <a:pt x="4" y="735"/>
                  </a:lnTo>
                  <a:lnTo>
                    <a:pt x="4" y="733"/>
                  </a:lnTo>
                  <a:lnTo>
                    <a:pt x="4" y="732"/>
                  </a:lnTo>
                  <a:lnTo>
                    <a:pt x="2" y="732"/>
                  </a:lnTo>
                  <a:lnTo>
                    <a:pt x="2" y="730"/>
                  </a:lnTo>
                  <a:lnTo>
                    <a:pt x="1" y="730"/>
                  </a:lnTo>
                  <a:lnTo>
                    <a:pt x="1" y="729"/>
                  </a:lnTo>
                  <a:lnTo>
                    <a:pt x="0" y="727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0" name="Freeform 112"/>
            <p:cNvSpPr>
              <a:spLocks/>
            </p:cNvSpPr>
            <p:nvPr/>
          </p:nvSpPr>
          <p:spPr bwMode="auto">
            <a:xfrm>
              <a:off x="2846" y="1224"/>
              <a:ext cx="597" cy="750"/>
            </a:xfrm>
            <a:custGeom>
              <a:avLst/>
              <a:gdLst>
                <a:gd name="T0" fmla="*/ 1 w 597"/>
                <a:gd name="T1" fmla="*/ 746 h 750"/>
                <a:gd name="T2" fmla="*/ 11 w 597"/>
                <a:gd name="T3" fmla="*/ 730 h 750"/>
                <a:gd name="T4" fmla="*/ 21 w 597"/>
                <a:gd name="T5" fmla="*/ 707 h 750"/>
                <a:gd name="T6" fmla="*/ 31 w 597"/>
                <a:gd name="T7" fmla="*/ 683 h 750"/>
                <a:gd name="T8" fmla="*/ 38 w 597"/>
                <a:gd name="T9" fmla="*/ 668 h 750"/>
                <a:gd name="T10" fmla="*/ 48 w 597"/>
                <a:gd name="T11" fmla="*/ 652 h 750"/>
                <a:gd name="T12" fmla="*/ 56 w 597"/>
                <a:gd name="T13" fmla="*/ 638 h 750"/>
                <a:gd name="T14" fmla="*/ 61 w 597"/>
                <a:gd name="T15" fmla="*/ 628 h 750"/>
                <a:gd name="T16" fmla="*/ 83 w 597"/>
                <a:gd name="T17" fmla="*/ 612 h 750"/>
                <a:gd name="T18" fmla="*/ 95 w 597"/>
                <a:gd name="T19" fmla="*/ 602 h 750"/>
                <a:gd name="T20" fmla="*/ 106 w 597"/>
                <a:gd name="T21" fmla="*/ 596 h 750"/>
                <a:gd name="T22" fmla="*/ 122 w 597"/>
                <a:gd name="T23" fmla="*/ 592 h 750"/>
                <a:gd name="T24" fmla="*/ 141 w 597"/>
                <a:gd name="T25" fmla="*/ 586 h 750"/>
                <a:gd name="T26" fmla="*/ 154 w 597"/>
                <a:gd name="T27" fmla="*/ 572 h 750"/>
                <a:gd name="T28" fmla="*/ 172 w 597"/>
                <a:gd name="T29" fmla="*/ 554 h 750"/>
                <a:gd name="T30" fmla="*/ 187 w 597"/>
                <a:gd name="T31" fmla="*/ 533 h 750"/>
                <a:gd name="T32" fmla="*/ 202 w 597"/>
                <a:gd name="T33" fmla="*/ 513 h 750"/>
                <a:gd name="T34" fmla="*/ 213 w 597"/>
                <a:gd name="T35" fmla="*/ 498 h 750"/>
                <a:gd name="T36" fmla="*/ 216 w 597"/>
                <a:gd name="T37" fmla="*/ 481 h 750"/>
                <a:gd name="T38" fmla="*/ 219 w 597"/>
                <a:gd name="T39" fmla="*/ 464 h 750"/>
                <a:gd name="T40" fmla="*/ 213 w 597"/>
                <a:gd name="T41" fmla="*/ 444 h 750"/>
                <a:gd name="T42" fmla="*/ 213 w 597"/>
                <a:gd name="T43" fmla="*/ 418 h 750"/>
                <a:gd name="T44" fmla="*/ 222 w 597"/>
                <a:gd name="T45" fmla="*/ 396 h 750"/>
                <a:gd name="T46" fmla="*/ 223 w 597"/>
                <a:gd name="T47" fmla="*/ 376 h 750"/>
                <a:gd name="T48" fmla="*/ 234 w 597"/>
                <a:gd name="T49" fmla="*/ 351 h 750"/>
                <a:gd name="T50" fmla="*/ 253 w 597"/>
                <a:gd name="T51" fmla="*/ 327 h 750"/>
                <a:gd name="T52" fmla="*/ 252 w 597"/>
                <a:gd name="T53" fmla="*/ 294 h 750"/>
                <a:gd name="T54" fmla="*/ 241 w 597"/>
                <a:gd name="T55" fmla="*/ 272 h 750"/>
                <a:gd name="T56" fmla="*/ 245 w 597"/>
                <a:gd name="T57" fmla="*/ 256 h 750"/>
                <a:gd name="T58" fmla="*/ 242 w 597"/>
                <a:gd name="T59" fmla="*/ 232 h 750"/>
                <a:gd name="T60" fmla="*/ 237 w 597"/>
                <a:gd name="T61" fmla="*/ 207 h 750"/>
                <a:gd name="T62" fmla="*/ 243 w 597"/>
                <a:gd name="T63" fmla="*/ 187 h 750"/>
                <a:gd name="T64" fmla="*/ 254 w 597"/>
                <a:gd name="T65" fmla="*/ 163 h 750"/>
                <a:gd name="T66" fmla="*/ 261 w 597"/>
                <a:gd name="T67" fmla="*/ 137 h 750"/>
                <a:gd name="T68" fmla="*/ 269 w 597"/>
                <a:gd name="T69" fmla="*/ 121 h 750"/>
                <a:gd name="T70" fmla="*/ 278 w 597"/>
                <a:gd name="T71" fmla="*/ 95 h 750"/>
                <a:gd name="T72" fmla="*/ 279 w 597"/>
                <a:gd name="T73" fmla="*/ 69 h 750"/>
                <a:gd name="T74" fmla="*/ 275 w 597"/>
                <a:gd name="T75" fmla="*/ 42 h 750"/>
                <a:gd name="T76" fmla="*/ 342 w 597"/>
                <a:gd name="T77" fmla="*/ 31 h 750"/>
                <a:gd name="T78" fmla="*/ 353 w 597"/>
                <a:gd name="T79" fmla="*/ 36 h 750"/>
                <a:gd name="T80" fmla="*/ 363 w 597"/>
                <a:gd name="T81" fmla="*/ 40 h 750"/>
                <a:gd name="T82" fmla="*/ 367 w 597"/>
                <a:gd name="T83" fmla="*/ 34 h 750"/>
                <a:gd name="T84" fmla="*/ 370 w 597"/>
                <a:gd name="T85" fmla="*/ 30 h 750"/>
                <a:gd name="T86" fmla="*/ 378 w 597"/>
                <a:gd name="T87" fmla="*/ 27 h 750"/>
                <a:gd name="T88" fmla="*/ 386 w 597"/>
                <a:gd name="T89" fmla="*/ 27 h 750"/>
                <a:gd name="T90" fmla="*/ 394 w 597"/>
                <a:gd name="T91" fmla="*/ 27 h 750"/>
                <a:gd name="T92" fmla="*/ 401 w 597"/>
                <a:gd name="T93" fmla="*/ 31 h 750"/>
                <a:gd name="T94" fmla="*/ 407 w 597"/>
                <a:gd name="T95" fmla="*/ 33 h 750"/>
                <a:gd name="T96" fmla="*/ 416 w 597"/>
                <a:gd name="T97" fmla="*/ 31 h 750"/>
                <a:gd name="T98" fmla="*/ 423 w 597"/>
                <a:gd name="T99" fmla="*/ 30 h 750"/>
                <a:gd name="T100" fmla="*/ 431 w 597"/>
                <a:gd name="T101" fmla="*/ 29 h 750"/>
                <a:gd name="T102" fmla="*/ 438 w 597"/>
                <a:gd name="T103" fmla="*/ 23 h 750"/>
                <a:gd name="T104" fmla="*/ 445 w 597"/>
                <a:gd name="T105" fmla="*/ 18 h 750"/>
                <a:gd name="T106" fmla="*/ 449 w 597"/>
                <a:gd name="T107" fmla="*/ 13 h 750"/>
                <a:gd name="T108" fmla="*/ 454 w 597"/>
                <a:gd name="T109" fmla="*/ 7 h 750"/>
                <a:gd name="T110" fmla="*/ 459 w 597"/>
                <a:gd name="T111" fmla="*/ 1 h 750"/>
                <a:gd name="T112" fmla="*/ 504 w 597"/>
                <a:gd name="T113" fmla="*/ 11 h 750"/>
                <a:gd name="T114" fmla="*/ 541 w 597"/>
                <a:gd name="T115" fmla="*/ 18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7" h="750">
                  <a:moveTo>
                    <a:pt x="4" y="750"/>
                  </a:moveTo>
                  <a:lnTo>
                    <a:pt x="4" y="749"/>
                  </a:lnTo>
                  <a:lnTo>
                    <a:pt x="2" y="748"/>
                  </a:lnTo>
                  <a:lnTo>
                    <a:pt x="1" y="748"/>
                  </a:lnTo>
                  <a:lnTo>
                    <a:pt x="1" y="746"/>
                  </a:lnTo>
                  <a:lnTo>
                    <a:pt x="0" y="748"/>
                  </a:lnTo>
                  <a:lnTo>
                    <a:pt x="4" y="740"/>
                  </a:lnTo>
                  <a:lnTo>
                    <a:pt x="6" y="737"/>
                  </a:lnTo>
                  <a:lnTo>
                    <a:pt x="9" y="735"/>
                  </a:lnTo>
                  <a:lnTo>
                    <a:pt x="11" y="730"/>
                  </a:lnTo>
                  <a:lnTo>
                    <a:pt x="11" y="727"/>
                  </a:lnTo>
                  <a:lnTo>
                    <a:pt x="13" y="723"/>
                  </a:lnTo>
                  <a:lnTo>
                    <a:pt x="16" y="717"/>
                  </a:lnTo>
                  <a:lnTo>
                    <a:pt x="19" y="710"/>
                  </a:lnTo>
                  <a:lnTo>
                    <a:pt x="21" y="707"/>
                  </a:lnTo>
                  <a:lnTo>
                    <a:pt x="21" y="703"/>
                  </a:lnTo>
                  <a:lnTo>
                    <a:pt x="24" y="699"/>
                  </a:lnTo>
                  <a:lnTo>
                    <a:pt x="26" y="694"/>
                  </a:lnTo>
                  <a:lnTo>
                    <a:pt x="28" y="690"/>
                  </a:lnTo>
                  <a:lnTo>
                    <a:pt x="31" y="683"/>
                  </a:lnTo>
                  <a:lnTo>
                    <a:pt x="31" y="680"/>
                  </a:lnTo>
                  <a:lnTo>
                    <a:pt x="32" y="677"/>
                  </a:lnTo>
                  <a:lnTo>
                    <a:pt x="35" y="673"/>
                  </a:lnTo>
                  <a:lnTo>
                    <a:pt x="37" y="671"/>
                  </a:lnTo>
                  <a:lnTo>
                    <a:pt x="38" y="668"/>
                  </a:lnTo>
                  <a:lnTo>
                    <a:pt x="41" y="665"/>
                  </a:lnTo>
                  <a:lnTo>
                    <a:pt x="42" y="661"/>
                  </a:lnTo>
                  <a:lnTo>
                    <a:pt x="43" y="658"/>
                  </a:lnTo>
                  <a:lnTo>
                    <a:pt x="46" y="655"/>
                  </a:lnTo>
                  <a:lnTo>
                    <a:pt x="48" y="652"/>
                  </a:lnTo>
                  <a:lnTo>
                    <a:pt x="49" y="650"/>
                  </a:lnTo>
                  <a:lnTo>
                    <a:pt x="52" y="647"/>
                  </a:lnTo>
                  <a:lnTo>
                    <a:pt x="53" y="642"/>
                  </a:lnTo>
                  <a:lnTo>
                    <a:pt x="54" y="640"/>
                  </a:lnTo>
                  <a:lnTo>
                    <a:pt x="56" y="638"/>
                  </a:lnTo>
                  <a:lnTo>
                    <a:pt x="56" y="637"/>
                  </a:lnTo>
                  <a:lnTo>
                    <a:pt x="57" y="635"/>
                  </a:lnTo>
                  <a:lnTo>
                    <a:pt x="58" y="634"/>
                  </a:lnTo>
                  <a:lnTo>
                    <a:pt x="58" y="631"/>
                  </a:lnTo>
                  <a:lnTo>
                    <a:pt x="61" y="628"/>
                  </a:lnTo>
                  <a:lnTo>
                    <a:pt x="64" y="625"/>
                  </a:lnTo>
                  <a:lnTo>
                    <a:pt x="67" y="624"/>
                  </a:lnTo>
                  <a:lnTo>
                    <a:pt x="69" y="621"/>
                  </a:lnTo>
                  <a:lnTo>
                    <a:pt x="75" y="616"/>
                  </a:lnTo>
                  <a:lnTo>
                    <a:pt x="83" y="612"/>
                  </a:lnTo>
                  <a:lnTo>
                    <a:pt x="86" y="609"/>
                  </a:lnTo>
                  <a:lnTo>
                    <a:pt x="87" y="608"/>
                  </a:lnTo>
                  <a:lnTo>
                    <a:pt x="90" y="606"/>
                  </a:lnTo>
                  <a:lnTo>
                    <a:pt x="93" y="605"/>
                  </a:lnTo>
                  <a:lnTo>
                    <a:pt x="95" y="602"/>
                  </a:lnTo>
                  <a:lnTo>
                    <a:pt x="98" y="602"/>
                  </a:lnTo>
                  <a:lnTo>
                    <a:pt x="101" y="599"/>
                  </a:lnTo>
                  <a:lnTo>
                    <a:pt x="102" y="598"/>
                  </a:lnTo>
                  <a:lnTo>
                    <a:pt x="105" y="596"/>
                  </a:lnTo>
                  <a:lnTo>
                    <a:pt x="106" y="596"/>
                  </a:lnTo>
                  <a:lnTo>
                    <a:pt x="108" y="595"/>
                  </a:lnTo>
                  <a:lnTo>
                    <a:pt x="111" y="593"/>
                  </a:lnTo>
                  <a:lnTo>
                    <a:pt x="115" y="592"/>
                  </a:lnTo>
                  <a:lnTo>
                    <a:pt x="119" y="592"/>
                  </a:lnTo>
                  <a:lnTo>
                    <a:pt x="122" y="592"/>
                  </a:lnTo>
                  <a:lnTo>
                    <a:pt x="124" y="592"/>
                  </a:lnTo>
                  <a:lnTo>
                    <a:pt x="130" y="591"/>
                  </a:lnTo>
                  <a:lnTo>
                    <a:pt x="134" y="591"/>
                  </a:lnTo>
                  <a:lnTo>
                    <a:pt x="137" y="589"/>
                  </a:lnTo>
                  <a:lnTo>
                    <a:pt x="141" y="586"/>
                  </a:lnTo>
                  <a:lnTo>
                    <a:pt x="143" y="585"/>
                  </a:lnTo>
                  <a:lnTo>
                    <a:pt x="148" y="582"/>
                  </a:lnTo>
                  <a:lnTo>
                    <a:pt x="150" y="578"/>
                  </a:lnTo>
                  <a:lnTo>
                    <a:pt x="152" y="575"/>
                  </a:lnTo>
                  <a:lnTo>
                    <a:pt x="154" y="572"/>
                  </a:lnTo>
                  <a:lnTo>
                    <a:pt x="157" y="569"/>
                  </a:lnTo>
                  <a:lnTo>
                    <a:pt x="159" y="567"/>
                  </a:lnTo>
                  <a:lnTo>
                    <a:pt x="160" y="566"/>
                  </a:lnTo>
                  <a:lnTo>
                    <a:pt x="163" y="563"/>
                  </a:lnTo>
                  <a:lnTo>
                    <a:pt x="172" y="554"/>
                  </a:lnTo>
                  <a:lnTo>
                    <a:pt x="176" y="550"/>
                  </a:lnTo>
                  <a:lnTo>
                    <a:pt x="182" y="544"/>
                  </a:lnTo>
                  <a:lnTo>
                    <a:pt x="183" y="540"/>
                  </a:lnTo>
                  <a:lnTo>
                    <a:pt x="186" y="537"/>
                  </a:lnTo>
                  <a:lnTo>
                    <a:pt x="187" y="533"/>
                  </a:lnTo>
                  <a:lnTo>
                    <a:pt x="191" y="529"/>
                  </a:lnTo>
                  <a:lnTo>
                    <a:pt x="194" y="523"/>
                  </a:lnTo>
                  <a:lnTo>
                    <a:pt x="197" y="521"/>
                  </a:lnTo>
                  <a:lnTo>
                    <a:pt x="201" y="517"/>
                  </a:lnTo>
                  <a:lnTo>
                    <a:pt x="202" y="513"/>
                  </a:lnTo>
                  <a:lnTo>
                    <a:pt x="204" y="510"/>
                  </a:lnTo>
                  <a:lnTo>
                    <a:pt x="206" y="507"/>
                  </a:lnTo>
                  <a:lnTo>
                    <a:pt x="209" y="503"/>
                  </a:lnTo>
                  <a:lnTo>
                    <a:pt x="212" y="501"/>
                  </a:lnTo>
                  <a:lnTo>
                    <a:pt x="213" y="498"/>
                  </a:lnTo>
                  <a:lnTo>
                    <a:pt x="215" y="495"/>
                  </a:lnTo>
                  <a:lnTo>
                    <a:pt x="215" y="491"/>
                  </a:lnTo>
                  <a:lnTo>
                    <a:pt x="216" y="487"/>
                  </a:lnTo>
                  <a:lnTo>
                    <a:pt x="216" y="482"/>
                  </a:lnTo>
                  <a:lnTo>
                    <a:pt x="216" y="481"/>
                  </a:lnTo>
                  <a:lnTo>
                    <a:pt x="215" y="477"/>
                  </a:lnTo>
                  <a:lnTo>
                    <a:pt x="217" y="474"/>
                  </a:lnTo>
                  <a:lnTo>
                    <a:pt x="217" y="469"/>
                  </a:lnTo>
                  <a:lnTo>
                    <a:pt x="217" y="467"/>
                  </a:lnTo>
                  <a:lnTo>
                    <a:pt x="219" y="464"/>
                  </a:lnTo>
                  <a:lnTo>
                    <a:pt x="219" y="461"/>
                  </a:lnTo>
                  <a:lnTo>
                    <a:pt x="219" y="457"/>
                  </a:lnTo>
                  <a:lnTo>
                    <a:pt x="217" y="452"/>
                  </a:lnTo>
                  <a:lnTo>
                    <a:pt x="216" y="449"/>
                  </a:lnTo>
                  <a:lnTo>
                    <a:pt x="213" y="444"/>
                  </a:lnTo>
                  <a:lnTo>
                    <a:pt x="213" y="439"/>
                  </a:lnTo>
                  <a:lnTo>
                    <a:pt x="212" y="432"/>
                  </a:lnTo>
                  <a:lnTo>
                    <a:pt x="213" y="426"/>
                  </a:lnTo>
                  <a:lnTo>
                    <a:pt x="213" y="422"/>
                  </a:lnTo>
                  <a:lnTo>
                    <a:pt x="213" y="418"/>
                  </a:lnTo>
                  <a:lnTo>
                    <a:pt x="215" y="412"/>
                  </a:lnTo>
                  <a:lnTo>
                    <a:pt x="216" y="410"/>
                  </a:lnTo>
                  <a:lnTo>
                    <a:pt x="217" y="406"/>
                  </a:lnTo>
                  <a:lnTo>
                    <a:pt x="220" y="400"/>
                  </a:lnTo>
                  <a:lnTo>
                    <a:pt x="222" y="396"/>
                  </a:lnTo>
                  <a:lnTo>
                    <a:pt x="223" y="393"/>
                  </a:lnTo>
                  <a:lnTo>
                    <a:pt x="223" y="390"/>
                  </a:lnTo>
                  <a:lnTo>
                    <a:pt x="222" y="386"/>
                  </a:lnTo>
                  <a:lnTo>
                    <a:pt x="222" y="382"/>
                  </a:lnTo>
                  <a:lnTo>
                    <a:pt x="223" y="376"/>
                  </a:lnTo>
                  <a:lnTo>
                    <a:pt x="224" y="370"/>
                  </a:lnTo>
                  <a:lnTo>
                    <a:pt x="226" y="369"/>
                  </a:lnTo>
                  <a:lnTo>
                    <a:pt x="227" y="363"/>
                  </a:lnTo>
                  <a:lnTo>
                    <a:pt x="230" y="357"/>
                  </a:lnTo>
                  <a:lnTo>
                    <a:pt x="234" y="351"/>
                  </a:lnTo>
                  <a:lnTo>
                    <a:pt x="235" y="347"/>
                  </a:lnTo>
                  <a:lnTo>
                    <a:pt x="241" y="343"/>
                  </a:lnTo>
                  <a:lnTo>
                    <a:pt x="246" y="337"/>
                  </a:lnTo>
                  <a:lnTo>
                    <a:pt x="250" y="333"/>
                  </a:lnTo>
                  <a:lnTo>
                    <a:pt x="253" y="327"/>
                  </a:lnTo>
                  <a:lnTo>
                    <a:pt x="256" y="322"/>
                  </a:lnTo>
                  <a:lnTo>
                    <a:pt x="257" y="317"/>
                  </a:lnTo>
                  <a:lnTo>
                    <a:pt x="257" y="310"/>
                  </a:lnTo>
                  <a:lnTo>
                    <a:pt x="254" y="302"/>
                  </a:lnTo>
                  <a:lnTo>
                    <a:pt x="252" y="294"/>
                  </a:lnTo>
                  <a:lnTo>
                    <a:pt x="246" y="289"/>
                  </a:lnTo>
                  <a:lnTo>
                    <a:pt x="243" y="282"/>
                  </a:lnTo>
                  <a:lnTo>
                    <a:pt x="242" y="281"/>
                  </a:lnTo>
                  <a:lnTo>
                    <a:pt x="241" y="281"/>
                  </a:lnTo>
                  <a:lnTo>
                    <a:pt x="241" y="272"/>
                  </a:lnTo>
                  <a:lnTo>
                    <a:pt x="241" y="266"/>
                  </a:lnTo>
                  <a:lnTo>
                    <a:pt x="242" y="265"/>
                  </a:lnTo>
                  <a:lnTo>
                    <a:pt x="243" y="263"/>
                  </a:lnTo>
                  <a:lnTo>
                    <a:pt x="243" y="262"/>
                  </a:lnTo>
                  <a:lnTo>
                    <a:pt x="245" y="256"/>
                  </a:lnTo>
                  <a:lnTo>
                    <a:pt x="245" y="245"/>
                  </a:lnTo>
                  <a:lnTo>
                    <a:pt x="243" y="236"/>
                  </a:lnTo>
                  <a:lnTo>
                    <a:pt x="243" y="235"/>
                  </a:lnTo>
                  <a:lnTo>
                    <a:pt x="242" y="233"/>
                  </a:lnTo>
                  <a:lnTo>
                    <a:pt x="242" y="232"/>
                  </a:lnTo>
                  <a:lnTo>
                    <a:pt x="242" y="230"/>
                  </a:lnTo>
                  <a:lnTo>
                    <a:pt x="238" y="223"/>
                  </a:lnTo>
                  <a:lnTo>
                    <a:pt x="237" y="220"/>
                  </a:lnTo>
                  <a:lnTo>
                    <a:pt x="235" y="212"/>
                  </a:lnTo>
                  <a:lnTo>
                    <a:pt x="237" y="207"/>
                  </a:lnTo>
                  <a:lnTo>
                    <a:pt x="237" y="204"/>
                  </a:lnTo>
                  <a:lnTo>
                    <a:pt x="238" y="197"/>
                  </a:lnTo>
                  <a:lnTo>
                    <a:pt x="239" y="194"/>
                  </a:lnTo>
                  <a:lnTo>
                    <a:pt x="242" y="190"/>
                  </a:lnTo>
                  <a:lnTo>
                    <a:pt x="243" y="187"/>
                  </a:lnTo>
                  <a:lnTo>
                    <a:pt x="249" y="181"/>
                  </a:lnTo>
                  <a:lnTo>
                    <a:pt x="250" y="177"/>
                  </a:lnTo>
                  <a:lnTo>
                    <a:pt x="253" y="173"/>
                  </a:lnTo>
                  <a:lnTo>
                    <a:pt x="254" y="165"/>
                  </a:lnTo>
                  <a:lnTo>
                    <a:pt x="254" y="163"/>
                  </a:lnTo>
                  <a:lnTo>
                    <a:pt x="256" y="158"/>
                  </a:lnTo>
                  <a:lnTo>
                    <a:pt x="257" y="155"/>
                  </a:lnTo>
                  <a:lnTo>
                    <a:pt x="257" y="154"/>
                  </a:lnTo>
                  <a:lnTo>
                    <a:pt x="259" y="144"/>
                  </a:lnTo>
                  <a:lnTo>
                    <a:pt x="261" y="137"/>
                  </a:lnTo>
                  <a:lnTo>
                    <a:pt x="264" y="131"/>
                  </a:lnTo>
                  <a:lnTo>
                    <a:pt x="265" y="127"/>
                  </a:lnTo>
                  <a:lnTo>
                    <a:pt x="267" y="125"/>
                  </a:lnTo>
                  <a:lnTo>
                    <a:pt x="268" y="122"/>
                  </a:lnTo>
                  <a:lnTo>
                    <a:pt x="269" y="121"/>
                  </a:lnTo>
                  <a:lnTo>
                    <a:pt x="272" y="114"/>
                  </a:lnTo>
                  <a:lnTo>
                    <a:pt x="275" y="106"/>
                  </a:lnTo>
                  <a:lnTo>
                    <a:pt x="276" y="103"/>
                  </a:lnTo>
                  <a:lnTo>
                    <a:pt x="276" y="99"/>
                  </a:lnTo>
                  <a:lnTo>
                    <a:pt x="278" y="95"/>
                  </a:lnTo>
                  <a:lnTo>
                    <a:pt x="279" y="88"/>
                  </a:lnTo>
                  <a:lnTo>
                    <a:pt x="279" y="85"/>
                  </a:lnTo>
                  <a:lnTo>
                    <a:pt x="279" y="78"/>
                  </a:lnTo>
                  <a:lnTo>
                    <a:pt x="279" y="73"/>
                  </a:lnTo>
                  <a:lnTo>
                    <a:pt x="279" y="69"/>
                  </a:lnTo>
                  <a:lnTo>
                    <a:pt x="279" y="66"/>
                  </a:lnTo>
                  <a:lnTo>
                    <a:pt x="278" y="62"/>
                  </a:lnTo>
                  <a:lnTo>
                    <a:pt x="278" y="56"/>
                  </a:lnTo>
                  <a:lnTo>
                    <a:pt x="276" y="50"/>
                  </a:lnTo>
                  <a:lnTo>
                    <a:pt x="275" y="42"/>
                  </a:lnTo>
                  <a:lnTo>
                    <a:pt x="276" y="37"/>
                  </a:lnTo>
                  <a:lnTo>
                    <a:pt x="278" y="31"/>
                  </a:lnTo>
                  <a:lnTo>
                    <a:pt x="286" y="31"/>
                  </a:lnTo>
                  <a:lnTo>
                    <a:pt x="326" y="31"/>
                  </a:lnTo>
                  <a:lnTo>
                    <a:pt x="342" y="31"/>
                  </a:lnTo>
                  <a:lnTo>
                    <a:pt x="348" y="31"/>
                  </a:lnTo>
                  <a:lnTo>
                    <a:pt x="349" y="33"/>
                  </a:lnTo>
                  <a:lnTo>
                    <a:pt x="350" y="34"/>
                  </a:lnTo>
                  <a:lnTo>
                    <a:pt x="352" y="34"/>
                  </a:lnTo>
                  <a:lnTo>
                    <a:pt x="353" y="36"/>
                  </a:lnTo>
                  <a:lnTo>
                    <a:pt x="356" y="36"/>
                  </a:lnTo>
                  <a:lnTo>
                    <a:pt x="359" y="37"/>
                  </a:lnTo>
                  <a:lnTo>
                    <a:pt x="360" y="39"/>
                  </a:lnTo>
                  <a:lnTo>
                    <a:pt x="361" y="39"/>
                  </a:lnTo>
                  <a:lnTo>
                    <a:pt x="363" y="40"/>
                  </a:lnTo>
                  <a:lnTo>
                    <a:pt x="363" y="39"/>
                  </a:lnTo>
                  <a:lnTo>
                    <a:pt x="364" y="37"/>
                  </a:lnTo>
                  <a:lnTo>
                    <a:pt x="365" y="36"/>
                  </a:lnTo>
                  <a:lnTo>
                    <a:pt x="365" y="34"/>
                  </a:lnTo>
                  <a:lnTo>
                    <a:pt x="367" y="34"/>
                  </a:lnTo>
                  <a:lnTo>
                    <a:pt x="367" y="33"/>
                  </a:lnTo>
                  <a:lnTo>
                    <a:pt x="368" y="33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0" y="30"/>
                  </a:lnTo>
                  <a:lnTo>
                    <a:pt x="371" y="30"/>
                  </a:lnTo>
                  <a:lnTo>
                    <a:pt x="372" y="30"/>
                  </a:lnTo>
                  <a:lnTo>
                    <a:pt x="374" y="29"/>
                  </a:lnTo>
                  <a:lnTo>
                    <a:pt x="375" y="27"/>
                  </a:lnTo>
                  <a:lnTo>
                    <a:pt x="378" y="27"/>
                  </a:lnTo>
                  <a:lnTo>
                    <a:pt x="380" y="27"/>
                  </a:lnTo>
                  <a:lnTo>
                    <a:pt x="382" y="27"/>
                  </a:lnTo>
                  <a:lnTo>
                    <a:pt x="383" y="27"/>
                  </a:lnTo>
                  <a:lnTo>
                    <a:pt x="385" y="27"/>
                  </a:lnTo>
                  <a:lnTo>
                    <a:pt x="386" y="27"/>
                  </a:lnTo>
                  <a:lnTo>
                    <a:pt x="389" y="27"/>
                  </a:lnTo>
                  <a:lnTo>
                    <a:pt x="390" y="27"/>
                  </a:lnTo>
                  <a:lnTo>
                    <a:pt x="391" y="27"/>
                  </a:lnTo>
                  <a:lnTo>
                    <a:pt x="393" y="27"/>
                  </a:lnTo>
                  <a:lnTo>
                    <a:pt x="394" y="27"/>
                  </a:lnTo>
                  <a:lnTo>
                    <a:pt x="396" y="26"/>
                  </a:lnTo>
                  <a:lnTo>
                    <a:pt x="397" y="27"/>
                  </a:lnTo>
                  <a:lnTo>
                    <a:pt x="398" y="29"/>
                  </a:lnTo>
                  <a:lnTo>
                    <a:pt x="400" y="30"/>
                  </a:lnTo>
                  <a:lnTo>
                    <a:pt x="401" y="31"/>
                  </a:lnTo>
                  <a:lnTo>
                    <a:pt x="401" y="33"/>
                  </a:lnTo>
                  <a:lnTo>
                    <a:pt x="402" y="33"/>
                  </a:lnTo>
                  <a:lnTo>
                    <a:pt x="404" y="33"/>
                  </a:lnTo>
                  <a:lnTo>
                    <a:pt x="405" y="33"/>
                  </a:lnTo>
                  <a:lnTo>
                    <a:pt x="407" y="33"/>
                  </a:lnTo>
                  <a:lnTo>
                    <a:pt x="408" y="33"/>
                  </a:lnTo>
                  <a:lnTo>
                    <a:pt x="409" y="33"/>
                  </a:lnTo>
                  <a:lnTo>
                    <a:pt x="412" y="31"/>
                  </a:lnTo>
                  <a:lnTo>
                    <a:pt x="415" y="31"/>
                  </a:lnTo>
                  <a:lnTo>
                    <a:pt x="416" y="31"/>
                  </a:lnTo>
                  <a:lnTo>
                    <a:pt x="417" y="30"/>
                  </a:lnTo>
                  <a:lnTo>
                    <a:pt x="419" y="30"/>
                  </a:lnTo>
                  <a:lnTo>
                    <a:pt x="420" y="30"/>
                  </a:lnTo>
                  <a:lnTo>
                    <a:pt x="422" y="30"/>
                  </a:lnTo>
                  <a:lnTo>
                    <a:pt x="423" y="30"/>
                  </a:lnTo>
                  <a:lnTo>
                    <a:pt x="424" y="30"/>
                  </a:lnTo>
                  <a:lnTo>
                    <a:pt x="427" y="30"/>
                  </a:lnTo>
                  <a:lnTo>
                    <a:pt x="428" y="30"/>
                  </a:lnTo>
                  <a:lnTo>
                    <a:pt x="430" y="29"/>
                  </a:lnTo>
                  <a:lnTo>
                    <a:pt x="431" y="29"/>
                  </a:lnTo>
                  <a:lnTo>
                    <a:pt x="433" y="29"/>
                  </a:lnTo>
                  <a:lnTo>
                    <a:pt x="434" y="27"/>
                  </a:lnTo>
                  <a:lnTo>
                    <a:pt x="435" y="27"/>
                  </a:lnTo>
                  <a:lnTo>
                    <a:pt x="437" y="24"/>
                  </a:lnTo>
                  <a:lnTo>
                    <a:pt x="438" y="23"/>
                  </a:lnTo>
                  <a:lnTo>
                    <a:pt x="439" y="23"/>
                  </a:lnTo>
                  <a:lnTo>
                    <a:pt x="442" y="21"/>
                  </a:lnTo>
                  <a:lnTo>
                    <a:pt x="444" y="20"/>
                  </a:lnTo>
                  <a:lnTo>
                    <a:pt x="445" y="20"/>
                  </a:lnTo>
                  <a:lnTo>
                    <a:pt x="445" y="18"/>
                  </a:lnTo>
                  <a:lnTo>
                    <a:pt x="445" y="17"/>
                  </a:lnTo>
                  <a:lnTo>
                    <a:pt x="446" y="17"/>
                  </a:lnTo>
                  <a:lnTo>
                    <a:pt x="446" y="16"/>
                  </a:lnTo>
                  <a:lnTo>
                    <a:pt x="448" y="14"/>
                  </a:lnTo>
                  <a:lnTo>
                    <a:pt x="449" y="13"/>
                  </a:lnTo>
                  <a:lnTo>
                    <a:pt x="450" y="11"/>
                  </a:lnTo>
                  <a:lnTo>
                    <a:pt x="452" y="11"/>
                  </a:lnTo>
                  <a:lnTo>
                    <a:pt x="452" y="10"/>
                  </a:lnTo>
                  <a:lnTo>
                    <a:pt x="453" y="8"/>
                  </a:lnTo>
                  <a:lnTo>
                    <a:pt x="454" y="7"/>
                  </a:lnTo>
                  <a:lnTo>
                    <a:pt x="454" y="5"/>
                  </a:lnTo>
                  <a:lnTo>
                    <a:pt x="456" y="4"/>
                  </a:lnTo>
                  <a:lnTo>
                    <a:pt x="457" y="3"/>
                  </a:lnTo>
                  <a:lnTo>
                    <a:pt x="459" y="3"/>
                  </a:lnTo>
                  <a:lnTo>
                    <a:pt x="459" y="1"/>
                  </a:lnTo>
                  <a:lnTo>
                    <a:pt x="460" y="0"/>
                  </a:lnTo>
                  <a:lnTo>
                    <a:pt x="476" y="4"/>
                  </a:lnTo>
                  <a:lnTo>
                    <a:pt x="491" y="8"/>
                  </a:lnTo>
                  <a:lnTo>
                    <a:pt x="498" y="10"/>
                  </a:lnTo>
                  <a:lnTo>
                    <a:pt x="504" y="11"/>
                  </a:lnTo>
                  <a:lnTo>
                    <a:pt x="508" y="13"/>
                  </a:lnTo>
                  <a:lnTo>
                    <a:pt x="516" y="16"/>
                  </a:lnTo>
                  <a:lnTo>
                    <a:pt x="522" y="17"/>
                  </a:lnTo>
                  <a:lnTo>
                    <a:pt x="539" y="21"/>
                  </a:lnTo>
                  <a:lnTo>
                    <a:pt x="541" y="18"/>
                  </a:lnTo>
                  <a:lnTo>
                    <a:pt x="542" y="20"/>
                  </a:lnTo>
                  <a:lnTo>
                    <a:pt x="545" y="24"/>
                  </a:lnTo>
                  <a:lnTo>
                    <a:pt x="579" y="23"/>
                  </a:lnTo>
                  <a:lnTo>
                    <a:pt x="597" y="23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1" name="Freeform 113"/>
            <p:cNvSpPr>
              <a:spLocks noEditPoints="1"/>
            </p:cNvSpPr>
            <p:nvPr/>
          </p:nvSpPr>
          <p:spPr bwMode="auto">
            <a:xfrm>
              <a:off x="3124" y="725"/>
              <a:ext cx="508" cy="539"/>
            </a:xfrm>
            <a:custGeom>
              <a:avLst/>
              <a:gdLst>
                <a:gd name="T0" fmla="*/ 486 w 508"/>
                <a:gd name="T1" fmla="*/ 317 h 539"/>
                <a:gd name="T2" fmla="*/ 486 w 508"/>
                <a:gd name="T3" fmla="*/ 333 h 539"/>
                <a:gd name="T4" fmla="*/ 483 w 508"/>
                <a:gd name="T5" fmla="*/ 347 h 539"/>
                <a:gd name="T6" fmla="*/ 485 w 508"/>
                <a:gd name="T7" fmla="*/ 363 h 539"/>
                <a:gd name="T8" fmla="*/ 487 w 508"/>
                <a:gd name="T9" fmla="*/ 379 h 539"/>
                <a:gd name="T10" fmla="*/ 493 w 508"/>
                <a:gd name="T11" fmla="*/ 396 h 539"/>
                <a:gd name="T12" fmla="*/ 503 w 508"/>
                <a:gd name="T13" fmla="*/ 409 h 539"/>
                <a:gd name="T14" fmla="*/ 505 w 508"/>
                <a:gd name="T15" fmla="*/ 428 h 539"/>
                <a:gd name="T16" fmla="*/ 492 w 508"/>
                <a:gd name="T17" fmla="*/ 438 h 539"/>
                <a:gd name="T18" fmla="*/ 481 w 508"/>
                <a:gd name="T19" fmla="*/ 448 h 539"/>
                <a:gd name="T20" fmla="*/ 472 w 508"/>
                <a:gd name="T21" fmla="*/ 448 h 539"/>
                <a:gd name="T22" fmla="*/ 463 w 508"/>
                <a:gd name="T23" fmla="*/ 447 h 539"/>
                <a:gd name="T24" fmla="*/ 448 w 508"/>
                <a:gd name="T25" fmla="*/ 448 h 539"/>
                <a:gd name="T26" fmla="*/ 441 w 508"/>
                <a:gd name="T27" fmla="*/ 445 h 539"/>
                <a:gd name="T28" fmla="*/ 435 w 508"/>
                <a:gd name="T29" fmla="*/ 441 h 539"/>
                <a:gd name="T30" fmla="*/ 424 w 508"/>
                <a:gd name="T31" fmla="*/ 435 h 539"/>
                <a:gd name="T32" fmla="*/ 418 w 508"/>
                <a:gd name="T33" fmla="*/ 432 h 539"/>
                <a:gd name="T34" fmla="*/ 403 w 508"/>
                <a:gd name="T35" fmla="*/ 434 h 539"/>
                <a:gd name="T36" fmla="*/ 390 w 508"/>
                <a:gd name="T37" fmla="*/ 432 h 539"/>
                <a:gd name="T38" fmla="*/ 375 w 508"/>
                <a:gd name="T39" fmla="*/ 440 h 539"/>
                <a:gd name="T40" fmla="*/ 367 w 508"/>
                <a:gd name="T41" fmla="*/ 451 h 539"/>
                <a:gd name="T42" fmla="*/ 357 w 508"/>
                <a:gd name="T43" fmla="*/ 458 h 539"/>
                <a:gd name="T44" fmla="*/ 346 w 508"/>
                <a:gd name="T45" fmla="*/ 470 h 539"/>
                <a:gd name="T46" fmla="*/ 337 w 508"/>
                <a:gd name="T47" fmla="*/ 483 h 539"/>
                <a:gd name="T48" fmla="*/ 333 w 508"/>
                <a:gd name="T49" fmla="*/ 499 h 539"/>
                <a:gd name="T50" fmla="*/ 330 w 508"/>
                <a:gd name="T51" fmla="*/ 513 h 539"/>
                <a:gd name="T52" fmla="*/ 320 w 508"/>
                <a:gd name="T53" fmla="*/ 520 h 539"/>
                <a:gd name="T54" fmla="*/ 181 w 508"/>
                <a:gd name="T55" fmla="*/ 500 h 539"/>
                <a:gd name="T56" fmla="*/ 167 w 508"/>
                <a:gd name="T57" fmla="*/ 519 h 539"/>
                <a:gd name="T58" fmla="*/ 142 w 508"/>
                <a:gd name="T59" fmla="*/ 529 h 539"/>
                <a:gd name="T60" fmla="*/ 119 w 508"/>
                <a:gd name="T61" fmla="*/ 526 h 539"/>
                <a:gd name="T62" fmla="*/ 93 w 508"/>
                <a:gd name="T63" fmla="*/ 529 h 539"/>
                <a:gd name="T64" fmla="*/ 75 w 508"/>
                <a:gd name="T65" fmla="*/ 535 h 539"/>
                <a:gd name="T66" fmla="*/ 1 w 508"/>
                <a:gd name="T67" fmla="*/ 512 h 539"/>
                <a:gd name="T68" fmla="*/ 4 w 508"/>
                <a:gd name="T69" fmla="*/ 467 h 539"/>
                <a:gd name="T70" fmla="*/ 46 w 508"/>
                <a:gd name="T71" fmla="*/ 402 h 539"/>
                <a:gd name="T72" fmla="*/ 68 w 508"/>
                <a:gd name="T73" fmla="*/ 342 h 539"/>
                <a:gd name="T74" fmla="*/ 93 w 508"/>
                <a:gd name="T75" fmla="*/ 303 h 539"/>
                <a:gd name="T76" fmla="*/ 101 w 508"/>
                <a:gd name="T77" fmla="*/ 236 h 539"/>
                <a:gd name="T78" fmla="*/ 96 w 508"/>
                <a:gd name="T79" fmla="*/ 151 h 539"/>
                <a:gd name="T80" fmla="*/ 87 w 508"/>
                <a:gd name="T81" fmla="*/ 84 h 539"/>
                <a:gd name="T82" fmla="*/ 107 w 508"/>
                <a:gd name="T83" fmla="*/ 68 h 539"/>
                <a:gd name="T84" fmla="*/ 137 w 508"/>
                <a:gd name="T85" fmla="*/ 29 h 539"/>
                <a:gd name="T86" fmla="*/ 168 w 508"/>
                <a:gd name="T87" fmla="*/ 0 h 539"/>
                <a:gd name="T88" fmla="*/ 182 w 508"/>
                <a:gd name="T89" fmla="*/ 6 h 539"/>
                <a:gd name="T90" fmla="*/ 200 w 508"/>
                <a:gd name="T91" fmla="*/ 10 h 539"/>
                <a:gd name="T92" fmla="*/ 218 w 508"/>
                <a:gd name="T93" fmla="*/ 16 h 539"/>
                <a:gd name="T94" fmla="*/ 233 w 508"/>
                <a:gd name="T95" fmla="*/ 23 h 539"/>
                <a:gd name="T96" fmla="*/ 248 w 508"/>
                <a:gd name="T97" fmla="*/ 16 h 539"/>
                <a:gd name="T98" fmla="*/ 257 w 508"/>
                <a:gd name="T99" fmla="*/ 29 h 539"/>
                <a:gd name="T100" fmla="*/ 252 w 508"/>
                <a:gd name="T101" fmla="*/ 52 h 539"/>
                <a:gd name="T102" fmla="*/ 239 w 508"/>
                <a:gd name="T103" fmla="*/ 79 h 539"/>
                <a:gd name="T104" fmla="*/ 229 w 508"/>
                <a:gd name="T105" fmla="*/ 104 h 539"/>
                <a:gd name="T106" fmla="*/ 215 w 508"/>
                <a:gd name="T107" fmla="*/ 128 h 539"/>
                <a:gd name="T108" fmla="*/ 207 w 508"/>
                <a:gd name="T109" fmla="*/ 141 h 539"/>
                <a:gd name="T110" fmla="*/ 229 w 508"/>
                <a:gd name="T111" fmla="*/ 154 h 539"/>
                <a:gd name="T112" fmla="*/ 315 w 508"/>
                <a:gd name="T113" fmla="*/ 128 h 539"/>
                <a:gd name="T114" fmla="*/ 341 w 508"/>
                <a:gd name="T115" fmla="*/ 198 h 539"/>
                <a:gd name="T116" fmla="*/ 377 w 508"/>
                <a:gd name="T117" fmla="*/ 260 h 539"/>
                <a:gd name="T118" fmla="*/ 403 w 508"/>
                <a:gd name="T119" fmla="*/ 350 h 539"/>
                <a:gd name="T120" fmla="*/ 468 w 508"/>
                <a:gd name="T121" fmla="*/ 30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8" h="539">
                  <a:moveTo>
                    <a:pt x="479" y="290"/>
                  </a:moveTo>
                  <a:lnTo>
                    <a:pt x="490" y="298"/>
                  </a:lnTo>
                  <a:lnTo>
                    <a:pt x="490" y="300"/>
                  </a:lnTo>
                  <a:lnTo>
                    <a:pt x="489" y="301"/>
                  </a:lnTo>
                  <a:lnTo>
                    <a:pt x="489" y="303"/>
                  </a:lnTo>
                  <a:lnTo>
                    <a:pt x="487" y="303"/>
                  </a:lnTo>
                  <a:lnTo>
                    <a:pt x="487" y="304"/>
                  </a:lnTo>
                  <a:lnTo>
                    <a:pt x="489" y="304"/>
                  </a:lnTo>
                  <a:lnTo>
                    <a:pt x="489" y="306"/>
                  </a:lnTo>
                  <a:lnTo>
                    <a:pt x="489" y="307"/>
                  </a:lnTo>
                  <a:lnTo>
                    <a:pt x="489" y="309"/>
                  </a:lnTo>
                  <a:lnTo>
                    <a:pt x="487" y="309"/>
                  </a:lnTo>
                  <a:lnTo>
                    <a:pt x="487" y="310"/>
                  </a:lnTo>
                  <a:lnTo>
                    <a:pt x="487" y="314"/>
                  </a:lnTo>
                  <a:lnTo>
                    <a:pt x="486" y="316"/>
                  </a:lnTo>
                  <a:lnTo>
                    <a:pt x="486" y="317"/>
                  </a:lnTo>
                  <a:lnTo>
                    <a:pt x="486" y="319"/>
                  </a:lnTo>
                  <a:lnTo>
                    <a:pt x="486" y="320"/>
                  </a:lnTo>
                  <a:lnTo>
                    <a:pt x="485" y="320"/>
                  </a:lnTo>
                  <a:lnTo>
                    <a:pt x="485" y="319"/>
                  </a:lnTo>
                  <a:lnTo>
                    <a:pt x="485" y="320"/>
                  </a:lnTo>
                  <a:lnTo>
                    <a:pt x="485" y="321"/>
                  </a:lnTo>
                  <a:lnTo>
                    <a:pt x="485" y="323"/>
                  </a:lnTo>
                  <a:lnTo>
                    <a:pt x="486" y="323"/>
                  </a:lnTo>
                  <a:lnTo>
                    <a:pt x="485" y="324"/>
                  </a:lnTo>
                  <a:lnTo>
                    <a:pt x="485" y="326"/>
                  </a:lnTo>
                  <a:lnTo>
                    <a:pt x="485" y="327"/>
                  </a:lnTo>
                  <a:lnTo>
                    <a:pt x="485" y="329"/>
                  </a:lnTo>
                  <a:lnTo>
                    <a:pt x="485" y="330"/>
                  </a:lnTo>
                  <a:lnTo>
                    <a:pt x="486" y="330"/>
                  </a:lnTo>
                  <a:lnTo>
                    <a:pt x="486" y="332"/>
                  </a:lnTo>
                  <a:lnTo>
                    <a:pt x="486" y="333"/>
                  </a:lnTo>
                  <a:lnTo>
                    <a:pt x="485" y="333"/>
                  </a:lnTo>
                  <a:lnTo>
                    <a:pt x="483" y="333"/>
                  </a:lnTo>
                  <a:lnTo>
                    <a:pt x="483" y="334"/>
                  </a:lnTo>
                  <a:lnTo>
                    <a:pt x="483" y="336"/>
                  </a:lnTo>
                  <a:lnTo>
                    <a:pt x="483" y="337"/>
                  </a:lnTo>
                  <a:lnTo>
                    <a:pt x="483" y="339"/>
                  </a:lnTo>
                  <a:lnTo>
                    <a:pt x="482" y="339"/>
                  </a:lnTo>
                  <a:lnTo>
                    <a:pt x="482" y="340"/>
                  </a:lnTo>
                  <a:lnTo>
                    <a:pt x="482" y="342"/>
                  </a:lnTo>
                  <a:lnTo>
                    <a:pt x="483" y="342"/>
                  </a:lnTo>
                  <a:lnTo>
                    <a:pt x="483" y="343"/>
                  </a:lnTo>
                  <a:lnTo>
                    <a:pt x="483" y="345"/>
                  </a:lnTo>
                  <a:lnTo>
                    <a:pt x="482" y="345"/>
                  </a:lnTo>
                  <a:lnTo>
                    <a:pt x="482" y="346"/>
                  </a:lnTo>
                  <a:lnTo>
                    <a:pt x="482" y="347"/>
                  </a:lnTo>
                  <a:lnTo>
                    <a:pt x="483" y="347"/>
                  </a:lnTo>
                  <a:lnTo>
                    <a:pt x="483" y="349"/>
                  </a:lnTo>
                  <a:lnTo>
                    <a:pt x="483" y="350"/>
                  </a:lnTo>
                  <a:lnTo>
                    <a:pt x="482" y="350"/>
                  </a:lnTo>
                  <a:lnTo>
                    <a:pt x="482" y="352"/>
                  </a:lnTo>
                  <a:lnTo>
                    <a:pt x="482" y="353"/>
                  </a:lnTo>
                  <a:lnTo>
                    <a:pt x="483" y="353"/>
                  </a:lnTo>
                  <a:lnTo>
                    <a:pt x="485" y="353"/>
                  </a:lnTo>
                  <a:lnTo>
                    <a:pt x="485" y="355"/>
                  </a:lnTo>
                  <a:lnTo>
                    <a:pt x="485" y="356"/>
                  </a:lnTo>
                  <a:lnTo>
                    <a:pt x="485" y="358"/>
                  </a:lnTo>
                  <a:lnTo>
                    <a:pt x="485" y="359"/>
                  </a:lnTo>
                  <a:lnTo>
                    <a:pt x="483" y="359"/>
                  </a:lnTo>
                  <a:lnTo>
                    <a:pt x="483" y="360"/>
                  </a:lnTo>
                  <a:lnTo>
                    <a:pt x="483" y="362"/>
                  </a:lnTo>
                  <a:lnTo>
                    <a:pt x="485" y="362"/>
                  </a:lnTo>
                  <a:lnTo>
                    <a:pt x="485" y="363"/>
                  </a:lnTo>
                  <a:lnTo>
                    <a:pt x="486" y="363"/>
                  </a:lnTo>
                  <a:lnTo>
                    <a:pt x="486" y="365"/>
                  </a:lnTo>
                  <a:lnTo>
                    <a:pt x="487" y="365"/>
                  </a:lnTo>
                  <a:lnTo>
                    <a:pt x="489" y="365"/>
                  </a:lnTo>
                  <a:lnTo>
                    <a:pt x="489" y="366"/>
                  </a:lnTo>
                  <a:lnTo>
                    <a:pt x="490" y="366"/>
                  </a:lnTo>
                  <a:lnTo>
                    <a:pt x="489" y="368"/>
                  </a:lnTo>
                  <a:lnTo>
                    <a:pt x="489" y="369"/>
                  </a:lnTo>
                  <a:lnTo>
                    <a:pt x="489" y="370"/>
                  </a:lnTo>
                  <a:lnTo>
                    <a:pt x="489" y="372"/>
                  </a:lnTo>
                  <a:lnTo>
                    <a:pt x="489" y="373"/>
                  </a:lnTo>
                  <a:lnTo>
                    <a:pt x="489" y="375"/>
                  </a:lnTo>
                  <a:lnTo>
                    <a:pt x="489" y="376"/>
                  </a:lnTo>
                  <a:lnTo>
                    <a:pt x="487" y="376"/>
                  </a:lnTo>
                  <a:lnTo>
                    <a:pt x="487" y="378"/>
                  </a:lnTo>
                  <a:lnTo>
                    <a:pt x="487" y="379"/>
                  </a:lnTo>
                  <a:lnTo>
                    <a:pt x="489" y="379"/>
                  </a:lnTo>
                  <a:lnTo>
                    <a:pt x="489" y="381"/>
                  </a:lnTo>
                  <a:lnTo>
                    <a:pt x="489" y="382"/>
                  </a:lnTo>
                  <a:lnTo>
                    <a:pt x="489" y="383"/>
                  </a:lnTo>
                  <a:lnTo>
                    <a:pt x="489" y="385"/>
                  </a:lnTo>
                  <a:lnTo>
                    <a:pt x="489" y="386"/>
                  </a:lnTo>
                  <a:lnTo>
                    <a:pt x="490" y="386"/>
                  </a:lnTo>
                  <a:lnTo>
                    <a:pt x="490" y="388"/>
                  </a:lnTo>
                  <a:lnTo>
                    <a:pt x="492" y="388"/>
                  </a:lnTo>
                  <a:lnTo>
                    <a:pt x="492" y="389"/>
                  </a:lnTo>
                  <a:lnTo>
                    <a:pt x="492" y="391"/>
                  </a:lnTo>
                  <a:lnTo>
                    <a:pt x="492" y="392"/>
                  </a:lnTo>
                  <a:lnTo>
                    <a:pt x="492" y="394"/>
                  </a:lnTo>
                  <a:lnTo>
                    <a:pt x="493" y="394"/>
                  </a:lnTo>
                  <a:lnTo>
                    <a:pt x="493" y="395"/>
                  </a:lnTo>
                  <a:lnTo>
                    <a:pt x="493" y="396"/>
                  </a:lnTo>
                  <a:lnTo>
                    <a:pt x="493" y="398"/>
                  </a:lnTo>
                  <a:lnTo>
                    <a:pt x="494" y="398"/>
                  </a:lnTo>
                  <a:lnTo>
                    <a:pt x="494" y="399"/>
                  </a:lnTo>
                  <a:lnTo>
                    <a:pt x="496" y="399"/>
                  </a:lnTo>
                  <a:lnTo>
                    <a:pt x="496" y="401"/>
                  </a:lnTo>
                  <a:lnTo>
                    <a:pt x="497" y="401"/>
                  </a:lnTo>
                  <a:lnTo>
                    <a:pt x="497" y="402"/>
                  </a:lnTo>
                  <a:lnTo>
                    <a:pt x="497" y="404"/>
                  </a:lnTo>
                  <a:lnTo>
                    <a:pt x="498" y="404"/>
                  </a:lnTo>
                  <a:lnTo>
                    <a:pt x="498" y="405"/>
                  </a:lnTo>
                  <a:lnTo>
                    <a:pt x="500" y="405"/>
                  </a:lnTo>
                  <a:lnTo>
                    <a:pt x="500" y="407"/>
                  </a:lnTo>
                  <a:lnTo>
                    <a:pt x="501" y="407"/>
                  </a:lnTo>
                  <a:lnTo>
                    <a:pt x="501" y="408"/>
                  </a:lnTo>
                  <a:lnTo>
                    <a:pt x="501" y="409"/>
                  </a:lnTo>
                  <a:lnTo>
                    <a:pt x="503" y="409"/>
                  </a:lnTo>
                  <a:lnTo>
                    <a:pt x="503" y="411"/>
                  </a:lnTo>
                  <a:lnTo>
                    <a:pt x="504" y="412"/>
                  </a:lnTo>
                  <a:lnTo>
                    <a:pt x="504" y="414"/>
                  </a:lnTo>
                  <a:lnTo>
                    <a:pt x="505" y="414"/>
                  </a:lnTo>
                  <a:lnTo>
                    <a:pt x="505" y="415"/>
                  </a:lnTo>
                  <a:lnTo>
                    <a:pt x="505" y="417"/>
                  </a:lnTo>
                  <a:lnTo>
                    <a:pt x="505" y="418"/>
                  </a:lnTo>
                  <a:lnTo>
                    <a:pt x="507" y="418"/>
                  </a:lnTo>
                  <a:lnTo>
                    <a:pt x="507" y="419"/>
                  </a:lnTo>
                  <a:lnTo>
                    <a:pt x="507" y="422"/>
                  </a:lnTo>
                  <a:lnTo>
                    <a:pt x="507" y="424"/>
                  </a:lnTo>
                  <a:lnTo>
                    <a:pt x="508" y="425"/>
                  </a:lnTo>
                  <a:lnTo>
                    <a:pt x="507" y="425"/>
                  </a:lnTo>
                  <a:lnTo>
                    <a:pt x="507" y="427"/>
                  </a:lnTo>
                  <a:lnTo>
                    <a:pt x="505" y="427"/>
                  </a:lnTo>
                  <a:lnTo>
                    <a:pt x="505" y="428"/>
                  </a:lnTo>
                  <a:lnTo>
                    <a:pt x="505" y="430"/>
                  </a:lnTo>
                  <a:lnTo>
                    <a:pt x="504" y="430"/>
                  </a:lnTo>
                  <a:lnTo>
                    <a:pt x="504" y="431"/>
                  </a:lnTo>
                  <a:lnTo>
                    <a:pt x="504" y="432"/>
                  </a:lnTo>
                  <a:lnTo>
                    <a:pt x="503" y="432"/>
                  </a:lnTo>
                  <a:lnTo>
                    <a:pt x="501" y="432"/>
                  </a:lnTo>
                  <a:lnTo>
                    <a:pt x="501" y="434"/>
                  </a:lnTo>
                  <a:lnTo>
                    <a:pt x="500" y="434"/>
                  </a:lnTo>
                  <a:lnTo>
                    <a:pt x="500" y="435"/>
                  </a:lnTo>
                  <a:lnTo>
                    <a:pt x="498" y="435"/>
                  </a:lnTo>
                  <a:lnTo>
                    <a:pt x="498" y="437"/>
                  </a:lnTo>
                  <a:lnTo>
                    <a:pt x="496" y="440"/>
                  </a:lnTo>
                  <a:lnTo>
                    <a:pt x="494" y="440"/>
                  </a:lnTo>
                  <a:lnTo>
                    <a:pt x="493" y="440"/>
                  </a:lnTo>
                  <a:lnTo>
                    <a:pt x="493" y="438"/>
                  </a:lnTo>
                  <a:lnTo>
                    <a:pt x="492" y="438"/>
                  </a:lnTo>
                  <a:lnTo>
                    <a:pt x="492" y="440"/>
                  </a:lnTo>
                  <a:lnTo>
                    <a:pt x="490" y="440"/>
                  </a:lnTo>
                  <a:lnTo>
                    <a:pt x="490" y="441"/>
                  </a:lnTo>
                  <a:lnTo>
                    <a:pt x="489" y="441"/>
                  </a:lnTo>
                  <a:lnTo>
                    <a:pt x="487" y="441"/>
                  </a:lnTo>
                  <a:lnTo>
                    <a:pt x="487" y="443"/>
                  </a:lnTo>
                  <a:lnTo>
                    <a:pt x="486" y="443"/>
                  </a:lnTo>
                  <a:lnTo>
                    <a:pt x="486" y="444"/>
                  </a:lnTo>
                  <a:lnTo>
                    <a:pt x="485" y="445"/>
                  </a:lnTo>
                  <a:lnTo>
                    <a:pt x="485" y="447"/>
                  </a:lnTo>
                  <a:lnTo>
                    <a:pt x="485" y="448"/>
                  </a:lnTo>
                  <a:lnTo>
                    <a:pt x="485" y="450"/>
                  </a:lnTo>
                  <a:lnTo>
                    <a:pt x="483" y="450"/>
                  </a:lnTo>
                  <a:lnTo>
                    <a:pt x="483" y="448"/>
                  </a:lnTo>
                  <a:lnTo>
                    <a:pt x="482" y="448"/>
                  </a:lnTo>
                  <a:lnTo>
                    <a:pt x="481" y="448"/>
                  </a:lnTo>
                  <a:lnTo>
                    <a:pt x="481" y="450"/>
                  </a:lnTo>
                  <a:lnTo>
                    <a:pt x="481" y="451"/>
                  </a:lnTo>
                  <a:lnTo>
                    <a:pt x="481" y="453"/>
                  </a:lnTo>
                  <a:lnTo>
                    <a:pt x="479" y="453"/>
                  </a:lnTo>
                  <a:lnTo>
                    <a:pt x="478" y="453"/>
                  </a:lnTo>
                  <a:lnTo>
                    <a:pt x="478" y="451"/>
                  </a:lnTo>
                  <a:lnTo>
                    <a:pt x="477" y="451"/>
                  </a:lnTo>
                  <a:lnTo>
                    <a:pt x="475" y="451"/>
                  </a:lnTo>
                  <a:lnTo>
                    <a:pt x="475" y="453"/>
                  </a:lnTo>
                  <a:lnTo>
                    <a:pt x="475" y="454"/>
                  </a:lnTo>
                  <a:lnTo>
                    <a:pt x="474" y="454"/>
                  </a:lnTo>
                  <a:lnTo>
                    <a:pt x="472" y="454"/>
                  </a:lnTo>
                  <a:lnTo>
                    <a:pt x="472" y="453"/>
                  </a:lnTo>
                  <a:lnTo>
                    <a:pt x="472" y="451"/>
                  </a:lnTo>
                  <a:lnTo>
                    <a:pt x="472" y="450"/>
                  </a:lnTo>
                  <a:lnTo>
                    <a:pt x="472" y="448"/>
                  </a:lnTo>
                  <a:lnTo>
                    <a:pt x="474" y="448"/>
                  </a:lnTo>
                  <a:lnTo>
                    <a:pt x="474" y="447"/>
                  </a:lnTo>
                  <a:lnTo>
                    <a:pt x="472" y="447"/>
                  </a:lnTo>
                  <a:lnTo>
                    <a:pt x="471" y="447"/>
                  </a:lnTo>
                  <a:lnTo>
                    <a:pt x="470" y="447"/>
                  </a:lnTo>
                  <a:lnTo>
                    <a:pt x="468" y="447"/>
                  </a:lnTo>
                  <a:lnTo>
                    <a:pt x="467" y="447"/>
                  </a:lnTo>
                  <a:lnTo>
                    <a:pt x="467" y="448"/>
                  </a:lnTo>
                  <a:lnTo>
                    <a:pt x="467" y="450"/>
                  </a:lnTo>
                  <a:lnTo>
                    <a:pt x="466" y="450"/>
                  </a:lnTo>
                  <a:lnTo>
                    <a:pt x="464" y="450"/>
                  </a:lnTo>
                  <a:lnTo>
                    <a:pt x="463" y="450"/>
                  </a:lnTo>
                  <a:lnTo>
                    <a:pt x="461" y="450"/>
                  </a:lnTo>
                  <a:lnTo>
                    <a:pt x="461" y="448"/>
                  </a:lnTo>
                  <a:lnTo>
                    <a:pt x="461" y="447"/>
                  </a:lnTo>
                  <a:lnTo>
                    <a:pt x="463" y="447"/>
                  </a:lnTo>
                  <a:lnTo>
                    <a:pt x="463" y="445"/>
                  </a:lnTo>
                  <a:lnTo>
                    <a:pt x="461" y="445"/>
                  </a:lnTo>
                  <a:lnTo>
                    <a:pt x="460" y="445"/>
                  </a:lnTo>
                  <a:lnTo>
                    <a:pt x="459" y="445"/>
                  </a:lnTo>
                  <a:lnTo>
                    <a:pt x="459" y="444"/>
                  </a:lnTo>
                  <a:lnTo>
                    <a:pt x="457" y="444"/>
                  </a:lnTo>
                  <a:lnTo>
                    <a:pt x="457" y="445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3" y="447"/>
                  </a:lnTo>
                  <a:lnTo>
                    <a:pt x="452" y="448"/>
                  </a:lnTo>
                  <a:lnTo>
                    <a:pt x="451" y="448"/>
                  </a:lnTo>
                  <a:lnTo>
                    <a:pt x="451" y="447"/>
                  </a:lnTo>
                  <a:lnTo>
                    <a:pt x="449" y="447"/>
                  </a:lnTo>
                  <a:lnTo>
                    <a:pt x="449" y="448"/>
                  </a:lnTo>
                  <a:lnTo>
                    <a:pt x="448" y="448"/>
                  </a:lnTo>
                  <a:lnTo>
                    <a:pt x="448" y="450"/>
                  </a:lnTo>
                  <a:lnTo>
                    <a:pt x="446" y="450"/>
                  </a:lnTo>
                  <a:lnTo>
                    <a:pt x="446" y="448"/>
                  </a:lnTo>
                  <a:lnTo>
                    <a:pt x="446" y="447"/>
                  </a:lnTo>
                  <a:lnTo>
                    <a:pt x="448" y="447"/>
                  </a:lnTo>
                  <a:lnTo>
                    <a:pt x="448" y="445"/>
                  </a:lnTo>
                  <a:lnTo>
                    <a:pt x="446" y="445"/>
                  </a:lnTo>
                  <a:lnTo>
                    <a:pt x="445" y="447"/>
                  </a:lnTo>
                  <a:lnTo>
                    <a:pt x="445" y="448"/>
                  </a:lnTo>
                  <a:lnTo>
                    <a:pt x="444" y="448"/>
                  </a:lnTo>
                  <a:lnTo>
                    <a:pt x="442" y="448"/>
                  </a:lnTo>
                  <a:lnTo>
                    <a:pt x="442" y="447"/>
                  </a:lnTo>
                  <a:lnTo>
                    <a:pt x="442" y="445"/>
                  </a:lnTo>
                  <a:lnTo>
                    <a:pt x="442" y="444"/>
                  </a:lnTo>
                  <a:lnTo>
                    <a:pt x="441" y="444"/>
                  </a:lnTo>
                  <a:lnTo>
                    <a:pt x="441" y="445"/>
                  </a:lnTo>
                  <a:lnTo>
                    <a:pt x="440" y="445"/>
                  </a:lnTo>
                  <a:lnTo>
                    <a:pt x="440" y="447"/>
                  </a:lnTo>
                  <a:lnTo>
                    <a:pt x="438" y="447"/>
                  </a:lnTo>
                  <a:lnTo>
                    <a:pt x="438" y="448"/>
                  </a:lnTo>
                  <a:lnTo>
                    <a:pt x="438" y="450"/>
                  </a:lnTo>
                  <a:lnTo>
                    <a:pt x="437" y="450"/>
                  </a:lnTo>
                  <a:lnTo>
                    <a:pt x="435" y="450"/>
                  </a:lnTo>
                  <a:lnTo>
                    <a:pt x="435" y="448"/>
                  </a:lnTo>
                  <a:lnTo>
                    <a:pt x="435" y="447"/>
                  </a:lnTo>
                  <a:lnTo>
                    <a:pt x="437" y="447"/>
                  </a:lnTo>
                  <a:lnTo>
                    <a:pt x="437" y="445"/>
                  </a:lnTo>
                  <a:lnTo>
                    <a:pt x="438" y="445"/>
                  </a:lnTo>
                  <a:lnTo>
                    <a:pt x="437" y="444"/>
                  </a:lnTo>
                  <a:lnTo>
                    <a:pt x="437" y="443"/>
                  </a:lnTo>
                  <a:lnTo>
                    <a:pt x="437" y="441"/>
                  </a:lnTo>
                  <a:lnTo>
                    <a:pt x="435" y="441"/>
                  </a:lnTo>
                  <a:lnTo>
                    <a:pt x="434" y="441"/>
                  </a:lnTo>
                  <a:lnTo>
                    <a:pt x="433" y="441"/>
                  </a:lnTo>
                  <a:lnTo>
                    <a:pt x="431" y="441"/>
                  </a:lnTo>
                  <a:lnTo>
                    <a:pt x="430" y="441"/>
                  </a:lnTo>
                  <a:lnTo>
                    <a:pt x="430" y="440"/>
                  </a:lnTo>
                  <a:lnTo>
                    <a:pt x="430" y="438"/>
                  </a:lnTo>
                  <a:lnTo>
                    <a:pt x="429" y="438"/>
                  </a:lnTo>
                  <a:lnTo>
                    <a:pt x="429" y="437"/>
                  </a:lnTo>
                  <a:lnTo>
                    <a:pt x="429" y="435"/>
                  </a:lnTo>
                  <a:lnTo>
                    <a:pt x="427" y="435"/>
                  </a:lnTo>
                  <a:lnTo>
                    <a:pt x="427" y="434"/>
                  </a:lnTo>
                  <a:lnTo>
                    <a:pt x="426" y="434"/>
                  </a:lnTo>
                  <a:lnTo>
                    <a:pt x="424" y="434"/>
                  </a:lnTo>
                  <a:lnTo>
                    <a:pt x="424" y="435"/>
                  </a:lnTo>
                  <a:lnTo>
                    <a:pt x="423" y="435"/>
                  </a:lnTo>
                  <a:lnTo>
                    <a:pt x="424" y="435"/>
                  </a:lnTo>
                  <a:lnTo>
                    <a:pt x="424" y="437"/>
                  </a:lnTo>
                  <a:lnTo>
                    <a:pt x="424" y="438"/>
                  </a:lnTo>
                  <a:lnTo>
                    <a:pt x="426" y="438"/>
                  </a:lnTo>
                  <a:lnTo>
                    <a:pt x="426" y="440"/>
                  </a:lnTo>
                  <a:lnTo>
                    <a:pt x="424" y="440"/>
                  </a:lnTo>
                  <a:lnTo>
                    <a:pt x="424" y="438"/>
                  </a:lnTo>
                  <a:lnTo>
                    <a:pt x="423" y="438"/>
                  </a:lnTo>
                  <a:lnTo>
                    <a:pt x="423" y="437"/>
                  </a:lnTo>
                  <a:lnTo>
                    <a:pt x="423" y="435"/>
                  </a:lnTo>
                  <a:lnTo>
                    <a:pt x="422" y="435"/>
                  </a:lnTo>
                  <a:lnTo>
                    <a:pt x="422" y="434"/>
                  </a:lnTo>
                  <a:lnTo>
                    <a:pt x="420" y="434"/>
                  </a:lnTo>
                  <a:lnTo>
                    <a:pt x="419" y="435"/>
                  </a:lnTo>
                  <a:lnTo>
                    <a:pt x="418" y="435"/>
                  </a:lnTo>
                  <a:lnTo>
                    <a:pt x="418" y="434"/>
                  </a:lnTo>
                  <a:lnTo>
                    <a:pt x="418" y="432"/>
                  </a:lnTo>
                  <a:lnTo>
                    <a:pt x="416" y="432"/>
                  </a:lnTo>
                  <a:lnTo>
                    <a:pt x="415" y="432"/>
                  </a:lnTo>
                  <a:lnTo>
                    <a:pt x="414" y="432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11" y="434"/>
                  </a:lnTo>
                  <a:lnTo>
                    <a:pt x="409" y="434"/>
                  </a:lnTo>
                  <a:lnTo>
                    <a:pt x="409" y="432"/>
                  </a:lnTo>
                  <a:lnTo>
                    <a:pt x="408" y="432"/>
                  </a:lnTo>
                  <a:lnTo>
                    <a:pt x="407" y="432"/>
                  </a:lnTo>
                  <a:lnTo>
                    <a:pt x="405" y="432"/>
                  </a:lnTo>
                  <a:lnTo>
                    <a:pt x="405" y="434"/>
                  </a:lnTo>
                  <a:lnTo>
                    <a:pt x="404" y="434"/>
                  </a:lnTo>
                  <a:lnTo>
                    <a:pt x="404" y="435"/>
                  </a:lnTo>
                  <a:lnTo>
                    <a:pt x="403" y="435"/>
                  </a:lnTo>
                  <a:lnTo>
                    <a:pt x="403" y="434"/>
                  </a:lnTo>
                  <a:lnTo>
                    <a:pt x="403" y="432"/>
                  </a:lnTo>
                  <a:lnTo>
                    <a:pt x="403" y="431"/>
                  </a:lnTo>
                  <a:lnTo>
                    <a:pt x="401" y="431"/>
                  </a:lnTo>
                  <a:lnTo>
                    <a:pt x="400" y="431"/>
                  </a:lnTo>
                  <a:lnTo>
                    <a:pt x="398" y="431"/>
                  </a:lnTo>
                  <a:lnTo>
                    <a:pt x="398" y="432"/>
                  </a:lnTo>
                  <a:lnTo>
                    <a:pt x="398" y="434"/>
                  </a:lnTo>
                  <a:lnTo>
                    <a:pt x="397" y="434"/>
                  </a:lnTo>
                  <a:lnTo>
                    <a:pt x="396" y="434"/>
                  </a:lnTo>
                  <a:lnTo>
                    <a:pt x="396" y="432"/>
                  </a:lnTo>
                  <a:lnTo>
                    <a:pt x="396" y="431"/>
                  </a:lnTo>
                  <a:lnTo>
                    <a:pt x="394" y="431"/>
                  </a:lnTo>
                  <a:lnTo>
                    <a:pt x="394" y="432"/>
                  </a:lnTo>
                  <a:lnTo>
                    <a:pt x="393" y="432"/>
                  </a:lnTo>
                  <a:lnTo>
                    <a:pt x="392" y="432"/>
                  </a:lnTo>
                  <a:lnTo>
                    <a:pt x="390" y="432"/>
                  </a:lnTo>
                  <a:lnTo>
                    <a:pt x="389" y="432"/>
                  </a:lnTo>
                  <a:lnTo>
                    <a:pt x="389" y="434"/>
                  </a:lnTo>
                  <a:lnTo>
                    <a:pt x="387" y="434"/>
                  </a:lnTo>
                  <a:lnTo>
                    <a:pt x="387" y="435"/>
                  </a:lnTo>
                  <a:lnTo>
                    <a:pt x="386" y="435"/>
                  </a:lnTo>
                  <a:lnTo>
                    <a:pt x="386" y="437"/>
                  </a:lnTo>
                  <a:lnTo>
                    <a:pt x="385" y="437"/>
                  </a:lnTo>
                  <a:lnTo>
                    <a:pt x="383" y="437"/>
                  </a:lnTo>
                  <a:lnTo>
                    <a:pt x="383" y="438"/>
                  </a:lnTo>
                  <a:lnTo>
                    <a:pt x="382" y="438"/>
                  </a:lnTo>
                  <a:lnTo>
                    <a:pt x="381" y="438"/>
                  </a:lnTo>
                  <a:lnTo>
                    <a:pt x="381" y="440"/>
                  </a:lnTo>
                  <a:lnTo>
                    <a:pt x="379" y="440"/>
                  </a:lnTo>
                  <a:lnTo>
                    <a:pt x="378" y="440"/>
                  </a:lnTo>
                  <a:lnTo>
                    <a:pt x="377" y="440"/>
                  </a:lnTo>
                  <a:lnTo>
                    <a:pt x="375" y="440"/>
                  </a:lnTo>
                  <a:lnTo>
                    <a:pt x="374" y="440"/>
                  </a:lnTo>
                  <a:lnTo>
                    <a:pt x="372" y="440"/>
                  </a:lnTo>
                  <a:lnTo>
                    <a:pt x="371" y="440"/>
                  </a:lnTo>
                  <a:lnTo>
                    <a:pt x="370" y="440"/>
                  </a:lnTo>
                  <a:lnTo>
                    <a:pt x="368" y="440"/>
                  </a:lnTo>
                  <a:lnTo>
                    <a:pt x="368" y="441"/>
                  </a:lnTo>
                  <a:lnTo>
                    <a:pt x="370" y="441"/>
                  </a:lnTo>
                  <a:lnTo>
                    <a:pt x="370" y="443"/>
                  </a:lnTo>
                  <a:lnTo>
                    <a:pt x="370" y="444"/>
                  </a:lnTo>
                  <a:lnTo>
                    <a:pt x="370" y="445"/>
                  </a:lnTo>
                  <a:lnTo>
                    <a:pt x="370" y="447"/>
                  </a:lnTo>
                  <a:lnTo>
                    <a:pt x="370" y="448"/>
                  </a:lnTo>
                  <a:lnTo>
                    <a:pt x="368" y="448"/>
                  </a:lnTo>
                  <a:lnTo>
                    <a:pt x="367" y="448"/>
                  </a:lnTo>
                  <a:lnTo>
                    <a:pt x="367" y="450"/>
                  </a:lnTo>
                  <a:lnTo>
                    <a:pt x="367" y="451"/>
                  </a:lnTo>
                  <a:lnTo>
                    <a:pt x="368" y="451"/>
                  </a:lnTo>
                  <a:lnTo>
                    <a:pt x="367" y="451"/>
                  </a:lnTo>
                  <a:lnTo>
                    <a:pt x="367" y="453"/>
                  </a:lnTo>
                  <a:lnTo>
                    <a:pt x="366" y="453"/>
                  </a:lnTo>
                  <a:lnTo>
                    <a:pt x="364" y="453"/>
                  </a:lnTo>
                  <a:lnTo>
                    <a:pt x="364" y="454"/>
                  </a:lnTo>
                  <a:lnTo>
                    <a:pt x="363" y="454"/>
                  </a:lnTo>
                  <a:lnTo>
                    <a:pt x="363" y="455"/>
                  </a:lnTo>
                  <a:lnTo>
                    <a:pt x="361" y="455"/>
                  </a:lnTo>
                  <a:lnTo>
                    <a:pt x="361" y="454"/>
                  </a:lnTo>
                  <a:lnTo>
                    <a:pt x="360" y="454"/>
                  </a:lnTo>
                  <a:lnTo>
                    <a:pt x="359" y="454"/>
                  </a:lnTo>
                  <a:lnTo>
                    <a:pt x="359" y="455"/>
                  </a:lnTo>
                  <a:lnTo>
                    <a:pt x="359" y="457"/>
                  </a:lnTo>
                  <a:lnTo>
                    <a:pt x="357" y="457"/>
                  </a:lnTo>
                  <a:lnTo>
                    <a:pt x="357" y="458"/>
                  </a:lnTo>
                  <a:lnTo>
                    <a:pt x="357" y="460"/>
                  </a:lnTo>
                  <a:lnTo>
                    <a:pt x="356" y="460"/>
                  </a:lnTo>
                  <a:lnTo>
                    <a:pt x="356" y="464"/>
                  </a:lnTo>
                  <a:lnTo>
                    <a:pt x="355" y="464"/>
                  </a:lnTo>
                  <a:lnTo>
                    <a:pt x="353" y="466"/>
                  </a:lnTo>
                  <a:lnTo>
                    <a:pt x="353" y="467"/>
                  </a:lnTo>
                  <a:lnTo>
                    <a:pt x="353" y="468"/>
                  </a:lnTo>
                  <a:lnTo>
                    <a:pt x="352" y="470"/>
                  </a:lnTo>
                  <a:lnTo>
                    <a:pt x="350" y="470"/>
                  </a:lnTo>
                  <a:lnTo>
                    <a:pt x="350" y="468"/>
                  </a:lnTo>
                  <a:lnTo>
                    <a:pt x="349" y="468"/>
                  </a:lnTo>
                  <a:lnTo>
                    <a:pt x="349" y="467"/>
                  </a:lnTo>
                  <a:lnTo>
                    <a:pt x="348" y="467"/>
                  </a:lnTo>
                  <a:lnTo>
                    <a:pt x="348" y="468"/>
                  </a:lnTo>
                  <a:lnTo>
                    <a:pt x="346" y="468"/>
                  </a:lnTo>
                  <a:lnTo>
                    <a:pt x="346" y="470"/>
                  </a:lnTo>
                  <a:lnTo>
                    <a:pt x="345" y="470"/>
                  </a:lnTo>
                  <a:lnTo>
                    <a:pt x="345" y="471"/>
                  </a:lnTo>
                  <a:lnTo>
                    <a:pt x="344" y="471"/>
                  </a:lnTo>
                  <a:lnTo>
                    <a:pt x="342" y="471"/>
                  </a:lnTo>
                  <a:lnTo>
                    <a:pt x="341" y="471"/>
                  </a:lnTo>
                  <a:lnTo>
                    <a:pt x="341" y="473"/>
                  </a:lnTo>
                  <a:lnTo>
                    <a:pt x="341" y="474"/>
                  </a:lnTo>
                  <a:lnTo>
                    <a:pt x="341" y="476"/>
                  </a:lnTo>
                  <a:lnTo>
                    <a:pt x="342" y="476"/>
                  </a:lnTo>
                  <a:lnTo>
                    <a:pt x="342" y="477"/>
                  </a:lnTo>
                  <a:lnTo>
                    <a:pt x="341" y="479"/>
                  </a:lnTo>
                  <a:lnTo>
                    <a:pt x="340" y="479"/>
                  </a:lnTo>
                  <a:lnTo>
                    <a:pt x="340" y="480"/>
                  </a:lnTo>
                  <a:lnTo>
                    <a:pt x="338" y="480"/>
                  </a:lnTo>
                  <a:lnTo>
                    <a:pt x="338" y="481"/>
                  </a:lnTo>
                  <a:lnTo>
                    <a:pt x="337" y="483"/>
                  </a:lnTo>
                  <a:lnTo>
                    <a:pt x="337" y="484"/>
                  </a:lnTo>
                  <a:lnTo>
                    <a:pt x="337" y="486"/>
                  </a:lnTo>
                  <a:lnTo>
                    <a:pt x="337" y="487"/>
                  </a:lnTo>
                  <a:lnTo>
                    <a:pt x="337" y="489"/>
                  </a:lnTo>
                  <a:lnTo>
                    <a:pt x="337" y="490"/>
                  </a:lnTo>
                  <a:lnTo>
                    <a:pt x="337" y="492"/>
                  </a:lnTo>
                  <a:lnTo>
                    <a:pt x="337" y="493"/>
                  </a:lnTo>
                  <a:lnTo>
                    <a:pt x="335" y="493"/>
                  </a:lnTo>
                  <a:lnTo>
                    <a:pt x="334" y="493"/>
                  </a:lnTo>
                  <a:lnTo>
                    <a:pt x="334" y="494"/>
                  </a:lnTo>
                  <a:lnTo>
                    <a:pt x="333" y="494"/>
                  </a:lnTo>
                  <a:lnTo>
                    <a:pt x="333" y="496"/>
                  </a:lnTo>
                  <a:lnTo>
                    <a:pt x="331" y="496"/>
                  </a:lnTo>
                  <a:lnTo>
                    <a:pt x="331" y="497"/>
                  </a:lnTo>
                  <a:lnTo>
                    <a:pt x="331" y="499"/>
                  </a:lnTo>
                  <a:lnTo>
                    <a:pt x="333" y="499"/>
                  </a:lnTo>
                  <a:lnTo>
                    <a:pt x="334" y="499"/>
                  </a:lnTo>
                  <a:lnTo>
                    <a:pt x="334" y="500"/>
                  </a:lnTo>
                  <a:lnTo>
                    <a:pt x="334" y="502"/>
                  </a:lnTo>
                  <a:lnTo>
                    <a:pt x="333" y="502"/>
                  </a:lnTo>
                  <a:lnTo>
                    <a:pt x="333" y="503"/>
                  </a:lnTo>
                  <a:lnTo>
                    <a:pt x="331" y="503"/>
                  </a:lnTo>
                  <a:lnTo>
                    <a:pt x="330" y="503"/>
                  </a:lnTo>
                  <a:lnTo>
                    <a:pt x="330" y="504"/>
                  </a:lnTo>
                  <a:lnTo>
                    <a:pt x="329" y="504"/>
                  </a:lnTo>
                  <a:lnTo>
                    <a:pt x="329" y="506"/>
                  </a:lnTo>
                  <a:lnTo>
                    <a:pt x="329" y="507"/>
                  </a:lnTo>
                  <a:lnTo>
                    <a:pt x="329" y="509"/>
                  </a:lnTo>
                  <a:lnTo>
                    <a:pt x="330" y="509"/>
                  </a:lnTo>
                  <a:lnTo>
                    <a:pt x="330" y="510"/>
                  </a:lnTo>
                  <a:lnTo>
                    <a:pt x="330" y="512"/>
                  </a:lnTo>
                  <a:lnTo>
                    <a:pt x="330" y="513"/>
                  </a:lnTo>
                  <a:lnTo>
                    <a:pt x="329" y="513"/>
                  </a:lnTo>
                  <a:lnTo>
                    <a:pt x="329" y="515"/>
                  </a:lnTo>
                  <a:lnTo>
                    <a:pt x="329" y="516"/>
                  </a:lnTo>
                  <a:lnTo>
                    <a:pt x="329" y="517"/>
                  </a:lnTo>
                  <a:lnTo>
                    <a:pt x="329" y="519"/>
                  </a:lnTo>
                  <a:lnTo>
                    <a:pt x="327" y="519"/>
                  </a:lnTo>
                  <a:lnTo>
                    <a:pt x="327" y="520"/>
                  </a:lnTo>
                  <a:lnTo>
                    <a:pt x="326" y="520"/>
                  </a:lnTo>
                  <a:lnTo>
                    <a:pt x="326" y="519"/>
                  </a:lnTo>
                  <a:lnTo>
                    <a:pt x="326" y="517"/>
                  </a:lnTo>
                  <a:lnTo>
                    <a:pt x="324" y="517"/>
                  </a:lnTo>
                  <a:lnTo>
                    <a:pt x="323" y="517"/>
                  </a:lnTo>
                  <a:lnTo>
                    <a:pt x="323" y="519"/>
                  </a:lnTo>
                  <a:lnTo>
                    <a:pt x="322" y="519"/>
                  </a:lnTo>
                  <a:lnTo>
                    <a:pt x="322" y="520"/>
                  </a:lnTo>
                  <a:lnTo>
                    <a:pt x="320" y="520"/>
                  </a:lnTo>
                  <a:lnTo>
                    <a:pt x="319" y="520"/>
                  </a:lnTo>
                  <a:lnTo>
                    <a:pt x="319" y="522"/>
                  </a:lnTo>
                  <a:lnTo>
                    <a:pt x="301" y="522"/>
                  </a:lnTo>
                  <a:lnTo>
                    <a:pt x="267" y="523"/>
                  </a:lnTo>
                  <a:lnTo>
                    <a:pt x="264" y="519"/>
                  </a:lnTo>
                  <a:lnTo>
                    <a:pt x="263" y="517"/>
                  </a:lnTo>
                  <a:lnTo>
                    <a:pt x="261" y="520"/>
                  </a:lnTo>
                  <a:lnTo>
                    <a:pt x="244" y="516"/>
                  </a:lnTo>
                  <a:lnTo>
                    <a:pt x="238" y="515"/>
                  </a:lnTo>
                  <a:lnTo>
                    <a:pt x="230" y="512"/>
                  </a:lnTo>
                  <a:lnTo>
                    <a:pt x="226" y="510"/>
                  </a:lnTo>
                  <a:lnTo>
                    <a:pt x="220" y="509"/>
                  </a:lnTo>
                  <a:lnTo>
                    <a:pt x="213" y="507"/>
                  </a:lnTo>
                  <a:lnTo>
                    <a:pt x="198" y="503"/>
                  </a:lnTo>
                  <a:lnTo>
                    <a:pt x="182" y="499"/>
                  </a:lnTo>
                  <a:lnTo>
                    <a:pt x="181" y="500"/>
                  </a:lnTo>
                  <a:lnTo>
                    <a:pt x="181" y="502"/>
                  </a:lnTo>
                  <a:lnTo>
                    <a:pt x="179" y="502"/>
                  </a:lnTo>
                  <a:lnTo>
                    <a:pt x="178" y="503"/>
                  </a:lnTo>
                  <a:lnTo>
                    <a:pt x="176" y="504"/>
                  </a:lnTo>
                  <a:lnTo>
                    <a:pt x="176" y="506"/>
                  </a:lnTo>
                  <a:lnTo>
                    <a:pt x="175" y="507"/>
                  </a:lnTo>
                  <a:lnTo>
                    <a:pt x="174" y="509"/>
                  </a:lnTo>
                  <a:lnTo>
                    <a:pt x="174" y="510"/>
                  </a:lnTo>
                  <a:lnTo>
                    <a:pt x="172" y="510"/>
                  </a:lnTo>
                  <a:lnTo>
                    <a:pt x="171" y="512"/>
                  </a:lnTo>
                  <a:lnTo>
                    <a:pt x="170" y="513"/>
                  </a:lnTo>
                  <a:lnTo>
                    <a:pt x="168" y="515"/>
                  </a:lnTo>
                  <a:lnTo>
                    <a:pt x="168" y="516"/>
                  </a:lnTo>
                  <a:lnTo>
                    <a:pt x="167" y="516"/>
                  </a:lnTo>
                  <a:lnTo>
                    <a:pt x="167" y="517"/>
                  </a:lnTo>
                  <a:lnTo>
                    <a:pt x="167" y="519"/>
                  </a:lnTo>
                  <a:lnTo>
                    <a:pt x="166" y="519"/>
                  </a:lnTo>
                  <a:lnTo>
                    <a:pt x="164" y="520"/>
                  </a:lnTo>
                  <a:lnTo>
                    <a:pt x="161" y="522"/>
                  </a:lnTo>
                  <a:lnTo>
                    <a:pt x="160" y="522"/>
                  </a:lnTo>
                  <a:lnTo>
                    <a:pt x="159" y="523"/>
                  </a:lnTo>
                  <a:lnTo>
                    <a:pt x="157" y="526"/>
                  </a:lnTo>
                  <a:lnTo>
                    <a:pt x="156" y="526"/>
                  </a:lnTo>
                  <a:lnTo>
                    <a:pt x="155" y="528"/>
                  </a:lnTo>
                  <a:lnTo>
                    <a:pt x="153" y="528"/>
                  </a:lnTo>
                  <a:lnTo>
                    <a:pt x="152" y="528"/>
                  </a:lnTo>
                  <a:lnTo>
                    <a:pt x="150" y="529"/>
                  </a:lnTo>
                  <a:lnTo>
                    <a:pt x="149" y="529"/>
                  </a:lnTo>
                  <a:lnTo>
                    <a:pt x="146" y="529"/>
                  </a:lnTo>
                  <a:lnTo>
                    <a:pt x="145" y="529"/>
                  </a:lnTo>
                  <a:lnTo>
                    <a:pt x="144" y="529"/>
                  </a:lnTo>
                  <a:lnTo>
                    <a:pt x="142" y="529"/>
                  </a:lnTo>
                  <a:lnTo>
                    <a:pt x="141" y="529"/>
                  </a:lnTo>
                  <a:lnTo>
                    <a:pt x="139" y="529"/>
                  </a:lnTo>
                  <a:lnTo>
                    <a:pt x="138" y="530"/>
                  </a:lnTo>
                  <a:lnTo>
                    <a:pt x="137" y="530"/>
                  </a:lnTo>
                  <a:lnTo>
                    <a:pt x="134" y="530"/>
                  </a:lnTo>
                  <a:lnTo>
                    <a:pt x="131" y="532"/>
                  </a:lnTo>
                  <a:lnTo>
                    <a:pt x="130" y="532"/>
                  </a:lnTo>
                  <a:lnTo>
                    <a:pt x="129" y="532"/>
                  </a:lnTo>
                  <a:lnTo>
                    <a:pt x="127" y="532"/>
                  </a:lnTo>
                  <a:lnTo>
                    <a:pt x="126" y="532"/>
                  </a:lnTo>
                  <a:lnTo>
                    <a:pt x="124" y="532"/>
                  </a:lnTo>
                  <a:lnTo>
                    <a:pt x="123" y="532"/>
                  </a:lnTo>
                  <a:lnTo>
                    <a:pt x="123" y="530"/>
                  </a:lnTo>
                  <a:lnTo>
                    <a:pt x="122" y="529"/>
                  </a:lnTo>
                  <a:lnTo>
                    <a:pt x="120" y="528"/>
                  </a:lnTo>
                  <a:lnTo>
                    <a:pt x="119" y="526"/>
                  </a:lnTo>
                  <a:lnTo>
                    <a:pt x="118" y="525"/>
                  </a:lnTo>
                  <a:lnTo>
                    <a:pt x="116" y="526"/>
                  </a:lnTo>
                  <a:lnTo>
                    <a:pt x="115" y="526"/>
                  </a:lnTo>
                  <a:lnTo>
                    <a:pt x="113" y="526"/>
                  </a:lnTo>
                  <a:lnTo>
                    <a:pt x="112" y="526"/>
                  </a:lnTo>
                  <a:lnTo>
                    <a:pt x="111" y="526"/>
                  </a:lnTo>
                  <a:lnTo>
                    <a:pt x="108" y="526"/>
                  </a:lnTo>
                  <a:lnTo>
                    <a:pt x="107" y="526"/>
                  </a:lnTo>
                  <a:lnTo>
                    <a:pt x="105" y="526"/>
                  </a:lnTo>
                  <a:lnTo>
                    <a:pt x="104" y="526"/>
                  </a:lnTo>
                  <a:lnTo>
                    <a:pt x="102" y="526"/>
                  </a:lnTo>
                  <a:lnTo>
                    <a:pt x="100" y="526"/>
                  </a:lnTo>
                  <a:lnTo>
                    <a:pt x="97" y="526"/>
                  </a:lnTo>
                  <a:lnTo>
                    <a:pt x="96" y="528"/>
                  </a:lnTo>
                  <a:lnTo>
                    <a:pt x="94" y="529"/>
                  </a:lnTo>
                  <a:lnTo>
                    <a:pt x="93" y="529"/>
                  </a:lnTo>
                  <a:lnTo>
                    <a:pt x="92" y="529"/>
                  </a:lnTo>
                  <a:lnTo>
                    <a:pt x="92" y="530"/>
                  </a:lnTo>
                  <a:lnTo>
                    <a:pt x="90" y="530"/>
                  </a:lnTo>
                  <a:lnTo>
                    <a:pt x="90" y="532"/>
                  </a:lnTo>
                  <a:lnTo>
                    <a:pt x="89" y="532"/>
                  </a:lnTo>
                  <a:lnTo>
                    <a:pt x="89" y="533"/>
                  </a:lnTo>
                  <a:lnTo>
                    <a:pt x="87" y="533"/>
                  </a:lnTo>
                  <a:lnTo>
                    <a:pt x="87" y="535"/>
                  </a:lnTo>
                  <a:lnTo>
                    <a:pt x="86" y="536"/>
                  </a:lnTo>
                  <a:lnTo>
                    <a:pt x="85" y="538"/>
                  </a:lnTo>
                  <a:lnTo>
                    <a:pt x="85" y="539"/>
                  </a:lnTo>
                  <a:lnTo>
                    <a:pt x="83" y="538"/>
                  </a:lnTo>
                  <a:lnTo>
                    <a:pt x="82" y="538"/>
                  </a:lnTo>
                  <a:lnTo>
                    <a:pt x="81" y="536"/>
                  </a:lnTo>
                  <a:lnTo>
                    <a:pt x="78" y="535"/>
                  </a:lnTo>
                  <a:lnTo>
                    <a:pt x="75" y="535"/>
                  </a:lnTo>
                  <a:lnTo>
                    <a:pt x="74" y="533"/>
                  </a:lnTo>
                  <a:lnTo>
                    <a:pt x="72" y="533"/>
                  </a:lnTo>
                  <a:lnTo>
                    <a:pt x="71" y="532"/>
                  </a:lnTo>
                  <a:lnTo>
                    <a:pt x="70" y="530"/>
                  </a:lnTo>
                  <a:lnTo>
                    <a:pt x="64" y="530"/>
                  </a:lnTo>
                  <a:lnTo>
                    <a:pt x="48" y="530"/>
                  </a:lnTo>
                  <a:lnTo>
                    <a:pt x="8" y="530"/>
                  </a:lnTo>
                  <a:lnTo>
                    <a:pt x="0" y="530"/>
                  </a:lnTo>
                  <a:lnTo>
                    <a:pt x="0" y="529"/>
                  </a:lnTo>
                  <a:lnTo>
                    <a:pt x="1" y="529"/>
                  </a:lnTo>
                  <a:lnTo>
                    <a:pt x="2" y="526"/>
                  </a:lnTo>
                  <a:lnTo>
                    <a:pt x="1" y="523"/>
                  </a:lnTo>
                  <a:lnTo>
                    <a:pt x="2" y="519"/>
                  </a:lnTo>
                  <a:lnTo>
                    <a:pt x="2" y="516"/>
                  </a:lnTo>
                  <a:lnTo>
                    <a:pt x="1" y="513"/>
                  </a:lnTo>
                  <a:lnTo>
                    <a:pt x="1" y="512"/>
                  </a:lnTo>
                  <a:lnTo>
                    <a:pt x="0" y="507"/>
                  </a:lnTo>
                  <a:lnTo>
                    <a:pt x="1" y="502"/>
                  </a:lnTo>
                  <a:lnTo>
                    <a:pt x="2" y="496"/>
                  </a:lnTo>
                  <a:lnTo>
                    <a:pt x="2" y="493"/>
                  </a:lnTo>
                  <a:lnTo>
                    <a:pt x="4" y="490"/>
                  </a:lnTo>
                  <a:lnTo>
                    <a:pt x="4" y="489"/>
                  </a:lnTo>
                  <a:lnTo>
                    <a:pt x="2" y="486"/>
                  </a:lnTo>
                  <a:lnTo>
                    <a:pt x="2" y="484"/>
                  </a:lnTo>
                  <a:lnTo>
                    <a:pt x="2" y="481"/>
                  </a:lnTo>
                  <a:lnTo>
                    <a:pt x="2" y="479"/>
                  </a:lnTo>
                  <a:lnTo>
                    <a:pt x="2" y="477"/>
                  </a:lnTo>
                  <a:lnTo>
                    <a:pt x="2" y="476"/>
                  </a:lnTo>
                  <a:lnTo>
                    <a:pt x="4" y="474"/>
                  </a:lnTo>
                  <a:lnTo>
                    <a:pt x="4" y="471"/>
                  </a:lnTo>
                  <a:lnTo>
                    <a:pt x="4" y="470"/>
                  </a:lnTo>
                  <a:lnTo>
                    <a:pt x="4" y="467"/>
                  </a:lnTo>
                  <a:lnTo>
                    <a:pt x="5" y="466"/>
                  </a:lnTo>
                  <a:lnTo>
                    <a:pt x="9" y="460"/>
                  </a:lnTo>
                  <a:lnTo>
                    <a:pt x="11" y="457"/>
                  </a:lnTo>
                  <a:lnTo>
                    <a:pt x="13" y="455"/>
                  </a:lnTo>
                  <a:lnTo>
                    <a:pt x="15" y="455"/>
                  </a:lnTo>
                  <a:lnTo>
                    <a:pt x="19" y="450"/>
                  </a:lnTo>
                  <a:lnTo>
                    <a:pt x="22" y="443"/>
                  </a:lnTo>
                  <a:lnTo>
                    <a:pt x="24" y="437"/>
                  </a:lnTo>
                  <a:lnTo>
                    <a:pt x="27" y="428"/>
                  </a:lnTo>
                  <a:lnTo>
                    <a:pt x="31" y="417"/>
                  </a:lnTo>
                  <a:lnTo>
                    <a:pt x="34" y="412"/>
                  </a:lnTo>
                  <a:lnTo>
                    <a:pt x="39" y="409"/>
                  </a:lnTo>
                  <a:lnTo>
                    <a:pt x="42" y="407"/>
                  </a:lnTo>
                  <a:lnTo>
                    <a:pt x="44" y="405"/>
                  </a:lnTo>
                  <a:lnTo>
                    <a:pt x="45" y="404"/>
                  </a:lnTo>
                  <a:lnTo>
                    <a:pt x="46" y="402"/>
                  </a:lnTo>
                  <a:lnTo>
                    <a:pt x="48" y="399"/>
                  </a:lnTo>
                  <a:lnTo>
                    <a:pt x="49" y="395"/>
                  </a:lnTo>
                  <a:lnTo>
                    <a:pt x="50" y="391"/>
                  </a:lnTo>
                  <a:lnTo>
                    <a:pt x="53" y="385"/>
                  </a:lnTo>
                  <a:lnTo>
                    <a:pt x="56" y="383"/>
                  </a:lnTo>
                  <a:lnTo>
                    <a:pt x="57" y="376"/>
                  </a:lnTo>
                  <a:lnTo>
                    <a:pt x="61" y="372"/>
                  </a:lnTo>
                  <a:lnTo>
                    <a:pt x="63" y="369"/>
                  </a:lnTo>
                  <a:lnTo>
                    <a:pt x="65" y="363"/>
                  </a:lnTo>
                  <a:lnTo>
                    <a:pt x="65" y="362"/>
                  </a:lnTo>
                  <a:lnTo>
                    <a:pt x="67" y="359"/>
                  </a:lnTo>
                  <a:lnTo>
                    <a:pt x="67" y="356"/>
                  </a:lnTo>
                  <a:lnTo>
                    <a:pt x="67" y="353"/>
                  </a:lnTo>
                  <a:lnTo>
                    <a:pt x="67" y="352"/>
                  </a:lnTo>
                  <a:lnTo>
                    <a:pt x="65" y="347"/>
                  </a:lnTo>
                  <a:lnTo>
                    <a:pt x="68" y="342"/>
                  </a:lnTo>
                  <a:lnTo>
                    <a:pt x="68" y="337"/>
                  </a:lnTo>
                  <a:lnTo>
                    <a:pt x="70" y="336"/>
                  </a:lnTo>
                  <a:lnTo>
                    <a:pt x="71" y="332"/>
                  </a:lnTo>
                  <a:lnTo>
                    <a:pt x="72" y="330"/>
                  </a:lnTo>
                  <a:lnTo>
                    <a:pt x="74" y="327"/>
                  </a:lnTo>
                  <a:lnTo>
                    <a:pt x="76" y="326"/>
                  </a:lnTo>
                  <a:lnTo>
                    <a:pt x="78" y="324"/>
                  </a:lnTo>
                  <a:lnTo>
                    <a:pt x="79" y="321"/>
                  </a:lnTo>
                  <a:lnTo>
                    <a:pt x="81" y="321"/>
                  </a:lnTo>
                  <a:lnTo>
                    <a:pt x="81" y="319"/>
                  </a:lnTo>
                  <a:lnTo>
                    <a:pt x="82" y="316"/>
                  </a:lnTo>
                  <a:lnTo>
                    <a:pt x="82" y="313"/>
                  </a:lnTo>
                  <a:lnTo>
                    <a:pt x="85" y="310"/>
                  </a:lnTo>
                  <a:lnTo>
                    <a:pt x="86" y="309"/>
                  </a:lnTo>
                  <a:lnTo>
                    <a:pt x="90" y="306"/>
                  </a:lnTo>
                  <a:lnTo>
                    <a:pt x="93" y="303"/>
                  </a:lnTo>
                  <a:lnTo>
                    <a:pt x="97" y="298"/>
                  </a:lnTo>
                  <a:lnTo>
                    <a:pt x="100" y="293"/>
                  </a:lnTo>
                  <a:lnTo>
                    <a:pt x="100" y="291"/>
                  </a:lnTo>
                  <a:lnTo>
                    <a:pt x="101" y="290"/>
                  </a:lnTo>
                  <a:lnTo>
                    <a:pt x="101" y="283"/>
                  </a:lnTo>
                  <a:lnTo>
                    <a:pt x="101" y="277"/>
                  </a:lnTo>
                  <a:lnTo>
                    <a:pt x="101" y="272"/>
                  </a:lnTo>
                  <a:lnTo>
                    <a:pt x="101" y="270"/>
                  </a:lnTo>
                  <a:lnTo>
                    <a:pt x="102" y="268"/>
                  </a:lnTo>
                  <a:lnTo>
                    <a:pt x="102" y="265"/>
                  </a:lnTo>
                  <a:lnTo>
                    <a:pt x="102" y="264"/>
                  </a:lnTo>
                  <a:lnTo>
                    <a:pt x="101" y="255"/>
                  </a:lnTo>
                  <a:lnTo>
                    <a:pt x="101" y="252"/>
                  </a:lnTo>
                  <a:lnTo>
                    <a:pt x="101" y="251"/>
                  </a:lnTo>
                  <a:lnTo>
                    <a:pt x="101" y="244"/>
                  </a:lnTo>
                  <a:lnTo>
                    <a:pt x="101" y="236"/>
                  </a:lnTo>
                  <a:lnTo>
                    <a:pt x="100" y="234"/>
                  </a:lnTo>
                  <a:lnTo>
                    <a:pt x="97" y="225"/>
                  </a:lnTo>
                  <a:lnTo>
                    <a:pt x="98" y="213"/>
                  </a:lnTo>
                  <a:lnTo>
                    <a:pt x="97" y="206"/>
                  </a:lnTo>
                  <a:lnTo>
                    <a:pt x="97" y="200"/>
                  </a:lnTo>
                  <a:lnTo>
                    <a:pt x="93" y="195"/>
                  </a:lnTo>
                  <a:lnTo>
                    <a:pt x="93" y="190"/>
                  </a:lnTo>
                  <a:lnTo>
                    <a:pt x="92" y="189"/>
                  </a:lnTo>
                  <a:lnTo>
                    <a:pt x="92" y="183"/>
                  </a:lnTo>
                  <a:lnTo>
                    <a:pt x="93" y="173"/>
                  </a:lnTo>
                  <a:lnTo>
                    <a:pt x="93" y="170"/>
                  </a:lnTo>
                  <a:lnTo>
                    <a:pt x="93" y="166"/>
                  </a:lnTo>
                  <a:lnTo>
                    <a:pt x="94" y="162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96" y="151"/>
                  </a:lnTo>
                  <a:lnTo>
                    <a:pt x="97" y="150"/>
                  </a:lnTo>
                  <a:lnTo>
                    <a:pt x="98" y="149"/>
                  </a:lnTo>
                  <a:lnTo>
                    <a:pt x="98" y="147"/>
                  </a:lnTo>
                  <a:lnTo>
                    <a:pt x="101" y="144"/>
                  </a:lnTo>
                  <a:lnTo>
                    <a:pt x="102" y="141"/>
                  </a:lnTo>
                  <a:lnTo>
                    <a:pt x="102" y="138"/>
                  </a:lnTo>
                  <a:lnTo>
                    <a:pt x="104" y="133"/>
                  </a:lnTo>
                  <a:lnTo>
                    <a:pt x="104" y="127"/>
                  </a:lnTo>
                  <a:lnTo>
                    <a:pt x="102" y="123"/>
                  </a:lnTo>
                  <a:lnTo>
                    <a:pt x="102" y="121"/>
                  </a:lnTo>
                  <a:lnTo>
                    <a:pt x="102" y="117"/>
                  </a:lnTo>
                  <a:lnTo>
                    <a:pt x="98" y="108"/>
                  </a:lnTo>
                  <a:lnTo>
                    <a:pt x="96" y="101"/>
                  </a:lnTo>
                  <a:lnTo>
                    <a:pt x="93" y="95"/>
                  </a:lnTo>
                  <a:lnTo>
                    <a:pt x="90" y="89"/>
                  </a:lnTo>
                  <a:lnTo>
                    <a:pt x="87" y="84"/>
                  </a:lnTo>
                  <a:lnTo>
                    <a:pt x="85" y="79"/>
                  </a:lnTo>
                  <a:lnTo>
                    <a:pt x="85" y="77"/>
                  </a:lnTo>
                  <a:lnTo>
                    <a:pt x="85" y="75"/>
                  </a:lnTo>
                  <a:lnTo>
                    <a:pt x="86" y="74"/>
                  </a:lnTo>
                  <a:lnTo>
                    <a:pt x="87" y="72"/>
                  </a:lnTo>
                  <a:lnTo>
                    <a:pt x="89" y="69"/>
                  </a:lnTo>
                  <a:lnTo>
                    <a:pt x="92" y="69"/>
                  </a:lnTo>
                  <a:lnTo>
                    <a:pt x="93" y="69"/>
                  </a:lnTo>
                  <a:lnTo>
                    <a:pt x="94" y="68"/>
                  </a:lnTo>
                  <a:lnTo>
                    <a:pt x="96" y="66"/>
                  </a:lnTo>
                  <a:lnTo>
                    <a:pt x="96" y="68"/>
                  </a:lnTo>
                  <a:lnTo>
                    <a:pt x="97" y="68"/>
                  </a:lnTo>
                  <a:lnTo>
                    <a:pt x="97" y="69"/>
                  </a:lnTo>
                  <a:lnTo>
                    <a:pt x="101" y="68"/>
                  </a:lnTo>
                  <a:lnTo>
                    <a:pt x="104" y="68"/>
                  </a:lnTo>
                  <a:lnTo>
                    <a:pt x="107" y="68"/>
                  </a:lnTo>
                  <a:lnTo>
                    <a:pt x="109" y="68"/>
                  </a:lnTo>
                  <a:lnTo>
                    <a:pt x="113" y="68"/>
                  </a:lnTo>
                  <a:lnTo>
                    <a:pt x="116" y="66"/>
                  </a:lnTo>
                  <a:lnTo>
                    <a:pt x="118" y="65"/>
                  </a:lnTo>
                  <a:lnTo>
                    <a:pt x="120" y="64"/>
                  </a:lnTo>
                  <a:lnTo>
                    <a:pt x="123" y="61"/>
                  </a:lnTo>
                  <a:lnTo>
                    <a:pt x="126" y="59"/>
                  </a:lnTo>
                  <a:lnTo>
                    <a:pt x="129" y="56"/>
                  </a:lnTo>
                  <a:lnTo>
                    <a:pt x="129" y="53"/>
                  </a:lnTo>
                  <a:lnTo>
                    <a:pt x="130" y="51"/>
                  </a:lnTo>
                  <a:lnTo>
                    <a:pt x="131" y="49"/>
                  </a:lnTo>
                  <a:lnTo>
                    <a:pt x="133" y="45"/>
                  </a:lnTo>
                  <a:lnTo>
                    <a:pt x="133" y="41"/>
                  </a:lnTo>
                  <a:lnTo>
                    <a:pt x="133" y="38"/>
                  </a:lnTo>
                  <a:lnTo>
                    <a:pt x="134" y="33"/>
                  </a:lnTo>
                  <a:lnTo>
                    <a:pt x="137" y="29"/>
                  </a:lnTo>
                  <a:lnTo>
                    <a:pt x="138" y="28"/>
                  </a:lnTo>
                  <a:lnTo>
                    <a:pt x="141" y="25"/>
                  </a:lnTo>
                  <a:lnTo>
                    <a:pt x="142" y="22"/>
                  </a:lnTo>
                  <a:lnTo>
                    <a:pt x="144" y="20"/>
                  </a:lnTo>
                  <a:lnTo>
                    <a:pt x="145" y="17"/>
                  </a:lnTo>
                  <a:lnTo>
                    <a:pt x="146" y="16"/>
                  </a:lnTo>
                  <a:lnTo>
                    <a:pt x="146" y="15"/>
                  </a:lnTo>
                  <a:lnTo>
                    <a:pt x="148" y="13"/>
                  </a:lnTo>
                  <a:lnTo>
                    <a:pt x="149" y="13"/>
                  </a:lnTo>
                  <a:lnTo>
                    <a:pt x="152" y="10"/>
                  </a:lnTo>
                  <a:lnTo>
                    <a:pt x="155" y="9"/>
                  </a:lnTo>
                  <a:lnTo>
                    <a:pt x="156" y="4"/>
                  </a:lnTo>
                  <a:lnTo>
                    <a:pt x="156" y="3"/>
                  </a:lnTo>
                  <a:lnTo>
                    <a:pt x="160" y="0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2" y="2"/>
                  </a:lnTo>
                  <a:lnTo>
                    <a:pt x="174" y="2"/>
                  </a:lnTo>
                  <a:lnTo>
                    <a:pt x="174" y="3"/>
                  </a:lnTo>
                  <a:lnTo>
                    <a:pt x="175" y="3"/>
                  </a:lnTo>
                  <a:lnTo>
                    <a:pt x="176" y="4"/>
                  </a:lnTo>
                  <a:lnTo>
                    <a:pt x="178" y="6"/>
                  </a:lnTo>
                  <a:lnTo>
                    <a:pt x="178" y="4"/>
                  </a:lnTo>
                  <a:lnTo>
                    <a:pt x="179" y="4"/>
                  </a:lnTo>
                  <a:lnTo>
                    <a:pt x="181" y="4"/>
                  </a:lnTo>
                  <a:lnTo>
                    <a:pt x="182" y="4"/>
                  </a:lnTo>
                  <a:lnTo>
                    <a:pt x="182" y="6"/>
                  </a:lnTo>
                  <a:lnTo>
                    <a:pt x="181" y="6"/>
                  </a:lnTo>
                  <a:lnTo>
                    <a:pt x="182" y="6"/>
                  </a:lnTo>
                  <a:lnTo>
                    <a:pt x="182" y="7"/>
                  </a:lnTo>
                  <a:lnTo>
                    <a:pt x="183" y="7"/>
                  </a:lnTo>
                  <a:lnTo>
                    <a:pt x="185" y="7"/>
                  </a:lnTo>
                  <a:lnTo>
                    <a:pt x="185" y="9"/>
                  </a:lnTo>
                  <a:lnTo>
                    <a:pt x="186" y="9"/>
                  </a:lnTo>
                  <a:lnTo>
                    <a:pt x="186" y="7"/>
                  </a:lnTo>
                  <a:lnTo>
                    <a:pt x="187" y="7"/>
                  </a:lnTo>
                  <a:lnTo>
                    <a:pt x="189" y="9"/>
                  </a:lnTo>
                  <a:lnTo>
                    <a:pt x="192" y="9"/>
                  </a:lnTo>
                  <a:lnTo>
                    <a:pt x="193" y="9"/>
                  </a:lnTo>
                  <a:lnTo>
                    <a:pt x="194" y="9"/>
                  </a:lnTo>
                  <a:lnTo>
                    <a:pt x="196" y="9"/>
                  </a:lnTo>
                  <a:lnTo>
                    <a:pt x="197" y="9"/>
                  </a:lnTo>
                  <a:lnTo>
                    <a:pt x="197" y="10"/>
                  </a:lnTo>
                  <a:lnTo>
                    <a:pt x="198" y="9"/>
                  </a:lnTo>
                  <a:lnTo>
                    <a:pt x="200" y="10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4" y="10"/>
                  </a:lnTo>
                  <a:lnTo>
                    <a:pt x="205" y="10"/>
                  </a:lnTo>
                  <a:lnTo>
                    <a:pt x="205" y="12"/>
                  </a:lnTo>
                  <a:lnTo>
                    <a:pt x="207" y="12"/>
                  </a:lnTo>
                  <a:lnTo>
                    <a:pt x="208" y="13"/>
                  </a:lnTo>
                  <a:lnTo>
                    <a:pt x="209" y="13"/>
                  </a:lnTo>
                  <a:lnTo>
                    <a:pt x="211" y="13"/>
                  </a:lnTo>
                  <a:lnTo>
                    <a:pt x="211" y="15"/>
                  </a:lnTo>
                  <a:lnTo>
                    <a:pt x="212" y="15"/>
                  </a:lnTo>
                  <a:lnTo>
                    <a:pt x="213" y="15"/>
                  </a:lnTo>
                  <a:lnTo>
                    <a:pt x="215" y="15"/>
                  </a:lnTo>
                  <a:lnTo>
                    <a:pt x="216" y="15"/>
                  </a:lnTo>
                  <a:lnTo>
                    <a:pt x="216" y="16"/>
                  </a:lnTo>
                  <a:lnTo>
                    <a:pt x="218" y="16"/>
                  </a:lnTo>
                  <a:lnTo>
                    <a:pt x="219" y="17"/>
                  </a:lnTo>
                  <a:lnTo>
                    <a:pt x="220" y="17"/>
                  </a:lnTo>
                  <a:lnTo>
                    <a:pt x="220" y="19"/>
                  </a:lnTo>
                  <a:lnTo>
                    <a:pt x="222" y="19"/>
                  </a:lnTo>
                  <a:lnTo>
                    <a:pt x="222" y="20"/>
                  </a:lnTo>
                  <a:lnTo>
                    <a:pt x="223" y="20"/>
                  </a:lnTo>
                  <a:lnTo>
                    <a:pt x="224" y="20"/>
                  </a:lnTo>
                  <a:lnTo>
                    <a:pt x="224" y="22"/>
                  </a:lnTo>
                  <a:lnTo>
                    <a:pt x="226" y="22"/>
                  </a:lnTo>
                  <a:lnTo>
                    <a:pt x="227" y="23"/>
                  </a:lnTo>
                  <a:lnTo>
                    <a:pt x="229" y="23"/>
                  </a:lnTo>
                  <a:lnTo>
                    <a:pt x="230" y="23"/>
                  </a:lnTo>
                  <a:lnTo>
                    <a:pt x="231" y="23"/>
                  </a:lnTo>
                  <a:lnTo>
                    <a:pt x="231" y="25"/>
                  </a:lnTo>
                  <a:lnTo>
                    <a:pt x="233" y="25"/>
                  </a:lnTo>
                  <a:lnTo>
                    <a:pt x="233" y="23"/>
                  </a:lnTo>
                  <a:lnTo>
                    <a:pt x="234" y="23"/>
                  </a:lnTo>
                  <a:lnTo>
                    <a:pt x="235" y="23"/>
                  </a:lnTo>
                  <a:lnTo>
                    <a:pt x="235" y="22"/>
                  </a:lnTo>
                  <a:lnTo>
                    <a:pt x="237" y="22"/>
                  </a:lnTo>
                  <a:lnTo>
                    <a:pt x="237" y="20"/>
                  </a:lnTo>
                  <a:lnTo>
                    <a:pt x="238" y="20"/>
                  </a:lnTo>
                  <a:lnTo>
                    <a:pt x="238" y="19"/>
                  </a:lnTo>
                  <a:lnTo>
                    <a:pt x="238" y="17"/>
                  </a:lnTo>
                  <a:lnTo>
                    <a:pt x="239" y="17"/>
                  </a:lnTo>
                  <a:lnTo>
                    <a:pt x="239" y="16"/>
                  </a:lnTo>
                  <a:lnTo>
                    <a:pt x="241" y="16"/>
                  </a:lnTo>
                  <a:lnTo>
                    <a:pt x="242" y="16"/>
                  </a:lnTo>
                  <a:lnTo>
                    <a:pt x="244" y="16"/>
                  </a:lnTo>
                  <a:lnTo>
                    <a:pt x="245" y="16"/>
                  </a:lnTo>
                  <a:lnTo>
                    <a:pt x="246" y="16"/>
                  </a:lnTo>
                  <a:lnTo>
                    <a:pt x="248" y="16"/>
                  </a:lnTo>
                  <a:lnTo>
                    <a:pt x="248" y="15"/>
                  </a:lnTo>
                  <a:lnTo>
                    <a:pt x="249" y="15"/>
                  </a:lnTo>
                  <a:lnTo>
                    <a:pt x="250" y="15"/>
                  </a:lnTo>
                  <a:lnTo>
                    <a:pt x="250" y="16"/>
                  </a:lnTo>
                  <a:lnTo>
                    <a:pt x="252" y="16"/>
                  </a:lnTo>
                  <a:lnTo>
                    <a:pt x="252" y="17"/>
                  </a:lnTo>
                  <a:lnTo>
                    <a:pt x="253" y="19"/>
                  </a:lnTo>
                  <a:lnTo>
                    <a:pt x="252" y="20"/>
                  </a:lnTo>
                  <a:lnTo>
                    <a:pt x="253" y="22"/>
                  </a:lnTo>
                  <a:lnTo>
                    <a:pt x="253" y="23"/>
                  </a:lnTo>
                  <a:lnTo>
                    <a:pt x="253" y="25"/>
                  </a:lnTo>
                  <a:lnTo>
                    <a:pt x="253" y="26"/>
                  </a:lnTo>
                  <a:lnTo>
                    <a:pt x="255" y="26"/>
                  </a:lnTo>
                  <a:lnTo>
                    <a:pt x="255" y="28"/>
                  </a:lnTo>
                  <a:lnTo>
                    <a:pt x="256" y="28"/>
                  </a:lnTo>
                  <a:lnTo>
                    <a:pt x="257" y="29"/>
                  </a:lnTo>
                  <a:lnTo>
                    <a:pt x="259" y="29"/>
                  </a:lnTo>
                  <a:lnTo>
                    <a:pt x="260" y="29"/>
                  </a:lnTo>
                  <a:lnTo>
                    <a:pt x="260" y="30"/>
                  </a:lnTo>
                  <a:lnTo>
                    <a:pt x="261" y="30"/>
                  </a:lnTo>
                  <a:lnTo>
                    <a:pt x="261" y="32"/>
                  </a:lnTo>
                  <a:lnTo>
                    <a:pt x="261" y="33"/>
                  </a:lnTo>
                  <a:lnTo>
                    <a:pt x="260" y="35"/>
                  </a:lnTo>
                  <a:lnTo>
                    <a:pt x="260" y="36"/>
                  </a:lnTo>
                  <a:lnTo>
                    <a:pt x="259" y="38"/>
                  </a:lnTo>
                  <a:lnTo>
                    <a:pt x="259" y="39"/>
                  </a:lnTo>
                  <a:lnTo>
                    <a:pt x="257" y="42"/>
                  </a:lnTo>
                  <a:lnTo>
                    <a:pt x="256" y="45"/>
                  </a:lnTo>
                  <a:lnTo>
                    <a:pt x="255" y="46"/>
                  </a:lnTo>
                  <a:lnTo>
                    <a:pt x="255" y="48"/>
                  </a:lnTo>
                  <a:lnTo>
                    <a:pt x="253" y="49"/>
                  </a:lnTo>
                  <a:lnTo>
                    <a:pt x="252" y="52"/>
                  </a:lnTo>
                  <a:lnTo>
                    <a:pt x="252" y="53"/>
                  </a:lnTo>
                  <a:lnTo>
                    <a:pt x="250" y="55"/>
                  </a:lnTo>
                  <a:lnTo>
                    <a:pt x="250" y="56"/>
                  </a:lnTo>
                  <a:lnTo>
                    <a:pt x="250" y="58"/>
                  </a:lnTo>
                  <a:lnTo>
                    <a:pt x="249" y="59"/>
                  </a:lnTo>
                  <a:lnTo>
                    <a:pt x="249" y="61"/>
                  </a:lnTo>
                  <a:lnTo>
                    <a:pt x="248" y="62"/>
                  </a:lnTo>
                  <a:lnTo>
                    <a:pt x="248" y="64"/>
                  </a:lnTo>
                  <a:lnTo>
                    <a:pt x="246" y="65"/>
                  </a:lnTo>
                  <a:lnTo>
                    <a:pt x="246" y="66"/>
                  </a:lnTo>
                  <a:lnTo>
                    <a:pt x="245" y="68"/>
                  </a:lnTo>
                  <a:lnTo>
                    <a:pt x="245" y="69"/>
                  </a:lnTo>
                  <a:lnTo>
                    <a:pt x="244" y="71"/>
                  </a:lnTo>
                  <a:lnTo>
                    <a:pt x="242" y="74"/>
                  </a:lnTo>
                  <a:lnTo>
                    <a:pt x="241" y="77"/>
                  </a:lnTo>
                  <a:lnTo>
                    <a:pt x="239" y="79"/>
                  </a:lnTo>
                  <a:lnTo>
                    <a:pt x="239" y="81"/>
                  </a:lnTo>
                  <a:lnTo>
                    <a:pt x="239" y="82"/>
                  </a:lnTo>
                  <a:lnTo>
                    <a:pt x="238" y="82"/>
                  </a:lnTo>
                  <a:lnTo>
                    <a:pt x="238" y="84"/>
                  </a:lnTo>
                  <a:lnTo>
                    <a:pt x="237" y="85"/>
                  </a:lnTo>
                  <a:lnTo>
                    <a:pt x="237" y="87"/>
                  </a:lnTo>
                  <a:lnTo>
                    <a:pt x="235" y="88"/>
                  </a:lnTo>
                  <a:lnTo>
                    <a:pt x="235" y="89"/>
                  </a:lnTo>
                  <a:lnTo>
                    <a:pt x="234" y="92"/>
                  </a:lnTo>
                  <a:lnTo>
                    <a:pt x="233" y="95"/>
                  </a:lnTo>
                  <a:lnTo>
                    <a:pt x="231" y="97"/>
                  </a:lnTo>
                  <a:lnTo>
                    <a:pt x="231" y="98"/>
                  </a:lnTo>
                  <a:lnTo>
                    <a:pt x="231" y="100"/>
                  </a:lnTo>
                  <a:lnTo>
                    <a:pt x="230" y="100"/>
                  </a:lnTo>
                  <a:lnTo>
                    <a:pt x="230" y="101"/>
                  </a:lnTo>
                  <a:lnTo>
                    <a:pt x="229" y="104"/>
                  </a:lnTo>
                  <a:lnTo>
                    <a:pt x="227" y="107"/>
                  </a:lnTo>
                  <a:lnTo>
                    <a:pt x="227" y="108"/>
                  </a:lnTo>
                  <a:lnTo>
                    <a:pt x="226" y="110"/>
                  </a:lnTo>
                  <a:lnTo>
                    <a:pt x="226" y="111"/>
                  </a:lnTo>
                  <a:lnTo>
                    <a:pt x="224" y="114"/>
                  </a:lnTo>
                  <a:lnTo>
                    <a:pt x="223" y="115"/>
                  </a:lnTo>
                  <a:lnTo>
                    <a:pt x="223" y="118"/>
                  </a:lnTo>
                  <a:lnTo>
                    <a:pt x="222" y="120"/>
                  </a:lnTo>
                  <a:lnTo>
                    <a:pt x="222" y="121"/>
                  </a:lnTo>
                  <a:lnTo>
                    <a:pt x="220" y="123"/>
                  </a:lnTo>
                  <a:lnTo>
                    <a:pt x="219" y="124"/>
                  </a:lnTo>
                  <a:lnTo>
                    <a:pt x="219" y="126"/>
                  </a:lnTo>
                  <a:lnTo>
                    <a:pt x="218" y="127"/>
                  </a:lnTo>
                  <a:lnTo>
                    <a:pt x="216" y="127"/>
                  </a:lnTo>
                  <a:lnTo>
                    <a:pt x="216" y="128"/>
                  </a:lnTo>
                  <a:lnTo>
                    <a:pt x="215" y="128"/>
                  </a:lnTo>
                  <a:lnTo>
                    <a:pt x="215" y="130"/>
                  </a:lnTo>
                  <a:lnTo>
                    <a:pt x="213" y="130"/>
                  </a:lnTo>
                  <a:lnTo>
                    <a:pt x="213" y="131"/>
                  </a:lnTo>
                  <a:lnTo>
                    <a:pt x="212" y="131"/>
                  </a:lnTo>
                  <a:lnTo>
                    <a:pt x="211" y="131"/>
                  </a:lnTo>
                  <a:lnTo>
                    <a:pt x="209" y="133"/>
                  </a:lnTo>
                  <a:lnTo>
                    <a:pt x="208" y="133"/>
                  </a:lnTo>
                  <a:lnTo>
                    <a:pt x="207" y="133"/>
                  </a:lnTo>
                  <a:lnTo>
                    <a:pt x="207" y="134"/>
                  </a:lnTo>
                  <a:lnTo>
                    <a:pt x="205" y="134"/>
                  </a:lnTo>
                  <a:lnTo>
                    <a:pt x="205" y="136"/>
                  </a:lnTo>
                  <a:lnTo>
                    <a:pt x="205" y="137"/>
                  </a:lnTo>
                  <a:lnTo>
                    <a:pt x="205" y="138"/>
                  </a:lnTo>
                  <a:lnTo>
                    <a:pt x="205" y="140"/>
                  </a:lnTo>
                  <a:lnTo>
                    <a:pt x="207" y="140"/>
                  </a:lnTo>
                  <a:lnTo>
                    <a:pt x="207" y="141"/>
                  </a:lnTo>
                  <a:lnTo>
                    <a:pt x="208" y="141"/>
                  </a:lnTo>
                  <a:lnTo>
                    <a:pt x="211" y="141"/>
                  </a:lnTo>
                  <a:lnTo>
                    <a:pt x="213" y="141"/>
                  </a:lnTo>
                  <a:lnTo>
                    <a:pt x="215" y="141"/>
                  </a:lnTo>
                  <a:lnTo>
                    <a:pt x="216" y="150"/>
                  </a:lnTo>
                  <a:lnTo>
                    <a:pt x="218" y="151"/>
                  </a:lnTo>
                  <a:lnTo>
                    <a:pt x="218" y="153"/>
                  </a:lnTo>
                  <a:lnTo>
                    <a:pt x="219" y="154"/>
                  </a:lnTo>
                  <a:lnTo>
                    <a:pt x="223" y="162"/>
                  </a:lnTo>
                  <a:lnTo>
                    <a:pt x="224" y="160"/>
                  </a:lnTo>
                  <a:lnTo>
                    <a:pt x="224" y="159"/>
                  </a:lnTo>
                  <a:lnTo>
                    <a:pt x="224" y="157"/>
                  </a:lnTo>
                  <a:lnTo>
                    <a:pt x="226" y="157"/>
                  </a:lnTo>
                  <a:lnTo>
                    <a:pt x="226" y="156"/>
                  </a:lnTo>
                  <a:lnTo>
                    <a:pt x="227" y="156"/>
                  </a:lnTo>
                  <a:lnTo>
                    <a:pt x="229" y="154"/>
                  </a:lnTo>
                  <a:lnTo>
                    <a:pt x="229" y="156"/>
                  </a:lnTo>
                  <a:lnTo>
                    <a:pt x="235" y="160"/>
                  </a:lnTo>
                  <a:lnTo>
                    <a:pt x="237" y="153"/>
                  </a:lnTo>
                  <a:lnTo>
                    <a:pt x="241" y="154"/>
                  </a:lnTo>
                  <a:lnTo>
                    <a:pt x="242" y="151"/>
                  </a:lnTo>
                  <a:lnTo>
                    <a:pt x="244" y="146"/>
                  </a:lnTo>
                  <a:lnTo>
                    <a:pt x="245" y="138"/>
                  </a:lnTo>
                  <a:lnTo>
                    <a:pt x="250" y="133"/>
                  </a:lnTo>
                  <a:lnTo>
                    <a:pt x="257" y="131"/>
                  </a:lnTo>
                  <a:lnTo>
                    <a:pt x="263" y="130"/>
                  </a:lnTo>
                  <a:lnTo>
                    <a:pt x="274" y="130"/>
                  </a:lnTo>
                  <a:lnTo>
                    <a:pt x="287" y="130"/>
                  </a:lnTo>
                  <a:lnTo>
                    <a:pt x="292" y="130"/>
                  </a:lnTo>
                  <a:lnTo>
                    <a:pt x="301" y="127"/>
                  </a:lnTo>
                  <a:lnTo>
                    <a:pt x="309" y="127"/>
                  </a:lnTo>
                  <a:lnTo>
                    <a:pt x="315" y="128"/>
                  </a:lnTo>
                  <a:lnTo>
                    <a:pt x="323" y="130"/>
                  </a:lnTo>
                  <a:lnTo>
                    <a:pt x="322" y="133"/>
                  </a:lnTo>
                  <a:lnTo>
                    <a:pt x="318" y="138"/>
                  </a:lnTo>
                  <a:lnTo>
                    <a:pt x="318" y="146"/>
                  </a:lnTo>
                  <a:lnTo>
                    <a:pt x="319" y="151"/>
                  </a:lnTo>
                  <a:lnTo>
                    <a:pt x="324" y="157"/>
                  </a:lnTo>
                  <a:lnTo>
                    <a:pt x="330" y="162"/>
                  </a:lnTo>
                  <a:lnTo>
                    <a:pt x="334" y="167"/>
                  </a:lnTo>
                  <a:lnTo>
                    <a:pt x="338" y="173"/>
                  </a:lnTo>
                  <a:lnTo>
                    <a:pt x="344" y="177"/>
                  </a:lnTo>
                  <a:lnTo>
                    <a:pt x="342" y="182"/>
                  </a:lnTo>
                  <a:lnTo>
                    <a:pt x="342" y="186"/>
                  </a:lnTo>
                  <a:lnTo>
                    <a:pt x="340" y="189"/>
                  </a:lnTo>
                  <a:lnTo>
                    <a:pt x="340" y="193"/>
                  </a:lnTo>
                  <a:lnTo>
                    <a:pt x="341" y="196"/>
                  </a:lnTo>
                  <a:lnTo>
                    <a:pt x="341" y="198"/>
                  </a:lnTo>
                  <a:lnTo>
                    <a:pt x="342" y="202"/>
                  </a:lnTo>
                  <a:lnTo>
                    <a:pt x="345" y="205"/>
                  </a:lnTo>
                  <a:lnTo>
                    <a:pt x="345" y="206"/>
                  </a:lnTo>
                  <a:lnTo>
                    <a:pt x="348" y="209"/>
                  </a:lnTo>
                  <a:lnTo>
                    <a:pt x="349" y="213"/>
                  </a:lnTo>
                  <a:lnTo>
                    <a:pt x="350" y="219"/>
                  </a:lnTo>
                  <a:lnTo>
                    <a:pt x="352" y="224"/>
                  </a:lnTo>
                  <a:lnTo>
                    <a:pt x="355" y="228"/>
                  </a:lnTo>
                  <a:lnTo>
                    <a:pt x="356" y="231"/>
                  </a:lnTo>
                  <a:lnTo>
                    <a:pt x="360" y="234"/>
                  </a:lnTo>
                  <a:lnTo>
                    <a:pt x="364" y="236"/>
                  </a:lnTo>
                  <a:lnTo>
                    <a:pt x="368" y="239"/>
                  </a:lnTo>
                  <a:lnTo>
                    <a:pt x="371" y="244"/>
                  </a:lnTo>
                  <a:lnTo>
                    <a:pt x="372" y="252"/>
                  </a:lnTo>
                  <a:lnTo>
                    <a:pt x="375" y="255"/>
                  </a:lnTo>
                  <a:lnTo>
                    <a:pt x="377" y="260"/>
                  </a:lnTo>
                  <a:lnTo>
                    <a:pt x="378" y="264"/>
                  </a:lnTo>
                  <a:lnTo>
                    <a:pt x="379" y="268"/>
                  </a:lnTo>
                  <a:lnTo>
                    <a:pt x="378" y="272"/>
                  </a:lnTo>
                  <a:lnTo>
                    <a:pt x="379" y="277"/>
                  </a:lnTo>
                  <a:lnTo>
                    <a:pt x="378" y="283"/>
                  </a:lnTo>
                  <a:lnTo>
                    <a:pt x="378" y="293"/>
                  </a:lnTo>
                  <a:lnTo>
                    <a:pt x="375" y="300"/>
                  </a:lnTo>
                  <a:lnTo>
                    <a:pt x="374" y="307"/>
                  </a:lnTo>
                  <a:lnTo>
                    <a:pt x="374" y="313"/>
                  </a:lnTo>
                  <a:lnTo>
                    <a:pt x="371" y="321"/>
                  </a:lnTo>
                  <a:lnTo>
                    <a:pt x="370" y="324"/>
                  </a:lnTo>
                  <a:lnTo>
                    <a:pt x="368" y="339"/>
                  </a:lnTo>
                  <a:lnTo>
                    <a:pt x="374" y="340"/>
                  </a:lnTo>
                  <a:lnTo>
                    <a:pt x="375" y="340"/>
                  </a:lnTo>
                  <a:lnTo>
                    <a:pt x="387" y="346"/>
                  </a:lnTo>
                  <a:lnTo>
                    <a:pt x="403" y="350"/>
                  </a:lnTo>
                  <a:lnTo>
                    <a:pt x="427" y="334"/>
                  </a:lnTo>
                  <a:lnTo>
                    <a:pt x="430" y="332"/>
                  </a:lnTo>
                  <a:lnTo>
                    <a:pt x="433" y="340"/>
                  </a:lnTo>
                  <a:lnTo>
                    <a:pt x="435" y="346"/>
                  </a:lnTo>
                  <a:lnTo>
                    <a:pt x="440" y="353"/>
                  </a:lnTo>
                  <a:lnTo>
                    <a:pt x="440" y="356"/>
                  </a:lnTo>
                  <a:lnTo>
                    <a:pt x="441" y="352"/>
                  </a:lnTo>
                  <a:lnTo>
                    <a:pt x="444" y="333"/>
                  </a:lnTo>
                  <a:lnTo>
                    <a:pt x="445" y="332"/>
                  </a:lnTo>
                  <a:lnTo>
                    <a:pt x="451" y="330"/>
                  </a:lnTo>
                  <a:lnTo>
                    <a:pt x="466" y="317"/>
                  </a:lnTo>
                  <a:lnTo>
                    <a:pt x="466" y="306"/>
                  </a:lnTo>
                  <a:lnTo>
                    <a:pt x="467" y="306"/>
                  </a:lnTo>
                  <a:lnTo>
                    <a:pt x="467" y="304"/>
                  </a:lnTo>
                  <a:lnTo>
                    <a:pt x="468" y="304"/>
                  </a:lnTo>
                  <a:lnTo>
                    <a:pt x="468" y="303"/>
                  </a:lnTo>
                  <a:lnTo>
                    <a:pt x="468" y="301"/>
                  </a:lnTo>
                  <a:lnTo>
                    <a:pt x="477" y="291"/>
                  </a:lnTo>
                  <a:lnTo>
                    <a:pt x="477" y="290"/>
                  </a:lnTo>
                  <a:lnTo>
                    <a:pt x="478" y="290"/>
                  </a:lnTo>
                  <a:lnTo>
                    <a:pt x="479" y="290"/>
                  </a:lnTo>
                  <a:moveTo>
                    <a:pt x="102" y="117"/>
                  </a:moveTo>
                  <a:lnTo>
                    <a:pt x="104" y="117"/>
                  </a:lnTo>
                  <a:lnTo>
                    <a:pt x="102" y="117"/>
                  </a:lnTo>
                  <a:moveTo>
                    <a:pt x="104" y="115"/>
                  </a:moveTo>
                  <a:lnTo>
                    <a:pt x="105" y="115"/>
                  </a:lnTo>
                  <a:lnTo>
                    <a:pt x="104" y="115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2" name="Freeform 114"/>
            <p:cNvSpPr>
              <a:spLocks/>
            </p:cNvSpPr>
            <p:nvPr/>
          </p:nvSpPr>
          <p:spPr bwMode="auto">
            <a:xfrm>
              <a:off x="2774" y="2603"/>
              <a:ext cx="681" cy="556"/>
            </a:xfrm>
            <a:custGeom>
              <a:avLst/>
              <a:gdLst>
                <a:gd name="T0" fmla="*/ 635 w 681"/>
                <a:gd name="T1" fmla="*/ 255 h 556"/>
                <a:gd name="T2" fmla="*/ 642 w 681"/>
                <a:gd name="T3" fmla="*/ 274 h 556"/>
                <a:gd name="T4" fmla="*/ 655 w 681"/>
                <a:gd name="T5" fmla="*/ 291 h 556"/>
                <a:gd name="T6" fmla="*/ 670 w 681"/>
                <a:gd name="T7" fmla="*/ 311 h 556"/>
                <a:gd name="T8" fmla="*/ 679 w 681"/>
                <a:gd name="T9" fmla="*/ 331 h 556"/>
                <a:gd name="T10" fmla="*/ 606 w 681"/>
                <a:gd name="T11" fmla="*/ 348 h 556"/>
                <a:gd name="T12" fmla="*/ 602 w 681"/>
                <a:gd name="T13" fmla="*/ 363 h 556"/>
                <a:gd name="T14" fmla="*/ 598 w 681"/>
                <a:gd name="T15" fmla="*/ 380 h 556"/>
                <a:gd name="T16" fmla="*/ 595 w 681"/>
                <a:gd name="T17" fmla="*/ 402 h 556"/>
                <a:gd name="T18" fmla="*/ 600 w 681"/>
                <a:gd name="T19" fmla="*/ 420 h 556"/>
                <a:gd name="T20" fmla="*/ 599 w 681"/>
                <a:gd name="T21" fmla="*/ 435 h 556"/>
                <a:gd name="T22" fmla="*/ 594 w 681"/>
                <a:gd name="T23" fmla="*/ 451 h 556"/>
                <a:gd name="T24" fmla="*/ 576 w 681"/>
                <a:gd name="T25" fmla="*/ 464 h 556"/>
                <a:gd name="T26" fmla="*/ 577 w 681"/>
                <a:gd name="T27" fmla="*/ 481 h 556"/>
                <a:gd name="T28" fmla="*/ 573 w 681"/>
                <a:gd name="T29" fmla="*/ 500 h 556"/>
                <a:gd name="T30" fmla="*/ 572 w 681"/>
                <a:gd name="T31" fmla="*/ 514 h 556"/>
                <a:gd name="T32" fmla="*/ 576 w 681"/>
                <a:gd name="T33" fmla="*/ 533 h 556"/>
                <a:gd name="T34" fmla="*/ 465 w 681"/>
                <a:gd name="T35" fmla="*/ 524 h 556"/>
                <a:gd name="T36" fmla="*/ 428 w 681"/>
                <a:gd name="T37" fmla="*/ 517 h 556"/>
                <a:gd name="T38" fmla="*/ 422 w 681"/>
                <a:gd name="T39" fmla="*/ 533 h 556"/>
                <a:gd name="T40" fmla="*/ 387 w 681"/>
                <a:gd name="T41" fmla="*/ 534 h 556"/>
                <a:gd name="T42" fmla="*/ 368 w 681"/>
                <a:gd name="T43" fmla="*/ 531 h 556"/>
                <a:gd name="T44" fmla="*/ 351 w 681"/>
                <a:gd name="T45" fmla="*/ 540 h 556"/>
                <a:gd name="T46" fmla="*/ 343 w 681"/>
                <a:gd name="T47" fmla="*/ 552 h 556"/>
                <a:gd name="T48" fmla="*/ 325 w 681"/>
                <a:gd name="T49" fmla="*/ 552 h 556"/>
                <a:gd name="T50" fmla="*/ 306 w 681"/>
                <a:gd name="T51" fmla="*/ 547 h 556"/>
                <a:gd name="T52" fmla="*/ 287 w 681"/>
                <a:gd name="T53" fmla="*/ 553 h 556"/>
                <a:gd name="T54" fmla="*/ 266 w 681"/>
                <a:gd name="T55" fmla="*/ 553 h 556"/>
                <a:gd name="T56" fmla="*/ 247 w 681"/>
                <a:gd name="T57" fmla="*/ 554 h 556"/>
                <a:gd name="T58" fmla="*/ 243 w 681"/>
                <a:gd name="T59" fmla="*/ 542 h 556"/>
                <a:gd name="T60" fmla="*/ 235 w 681"/>
                <a:gd name="T61" fmla="*/ 523 h 556"/>
                <a:gd name="T62" fmla="*/ 229 w 681"/>
                <a:gd name="T63" fmla="*/ 511 h 556"/>
                <a:gd name="T64" fmla="*/ 220 w 681"/>
                <a:gd name="T65" fmla="*/ 500 h 556"/>
                <a:gd name="T66" fmla="*/ 210 w 681"/>
                <a:gd name="T67" fmla="*/ 493 h 556"/>
                <a:gd name="T68" fmla="*/ 204 w 681"/>
                <a:gd name="T69" fmla="*/ 477 h 556"/>
                <a:gd name="T70" fmla="*/ 198 w 681"/>
                <a:gd name="T71" fmla="*/ 461 h 556"/>
                <a:gd name="T72" fmla="*/ 185 w 681"/>
                <a:gd name="T73" fmla="*/ 448 h 556"/>
                <a:gd name="T74" fmla="*/ 176 w 681"/>
                <a:gd name="T75" fmla="*/ 433 h 556"/>
                <a:gd name="T76" fmla="*/ 174 w 681"/>
                <a:gd name="T77" fmla="*/ 422 h 556"/>
                <a:gd name="T78" fmla="*/ 167 w 681"/>
                <a:gd name="T79" fmla="*/ 413 h 556"/>
                <a:gd name="T80" fmla="*/ 154 w 681"/>
                <a:gd name="T81" fmla="*/ 402 h 556"/>
                <a:gd name="T82" fmla="*/ 143 w 681"/>
                <a:gd name="T83" fmla="*/ 374 h 556"/>
                <a:gd name="T84" fmla="*/ 141 w 681"/>
                <a:gd name="T85" fmla="*/ 359 h 556"/>
                <a:gd name="T86" fmla="*/ 139 w 681"/>
                <a:gd name="T87" fmla="*/ 328 h 556"/>
                <a:gd name="T88" fmla="*/ 117 w 681"/>
                <a:gd name="T89" fmla="*/ 297 h 556"/>
                <a:gd name="T90" fmla="*/ 103 w 681"/>
                <a:gd name="T91" fmla="*/ 263 h 556"/>
                <a:gd name="T92" fmla="*/ 96 w 681"/>
                <a:gd name="T93" fmla="*/ 239 h 556"/>
                <a:gd name="T94" fmla="*/ 93 w 681"/>
                <a:gd name="T95" fmla="*/ 225 h 556"/>
                <a:gd name="T96" fmla="*/ 96 w 681"/>
                <a:gd name="T97" fmla="*/ 200 h 556"/>
                <a:gd name="T98" fmla="*/ 88 w 681"/>
                <a:gd name="T99" fmla="*/ 178 h 556"/>
                <a:gd name="T100" fmla="*/ 80 w 681"/>
                <a:gd name="T101" fmla="*/ 167 h 556"/>
                <a:gd name="T102" fmla="*/ 74 w 681"/>
                <a:gd name="T103" fmla="*/ 150 h 556"/>
                <a:gd name="T104" fmla="*/ 63 w 681"/>
                <a:gd name="T105" fmla="*/ 128 h 556"/>
                <a:gd name="T106" fmla="*/ 39 w 681"/>
                <a:gd name="T107" fmla="*/ 129 h 556"/>
                <a:gd name="T108" fmla="*/ 11 w 681"/>
                <a:gd name="T109" fmla="*/ 129 h 556"/>
                <a:gd name="T110" fmla="*/ 6 w 681"/>
                <a:gd name="T111" fmla="*/ 119 h 556"/>
                <a:gd name="T112" fmla="*/ 6 w 681"/>
                <a:gd name="T113" fmla="*/ 99 h 556"/>
                <a:gd name="T114" fmla="*/ 7 w 681"/>
                <a:gd name="T115" fmla="*/ 80 h 556"/>
                <a:gd name="T116" fmla="*/ 6 w 681"/>
                <a:gd name="T117" fmla="*/ 46 h 556"/>
                <a:gd name="T118" fmla="*/ 11 w 681"/>
                <a:gd name="T119" fmla="*/ 11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1" h="556">
                  <a:moveTo>
                    <a:pt x="636" y="240"/>
                  </a:moveTo>
                  <a:lnTo>
                    <a:pt x="636" y="242"/>
                  </a:lnTo>
                  <a:lnTo>
                    <a:pt x="636" y="245"/>
                  </a:lnTo>
                  <a:lnTo>
                    <a:pt x="636" y="246"/>
                  </a:lnTo>
                  <a:lnTo>
                    <a:pt x="635" y="246"/>
                  </a:lnTo>
                  <a:lnTo>
                    <a:pt x="635" y="248"/>
                  </a:lnTo>
                  <a:lnTo>
                    <a:pt x="636" y="248"/>
                  </a:lnTo>
                  <a:lnTo>
                    <a:pt x="636" y="249"/>
                  </a:lnTo>
                  <a:lnTo>
                    <a:pt x="635" y="249"/>
                  </a:lnTo>
                  <a:lnTo>
                    <a:pt x="635" y="250"/>
                  </a:lnTo>
                  <a:lnTo>
                    <a:pt x="636" y="250"/>
                  </a:lnTo>
                  <a:lnTo>
                    <a:pt x="635" y="250"/>
                  </a:lnTo>
                  <a:lnTo>
                    <a:pt x="636" y="252"/>
                  </a:lnTo>
                  <a:lnTo>
                    <a:pt x="635" y="252"/>
                  </a:lnTo>
                  <a:lnTo>
                    <a:pt x="633" y="253"/>
                  </a:lnTo>
                  <a:lnTo>
                    <a:pt x="635" y="253"/>
                  </a:lnTo>
                  <a:lnTo>
                    <a:pt x="635" y="255"/>
                  </a:lnTo>
                  <a:lnTo>
                    <a:pt x="633" y="256"/>
                  </a:lnTo>
                  <a:lnTo>
                    <a:pt x="633" y="258"/>
                  </a:lnTo>
                  <a:lnTo>
                    <a:pt x="635" y="258"/>
                  </a:lnTo>
                  <a:lnTo>
                    <a:pt x="635" y="259"/>
                  </a:lnTo>
                  <a:lnTo>
                    <a:pt x="636" y="259"/>
                  </a:lnTo>
                  <a:lnTo>
                    <a:pt x="636" y="261"/>
                  </a:lnTo>
                  <a:lnTo>
                    <a:pt x="635" y="261"/>
                  </a:lnTo>
                  <a:lnTo>
                    <a:pt x="635" y="262"/>
                  </a:lnTo>
                  <a:lnTo>
                    <a:pt x="635" y="263"/>
                  </a:lnTo>
                  <a:lnTo>
                    <a:pt x="635" y="265"/>
                  </a:lnTo>
                  <a:lnTo>
                    <a:pt x="636" y="265"/>
                  </a:lnTo>
                  <a:lnTo>
                    <a:pt x="637" y="268"/>
                  </a:lnTo>
                  <a:lnTo>
                    <a:pt x="637" y="269"/>
                  </a:lnTo>
                  <a:lnTo>
                    <a:pt x="639" y="271"/>
                  </a:lnTo>
                  <a:lnTo>
                    <a:pt x="640" y="271"/>
                  </a:lnTo>
                  <a:lnTo>
                    <a:pt x="640" y="272"/>
                  </a:lnTo>
                  <a:lnTo>
                    <a:pt x="642" y="274"/>
                  </a:lnTo>
                  <a:lnTo>
                    <a:pt x="643" y="274"/>
                  </a:lnTo>
                  <a:lnTo>
                    <a:pt x="644" y="275"/>
                  </a:lnTo>
                  <a:lnTo>
                    <a:pt x="644" y="276"/>
                  </a:lnTo>
                  <a:lnTo>
                    <a:pt x="644" y="278"/>
                  </a:lnTo>
                  <a:lnTo>
                    <a:pt x="646" y="279"/>
                  </a:lnTo>
                  <a:lnTo>
                    <a:pt x="647" y="281"/>
                  </a:lnTo>
                  <a:lnTo>
                    <a:pt x="648" y="282"/>
                  </a:lnTo>
                  <a:lnTo>
                    <a:pt x="650" y="282"/>
                  </a:lnTo>
                  <a:lnTo>
                    <a:pt x="648" y="284"/>
                  </a:lnTo>
                  <a:lnTo>
                    <a:pt x="651" y="285"/>
                  </a:lnTo>
                  <a:lnTo>
                    <a:pt x="653" y="286"/>
                  </a:lnTo>
                  <a:lnTo>
                    <a:pt x="654" y="286"/>
                  </a:lnTo>
                  <a:lnTo>
                    <a:pt x="654" y="288"/>
                  </a:lnTo>
                  <a:lnTo>
                    <a:pt x="655" y="288"/>
                  </a:lnTo>
                  <a:lnTo>
                    <a:pt x="655" y="289"/>
                  </a:lnTo>
                  <a:lnTo>
                    <a:pt x="654" y="291"/>
                  </a:lnTo>
                  <a:lnTo>
                    <a:pt x="655" y="291"/>
                  </a:lnTo>
                  <a:lnTo>
                    <a:pt x="657" y="291"/>
                  </a:lnTo>
                  <a:lnTo>
                    <a:pt x="657" y="294"/>
                  </a:lnTo>
                  <a:lnTo>
                    <a:pt x="658" y="294"/>
                  </a:lnTo>
                  <a:lnTo>
                    <a:pt x="658" y="295"/>
                  </a:lnTo>
                  <a:lnTo>
                    <a:pt x="659" y="298"/>
                  </a:lnTo>
                  <a:lnTo>
                    <a:pt x="659" y="299"/>
                  </a:lnTo>
                  <a:lnTo>
                    <a:pt x="661" y="299"/>
                  </a:lnTo>
                  <a:lnTo>
                    <a:pt x="662" y="301"/>
                  </a:lnTo>
                  <a:lnTo>
                    <a:pt x="663" y="301"/>
                  </a:lnTo>
                  <a:lnTo>
                    <a:pt x="665" y="304"/>
                  </a:lnTo>
                  <a:lnTo>
                    <a:pt x="665" y="305"/>
                  </a:lnTo>
                  <a:lnTo>
                    <a:pt x="668" y="305"/>
                  </a:lnTo>
                  <a:lnTo>
                    <a:pt x="668" y="307"/>
                  </a:lnTo>
                  <a:lnTo>
                    <a:pt x="668" y="310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11"/>
                  </a:lnTo>
                  <a:lnTo>
                    <a:pt x="669" y="311"/>
                  </a:lnTo>
                  <a:lnTo>
                    <a:pt x="670" y="311"/>
                  </a:lnTo>
                  <a:lnTo>
                    <a:pt x="670" y="314"/>
                  </a:lnTo>
                  <a:lnTo>
                    <a:pt x="673" y="315"/>
                  </a:lnTo>
                  <a:lnTo>
                    <a:pt x="674" y="317"/>
                  </a:lnTo>
                  <a:lnTo>
                    <a:pt x="676" y="318"/>
                  </a:lnTo>
                  <a:lnTo>
                    <a:pt x="676" y="320"/>
                  </a:lnTo>
                  <a:lnTo>
                    <a:pt x="676" y="324"/>
                  </a:lnTo>
                  <a:lnTo>
                    <a:pt x="677" y="324"/>
                  </a:lnTo>
                  <a:lnTo>
                    <a:pt x="679" y="324"/>
                  </a:lnTo>
                  <a:lnTo>
                    <a:pt x="679" y="325"/>
                  </a:lnTo>
                  <a:lnTo>
                    <a:pt x="679" y="327"/>
                  </a:lnTo>
                  <a:lnTo>
                    <a:pt x="679" y="328"/>
                  </a:lnTo>
                  <a:lnTo>
                    <a:pt x="679" y="330"/>
                  </a:lnTo>
                  <a:lnTo>
                    <a:pt x="680" y="330"/>
                  </a:lnTo>
                  <a:lnTo>
                    <a:pt x="679" y="330"/>
                  </a:lnTo>
                  <a:lnTo>
                    <a:pt x="679" y="331"/>
                  </a:lnTo>
                  <a:lnTo>
                    <a:pt x="679" y="333"/>
                  </a:lnTo>
                  <a:lnTo>
                    <a:pt x="680" y="333"/>
                  </a:lnTo>
                  <a:lnTo>
                    <a:pt x="680" y="335"/>
                  </a:lnTo>
                  <a:lnTo>
                    <a:pt x="681" y="337"/>
                  </a:lnTo>
                  <a:lnTo>
                    <a:pt x="681" y="338"/>
                  </a:lnTo>
                  <a:lnTo>
                    <a:pt x="681" y="340"/>
                  </a:lnTo>
                  <a:lnTo>
                    <a:pt x="681" y="341"/>
                  </a:lnTo>
                  <a:lnTo>
                    <a:pt x="681" y="343"/>
                  </a:lnTo>
                  <a:lnTo>
                    <a:pt x="680" y="343"/>
                  </a:lnTo>
                  <a:lnTo>
                    <a:pt x="680" y="344"/>
                  </a:lnTo>
                  <a:lnTo>
                    <a:pt x="674" y="344"/>
                  </a:lnTo>
                  <a:lnTo>
                    <a:pt x="654" y="344"/>
                  </a:lnTo>
                  <a:lnTo>
                    <a:pt x="607" y="344"/>
                  </a:lnTo>
                  <a:lnTo>
                    <a:pt x="606" y="344"/>
                  </a:lnTo>
                  <a:lnTo>
                    <a:pt x="606" y="346"/>
                  </a:lnTo>
                  <a:lnTo>
                    <a:pt x="606" y="347"/>
                  </a:lnTo>
                  <a:lnTo>
                    <a:pt x="606" y="348"/>
                  </a:lnTo>
                  <a:lnTo>
                    <a:pt x="606" y="350"/>
                  </a:lnTo>
                  <a:lnTo>
                    <a:pt x="607" y="350"/>
                  </a:lnTo>
                  <a:lnTo>
                    <a:pt x="607" y="351"/>
                  </a:lnTo>
                  <a:lnTo>
                    <a:pt x="609" y="351"/>
                  </a:lnTo>
                  <a:lnTo>
                    <a:pt x="609" y="353"/>
                  </a:lnTo>
                  <a:lnTo>
                    <a:pt x="609" y="354"/>
                  </a:lnTo>
                  <a:lnTo>
                    <a:pt x="607" y="354"/>
                  </a:lnTo>
                  <a:lnTo>
                    <a:pt x="607" y="356"/>
                  </a:lnTo>
                  <a:lnTo>
                    <a:pt x="606" y="356"/>
                  </a:lnTo>
                  <a:lnTo>
                    <a:pt x="605" y="356"/>
                  </a:lnTo>
                  <a:lnTo>
                    <a:pt x="605" y="357"/>
                  </a:lnTo>
                  <a:lnTo>
                    <a:pt x="605" y="359"/>
                  </a:lnTo>
                  <a:lnTo>
                    <a:pt x="603" y="359"/>
                  </a:lnTo>
                  <a:lnTo>
                    <a:pt x="603" y="360"/>
                  </a:lnTo>
                  <a:lnTo>
                    <a:pt x="602" y="360"/>
                  </a:lnTo>
                  <a:lnTo>
                    <a:pt x="602" y="361"/>
                  </a:lnTo>
                  <a:lnTo>
                    <a:pt x="602" y="363"/>
                  </a:lnTo>
                  <a:lnTo>
                    <a:pt x="600" y="363"/>
                  </a:lnTo>
                  <a:lnTo>
                    <a:pt x="602" y="363"/>
                  </a:lnTo>
                  <a:lnTo>
                    <a:pt x="600" y="363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0" y="367"/>
                  </a:lnTo>
                  <a:lnTo>
                    <a:pt x="599" y="367"/>
                  </a:lnTo>
                  <a:lnTo>
                    <a:pt x="599" y="369"/>
                  </a:lnTo>
                  <a:lnTo>
                    <a:pt x="599" y="370"/>
                  </a:lnTo>
                  <a:lnTo>
                    <a:pt x="599" y="371"/>
                  </a:lnTo>
                  <a:lnTo>
                    <a:pt x="599" y="373"/>
                  </a:lnTo>
                  <a:lnTo>
                    <a:pt x="599" y="374"/>
                  </a:lnTo>
                  <a:lnTo>
                    <a:pt x="598" y="374"/>
                  </a:lnTo>
                  <a:lnTo>
                    <a:pt x="598" y="376"/>
                  </a:lnTo>
                  <a:lnTo>
                    <a:pt x="598" y="377"/>
                  </a:lnTo>
                  <a:lnTo>
                    <a:pt x="598" y="379"/>
                  </a:lnTo>
                  <a:lnTo>
                    <a:pt x="598" y="380"/>
                  </a:lnTo>
                  <a:lnTo>
                    <a:pt x="598" y="382"/>
                  </a:lnTo>
                  <a:lnTo>
                    <a:pt x="598" y="383"/>
                  </a:lnTo>
                  <a:lnTo>
                    <a:pt x="598" y="384"/>
                  </a:lnTo>
                  <a:lnTo>
                    <a:pt x="599" y="386"/>
                  </a:lnTo>
                  <a:lnTo>
                    <a:pt x="598" y="386"/>
                  </a:lnTo>
                  <a:lnTo>
                    <a:pt x="598" y="387"/>
                  </a:lnTo>
                  <a:lnTo>
                    <a:pt x="598" y="389"/>
                  </a:lnTo>
                  <a:lnTo>
                    <a:pt x="598" y="390"/>
                  </a:lnTo>
                  <a:lnTo>
                    <a:pt x="596" y="390"/>
                  </a:lnTo>
                  <a:lnTo>
                    <a:pt x="596" y="392"/>
                  </a:lnTo>
                  <a:lnTo>
                    <a:pt x="596" y="393"/>
                  </a:lnTo>
                  <a:lnTo>
                    <a:pt x="596" y="395"/>
                  </a:lnTo>
                  <a:lnTo>
                    <a:pt x="596" y="396"/>
                  </a:lnTo>
                  <a:lnTo>
                    <a:pt x="596" y="397"/>
                  </a:lnTo>
                  <a:lnTo>
                    <a:pt x="596" y="399"/>
                  </a:lnTo>
                  <a:lnTo>
                    <a:pt x="595" y="400"/>
                  </a:lnTo>
                  <a:lnTo>
                    <a:pt x="595" y="402"/>
                  </a:lnTo>
                  <a:lnTo>
                    <a:pt x="596" y="402"/>
                  </a:lnTo>
                  <a:lnTo>
                    <a:pt x="596" y="403"/>
                  </a:lnTo>
                  <a:lnTo>
                    <a:pt x="596" y="405"/>
                  </a:lnTo>
                  <a:lnTo>
                    <a:pt x="596" y="406"/>
                  </a:lnTo>
                  <a:lnTo>
                    <a:pt x="598" y="406"/>
                  </a:lnTo>
                  <a:lnTo>
                    <a:pt x="598" y="408"/>
                  </a:lnTo>
                  <a:lnTo>
                    <a:pt x="598" y="409"/>
                  </a:lnTo>
                  <a:lnTo>
                    <a:pt x="598" y="410"/>
                  </a:lnTo>
                  <a:lnTo>
                    <a:pt x="598" y="412"/>
                  </a:lnTo>
                  <a:lnTo>
                    <a:pt x="598" y="413"/>
                  </a:lnTo>
                  <a:lnTo>
                    <a:pt x="598" y="415"/>
                  </a:lnTo>
                  <a:lnTo>
                    <a:pt x="598" y="416"/>
                  </a:lnTo>
                  <a:lnTo>
                    <a:pt x="599" y="416"/>
                  </a:lnTo>
                  <a:lnTo>
                    <a:pt x="599" y="418"/>
                  </a:lnTo>
                  <a:lnTo>
                    <a:pt x="600" y="418"/>
                  </a:lnTo>
                  <a:lnTo>
                    <a:pt x="600" y="419"/>
                  </a:lnTo>
                  <a:lnTo>
                    <a:pt x="600" y="420"/>
                  </a:lnTo>
                  <a:lnTo>
                    <a:pt x="600" y="422"/>
                  </a:lnTo>
                  <a:lnTo>
                    <a:pt x="602" y="422"/>
                  </a:lnTo>
                  <a:lnTo>
                    <a:pt x="602" y="423"/>
                  </a:lnTo>
                  <a:lnTo>
                    <a:pt x="603" y="423"/>
                  </a:lnTo>
                  <a:lnTo>
                    <a:pt x="603" y="425"/>
                  </a:lnTo>
                  <a:lnTo>
                    <a:pt x="605" y="425"/>
                  </a:lnTo>
                  <a:lnTo>
                    <a:pt x="605" y="426"/>
                  </a:lnTo>
                  <a:lnTo>
                    <a:pt x="605" y="428"/>
                  </a:lnTo>
                  <a:lnTo>
                    <a:pt x="605" y="429"/>
                  </a:lnTo>
                  <a:lnTo>
                    <a:pt x="605" y="431"/>
                  </a:lnTo>
                  <a:lnTo>
                    <a:pt x="603" y="431"/>
                  </a:lnTo>
                  <a:lnTo>
                    <a:pt x="603" y="432"/>
                  </a:lnTo>
                  <a:lnTo>
                    <a:pt x="602" y="432"/>
                  </a:lnTo>
                  <a:lnTo>
                    <a:pt x="602" y="433"/>
                  </a:lnTo>
                  <a:lnTo>
                    <a:pt x="600" y="433"/>
                  </a:lnTo>
                  <a:lnTo>
                    <a:pt x="600" y="435"/>
                  </a:lnTo>
                  <a:lnTo>
                    <a:pt x="599" y="435"/>
                  </a:lnTo>
                  <a:lnTo>
                    <a:pt x="599" y="436"/>
                  </a:lnTo>
                  <a:lnTo>
                    <a:pt x="599" y="438"/>
                  </a:lnTo>
                  <a:lnTo>
                    <a:pt x="598" y="438"/>
                  </a:lnTo>
                  <a:lnTo>
                    <a:pt x="596" y="439"/>
                  </a:lnTo>
                  <a:lnTo>
                    <a:pt x="596" y="441"/>
                  </a:lnTo>
                  <a:lnTo>
                    <a:pt x="595" y="441"/>
                  </a:lnTo>
                  <a:lnTo>
                    <a:pt x="595" y="442"/>
                  </a:lnTo>
                  <a:lnTo>
                    <a:pt x="594" y="442"/>
                  </a:lnTo>
                  <a:lnTo>
                    <a:pt x="595" y="444"/>
                  </a:lnTo>
                  <a:lnTo>
                    <a:pt x="594" y="444"/>
                  </a:lnTo>
                  <a:lnTo>
                    <a:pt x="594" y="445"/>
                  </a:lnTo>
                  <a:lnTo>
                    <a:pt x="592" y="445"/>
                  </a:lnTo>
                  <a:lnTo>
                    <a:pt x="592" y="446"/>
                  </a:lnTo>
                  <a:lnTo>
                    <a:pt x="592" y="448"/>
                  </a:lnTo>
                  <a:lnTo>
                    <a:pt x="594" y="448"/>
                  </a:lnTo>
                  <a:lnTo>
                    <a:pt x="594" y="449"/>
                  </a:lnTo>
                  <a:lnTo>
                    <a:pt x="594" y="451"/>
                  </a:lnTo>
                  <a:lnTo>
                    <a:pt x="592" y="451"/>
                  </a:lnTo>
                  <a:lnTo>
                    <a:pt x="592" y="452"/>
                  </a:lnTo>
                  <a:lnTo>
                    <a:pt x="591" y="452"/>
                  </a:lnTo>
                  <a:lnTo>
                    <a:pt x="589" y="452"/>
                  </a:lnTo>
                  <a:lnTo>
                    <a:pt x="585" y="452"/>
                  </a:lnTo>
                  <a:lnTo>
                    <a:pt x="583" y="452"/>
                  </a:lnTo>
                  <a:lnTo>
                    <a:pt x="581" y="452"/>
                  </a:lnTo>
                  <a:lnTo>
                    <a:pt x="579" y="452"/>
                  </a:lnTo>
                  <a:lnTo>
                    <a:pt x="576" y="452"/>
                  </a:lnTo>
                  <a:lnTo>
                    <a:pt x="574" y="454"/>
                  </a:lnTo>
                  <a:lnTo>
                    <a:pt x="574" y="455"/>
                  </a:lnTo>
                  <a:lnTo>
                    <a:pt x="574" y="457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1"/>
                  </a:lnTo>
                  <a:lnTo>
                    <a:pt x="574" y="462"/>
                  </a:lnTo>
                  <a:lnTo>
                    <a:pt x="576" y="464"/>
                  </a:lnTo>
                  <a:lnTo>
                    <a:pt x="576" y="465"/>
                  </a:lnTo>
                  <a:lnTo>
                    <a:pt x="577" y="465"/>
                  </a:lnTo>
                  <a:lnTo>
                    <a:pt x="577" y="467"/>
                  </a:lnTo>
                  <a:lnTo>
                    <a:pt x="577" y="468"/>
                  </a:lnTo>
                  <a:lnTo>
                    <a:pt x="579" y="468"/>
                  </a:lnTo>
                  <a:lnTo>
                    <a:pt x="579" y="469"/>
                  </a:lnTo>
                  <a:lnTo>
                    <a:pt x="579" y="471"/>
                  </a:lnTo>
                  <a:lnTo>
                    <a:pt x="580" y="471"/>
                  </a:lnTo>
                  <a:lnTo>
                    <a:pt x="580" y="472"/>
                  </a:lnTo>
                  <a:lnTo>
                    <a:pt x="580" y="474"/>
                  </a:lnTo>
                  <a:lnTo>
                    <a:pt x="580" y="475"/>
                  </a:lnTo>
                  <a:lnTo>
                    <a:pt x="580" y="477"/>
                  </a:lnTo>
                  <a:lnTo>
                    <a:pt x="580" y="478"/>
                  </a:lnTo>
                  <a:lnTo>
                    <a:pt x="579" y="478"/>
                  </a:lnTo>
                  <a:lnTo>
                    <a:pt x="579" y="480"/>
                  </a:lnTo>
                  <a:lnTo>
                    <a:pt x="579" y="481"/>
                  </a:lnTo>
                  <a:lnTo>
                    <a:pt x="577" y="481"/>
                  </a:lnTo>
                  <a:lnTo>
                    <a:pt x="577" y="482"/>
                  </a:lnTo>
                  <a:lnTo>
                    <a:pt x="577" y="484"/>
                  </a:lnTo>
                  <a:lnTo>
                    <a:pt x="577" y="485"/>
                  </a:lnTo>
                  <a:lnTo>
                    <a:pt x="577" y="487"/>
                  </a:lnTo>
                  <a:lnTo>
                    <a:pt x="577" y="488"/>
                  </a:lnTo>
                  <a:lnTo>
                    <a:pt x="577" y="490"/>
                  </a:lnTo>
                  <a:lnTo>
                    <a:pt x="576" y="490"/>
                  </a:lnTo>
                  <a:lnTo>
                    <a:pt x="576" y="491"/>
                  </a:lnTo>
                  <a:lnTo>
                    <a:pt x="574" y="491"/>
                  </a:lnTo>
                  <a:lnTo>
                    <a:pt x="574" y="493"/>
                  </a:lnTo>
                  <a:lnTo>
                    <a:pt x="573" y="494"/>
                  </a:lnTo>
                  <a:lnTo>
                    <a:pt x="573" y="495"/>
                  </a:lnTo>
                  <a:lnTo>
                    <a:pt x="572" y="495"/>
                  </a:lnTo>
                  <a:lnTo>
                    <a:pt x="572" y="497"/>
                  </a:lnTo>
                  <a:lnTo>
                    <a:pt x="573" y="497"/>
                  </a:lnTo>
                  <a:lnTo>
                    <a:pt x="573" y="498"/>
                  </a:lnTo>
                  <a:lnTo>
                    <a:pt x="573" y="500"/>
                  </a:lnTo>
                  <a:lnTo>
                    <a:pt x="573" y="501"/>
                  </a:lnTo>
                  <a:lnTo>
                    <a:pt x="573" y="503"/>
                  </a:lnTo>
                  <a:lnTo>
                    <a:pt x="574" y="503"/>
                  </a:lnTo>
                  <a:lnTo>
                    <a:pt x="574" y="504"/>
                  </a:lnTo>
                  <a:lnTo>
                    <a:pt x="573" y="504"/>
                  </a:lnTo>
                  <a:lnTo>
                    <a:pt x="573" y="505"/>
                  </a:lnTo>
                  <a:lnTo>
                    <a:pt x="572" y="505"/>
                  </a:lnTo>
                  <a:lnTo>
                    <a:pt x="572" y="507"/>
                  </a:lnTo>
                  <a:lnTo>
                    <a:pt x="572" y="508"/>
                  </a:lnTo>
                  <a:lnTo>
                    <a:pt x="570" y="508"/>
                  </a:lnTo>
                  <a:lnTo>
                    <a:pt x="570" y="510"/>
                  </a:lnTo>
                  <a:lnTo>
                    <a:pt x="572" y="510"/>
                  </a:lnTo>
                  <a:lnTo>
                    <a:pt x="572" y="511"/>
                  </a:lnTo>
                  <a:lnTo>
                    <a:pt x="570" y="511"/>
                  </a:lnTo>
                  <a:lnTo>
                    <a:pt x="572" y="511"/>
                  </a:lnTo>
                  <a:lnTo>
                    <a:pt x="572" y="513"/>
                  </a:lnTo>
                  <a:lnTo>
                    <a:pt x="572" y="514"/>
                  </a:lnTo>
                  <a:lnTo>
                    <a:pt x="572" y="517"/>
                  </a:lnTo>
                  <a:lnTo>
                    <a:pt x="572" y="518"/>
                  </a:lnTo>
                  <a:lnTo>
                    <a:pt x="572" y="520"/>
                  </a:lnTo>
                  <a:lnTo>
                    <a:pt x="573" y="520"/>
                  </a:lnTo>
                  <a:lnTo>
                    <a:pt x="573" y="521"/>
                  </a:lnTo>
                  <a:lnTo>
                    <a:pt x="573" y="523"/>
                  </a:lnTo>
                  <a:lnTo>
                    <a:pt x="572" y="523"/>
                  </a:lnTo>
                  <a:lnTo>
                    <a:pt x="573" y="524"/>
                  </a:lnTo>
                  <a:lnTo>
                    <a:pt x="573" y="526"/>
                  </a:lnTo>
                  <a:lnTo>
                    <a:pt x="572" y="526"/>
                  </a:lnTo>
                  <a:lnTo>
                    <a:pt x="573" y="527"/>
                  </a:lnTo>
                  <a:lnTo>
                    <a:pt x="574" y="527"/>
                  </a:lnTo>
                  <a:lnTo>
                    <a:pt x="574" y="529"/>
                  </a:lnTo>
                  <a:lnTo>
                    <a:pt x="574" y="530"/>
                  </a:lnTo>
                  <a:lnTo>
                    <a:pt x="576" y="530"/>
                  </a:lnTo>
                  <a:lnTo>
                    <a:pt x="576" y="531"/>
                  </a:lnTo>
                  <a:lnTo>
                    <a:pt x="576" y="533"/>
                  </a:lnTo>
                  <a:lnTo>
                    <a:pt x="577" y="533"/>
                  </a:lnTo>
                  <a:lnTo>
                    <a:pt x="573" y="533"/>
                  </a:lnTo>
                  <a:lnTo>
                    <a:pt x="552" y="533"/>
                  </a:lnTo>
                  <a:lnTo>
                    <a:pt x="547" y="533"/>
                  </a:lnTo>
                  <a:lnTo>
                    <a:pt x="524" y="533"/>
                  </a:lnTo>
                  <a:lnTo>
                    <a:pt x="503" y="533"/>
                  </a:lnTo>
                  <a:lnTo>
                    <a:pt x="494" y="533"/>
                  </a:lnTo>
                  <a:lnTo>
                    <a:pt x="472" y="533"/>
                  </a:lnTo>
                  <a:lnTo>
                    <a:pt x="469" y="533"/>
                  </a:lnTo>
                  <a:lnTo>
                    <a:pt x="469" y="531"/>
                  </a:lnTo>
                  <a:lnTo>
                    <a:pt x="469" y="530"/>
                  </a:lnTo>
                  <a:lnTo>
                    <a:pt x="468" y="530"/>
                  </a:lnTo>
                  <a:lnTo>
                    <a:pt x="468" y="529"/>
                  </a:lnTo>
                  <a:lnTo>
                    <a:pt x="468" y="527"/>
                  </a:lnTo>
                  <a:lnTo>
                    <a:pt x="466" y="526"/>
                  </a:lnTo>
                  <a:lnTo>
                    <a:pt x="466" y="524"/>
                  </a:lnTo>
                  <a:lnTo>
                    <a:pt x="465" y="524"/>
                  </a:lnTo>
                  <a:lnTo>
                    <a:pt x="465" y="523"/>
                  </a:lnTo>
                  <a:lnTo>
                    <a:pt x="465" y="521"/>
                  </a:lnTo>
                  <a:lnTo>
                    <a:pt x="465" y="520"/>
                  </a:lnTo>
                  <a:lnTo>
                    <a:pt x="466" y="520"/>
                  </a:lnTo>
                  <a:lnTo>
                    <a:pt x="465" y="520"/>
                  </a:lnTo>
                  <a:lnTo>
                    <a:pt x="465" y="518"/>
                  </a:lnTo>
                  <a:lnTo>
                    <a:pt x="465" y="517"/>
                  </a:lnTo>
                  <a:lnTo>
                    <a:pt x="463" y="517"/>
                  </a:lnTo>
                  <a:lnTo>
                    <a:pt x="461" y="517"/>
                  </a:lnTo>
                  <a:lnTo>
                    <a:pt x="459" y="517"/>
                  </a:lnTo>
                  <a:lnTo>
                    <a:pt x="458" y="517"/>
                  </a:lnTo>
                  <a:lnTo>
                    <a:pt x="455" y="517"/>
                  </a:lnTo>
                  <a:lnTo>
                    <a:pt x="448" y="517"/>
                  </a:lnTo>
                  <a:lnTo>
                    <a:pt x="443" y="517"/>
                  </a:lnTo>
                  <a:lnTo>
                    <a:pt x="437" y="517"/>
                  </a:lnTo>
                  <a:lnTo>
                    <a:pt x="432" y="517"/>
                  </a:lnTo>
                  <a:lnTo>
                    <a:pt x="428" y="517"/>
                  </a:lnTo>
                  <a:lnTo>
                    <a:pt x="424" y="517"/>
                  </a:lnTo>
                  <a:lnTo>
                    <a:pt x="422" y="517"/>
                  </a:lnTo>
                  <a:lnTo>
                    <a:pt x="422" y="518"/>
                  </a:lnTo>
                  <a:lnTo>
                    <a:pt x="422" y="520"/>
                  </a:lnTo>
                  <a:lnTo>
                    <a:pt x="422" y="521"/>
                  </a:lnTo>
                  <a:lnTo>
                    <a:pt x="424" y="521"/>
                  </a:lnTo>
                  <a:lnTo>
                    <a:pt x="422" y="521"/>
                  </a:lnTo>
                  <a:lnTo>
                    <a:pt x="422" y="523"/>
                  </a:lnTo>
                  <a:lnTo>
                    <a:pt x="424" y="523"/>
                  </a:lnTo>
                  <a:lnTo>
                    <a:pt x="424" y="524"/>
                  </a:lnTo>
                  <a:lnTo>
                    <a:pt x="424" y="526"/>
                  </a:lnTo>
                  <a:lnTo>
                    <a:pt x="424" y="527"/>
                  </a:lnTo>
                  <a:lnTo>
                    <a:pt x="424" y="529"/>
                  </a:lnTo>
                  <a:lnTo>
                    <a:pt x="424" y="530"/>
                  </a:lnTo>
                  <a:lnTo>
                    <a:pt x="424" y="531"/>
                  </a:lnTo>
                  <a:lnTo>
                    <a:pt x="424" y="533"/>
                  </a:lnTo>
                  <a:lnTo>
                    <a:pt x="422" y="533"/>
                  </a:lnTo>
                  <a:lnTo>
                    <a:pt x="403" y="533"/>
                  </a:lnTo>
                  <a:lnTo>
                    <a:pt x="400" y="533"/>
                  </a:lnTo>
                  <a:lnTo>
                    <a:pt x="400" y="534"/>
                  </a:lnTo>
                  <a:lnTo>
                    <a:pt x="399" y="534"/>
                  </a:lnTo>
                  <a:lnTo>
                    <a:pt x="398" y="534"/>
                  </a:lnTo>
                  <a:lnTo>
                    <a:pt x="396" y="534"/>
                  </a:lnTo>
                  <a:lnTo>
                    <a:pt x="396" y="536"/>
                  </a:lnTo>
                  <a:lnTo>
                    <a:pt x="395" y="536"/>
                  </a:lnTo>
                  <a:lnTo>
                    <a:pt x="394" y="536"/>
                  </a:lnTo>
                  <a:lnTo>
                    <a:pt x="392" y="536"/>
                  </a:lnTo>
                  <a:lnTo>
                    <a:pt x="392" y="537"/>
                  </a:lnTo>
                  <a:lnTo>
                    <a:pt x="391" y="537"/>
                  </a:lnTo>
                  <a:lnTo>
                    <a:pt x="391" y="536"/>
                  </a:lnTo>
                  <a:lnTo>
                    <a:pt x="389" y="536"/>
                  </a:lnTo>
                  <a:lnTo>
                    <a:pt x="388" y="536"/>
                  </a:lnTo>
                  <a:lnTo>
                    <a:pt x="387" y="536"/>
                  </a:lnTo>
                  <a:lnTo>
                    <a:pt x="387" y="534"/>
                  </a:lnTo>
                  <a:lnTo>
                    <a:pt x="385" y="534"/>
                  </a:lnTo>
                  <a:lnTo>
                    <a:pt x="384" y="534"/>
                  </a:lnTo>
                  <a:lnTo>
                    <a:pt x="384" y="533"/>
                  </a:lnTo>
                  <a:lnTo>
                    <a:pt x="383" y="533"/>
                  </a:lnTo>
                  <a:lnTo>
                    <a:pt x="381" y="531"/>
                  </a:lnTo>
                  <a:lnTo>
                    <a:pt x="380" y="531"/>
                  </a:lnTo>
                  <a:lnTo>
                    <a:pt x="378" y="531"/>
                  </a:lnTo>
                  <a:lnTo>
                    <a:pt x="377" y="531"/>
                  </a:lnTo>
                  <a:lnTo>
                    <a:pt x="376" y="531"/>
                  </a:lnTo>
                  <a:lnTo>
                    <a:pt x="374" y="531"/>
                  </a:lnTo>
                  <a:lnTo>
                    <a:pt x="374" y="533"/>
                  </a:lnTo>
                  <a:lnTo>
                    <a:pt x="373" y="533"/>
                  </a:lnTo>
                  <a:lnTo>
                    <a:pt x="372" y="533"/>
                  </a:lnTo>
                  <a:lnTo>
                    <a:pt x="370" y="533"/>
                  </a:lnTo>
                  <a:lnTo>
                    <a:pt x="370" y="531"/>
                  </a:lnTo>
                  <a:lnTo>
                    <a:pt x="369" y="531"/>
                  </a:lnTo>
                  <a:lnTo>
                    <a:pt x="368" y="531"/>
                  </a:lnTo>
                  <a:lnTo>
                    <a:pt x="366" y="531"/>
                  </a:lnTo>
                  <a:lnTo>
                    <a:pt x="365" y="531"/>
                  </a:lnTo>
                  <a:lnTo>
                    <a:pt x="365" y="533"/>
                  </a:lnTo>
                  <a:lnTo>
                    <a:pt x="365" y="534"/>
                  </a:lnTo>
                  <a:lnTo>
                    <a:pt x="365" y="536"/>
                  </a:lnTo>
                  <a:lnTo>
                    <a:pt x="363" y="536"/>
                  </a:lnTo>
                  <a:lnTo>
                    <a:pt x="362" y="536"/>
                  </a:lnTo>
                  <a:lnTo>
                    <a:pt x="361" y="536"/>
                  </a:lnTo>
                  <a:lnTo>
                    <a:pt x="359" y="536"/>
                  </a:lnTo>
                  <a:lnTo>
                    <a:pt x="359" y="537"/>
                  </a:lnTo>
                  <a:lnTo>
                    <a:pt x="358" y="537"/>
                  </a:lnTo>
                  <a:lnTo>
                    <a:pt x="357" y="539"/>
                  </a:lnTo>
                  <a:lnTo>
                    <a:pt x="355" y="539"/>
                  </a:lnTo>
                  <a:lnTo>
                    <a:pt x="355" y="540"/>
                  </a:lnTo>
                  <a:lnTo>
                    <a:pt x="354" y="540"/>
                  </a:lnTo>
                  <a:lnTo>
                    <a:pt x="352" y="540"/>
                  </a:lnTo>
                  <a:lnTo>
                    <a:pt x="351" y="540"/>
                  </a:lnTo>
                  <a:lnTo>
                    <a:pt x="351" y="539"/>
                  </a:lnTo>
                  <a:lnTo>
                    <a:pt x="351" y="540"/>
                  </a:lnTo>
                  <a:lnTo>
                    <a:pt x="350" y="540"/>
                  </a:lnTo>
                  <a:lnTo>
                    <a:pt x="351" y="540"/>
                  </a:lnTo>
                  <a:lnTo>
                    <a:pt x="351" y="542"/>
                  </a:lnTo>
                  <a:lnTo>
                    <a:pt x="350" y="542"/>
                  </a:lnTo>
                  <a:lnTo>
                    <a:pt x="350" y="543"/>
                  </a:lnTo>
                  <a:lnTo>
                    <a:pt x="350" y="544"/>
                  </a:lnTo>
                  <a:lnTo>
                    <a:pt x="350" y="546"/>
                  </a:lnTo>
                  <a:lnTo>
                    <a:pt x="350" y="547"/>
                  </a:lnTo>
                  <a:lnTo>
                    <a:pt x="350" y="549"/>
                  </a:lnTo>
                  <a:lnTo>
                    <a:pt x="350" y="550"/>
                  </a:lnTo>
                  <a:lnTo>
                    <a:pt x="350" y="552"/>
                  </a:lnTo>
                  <a:lnTo>
                    <a:pt x="348" y="552"/>
                  </a:lnTo>
                  <a:lnTo>
                    <a:pt x="346" y="552"/>
                  </a:lnTo>
                  <a:lnTo>
                    <a:pt x="344" y="552"/>
                  </a:lnTo>
                  <a:lnTo>
                    <a:pt x="343" y="552"/>
                  </a:lnTo>
                  <a:lnTo>
                    <a:pt x="341" y="550"/>
                  </a:lnTo>
                  <a:lnTo>
                    <a:pt x="340" y="550"/>
                  </a:lnTo>
                  <a:lnTo>
                    <a:pt x="340" y="552"/>
                  </a:lnTo>
                  <a:lnTo>
                    <a:pt x="339" y="552"/>
                  </a:lnTo>
                  <a:lnTo>
                    <a:pt x="337" y="552"/>
                  </a:lnTo>
                  <a:lnTo>
                    <a:pt x="336" y="552"/>
                  </a:lnTo>
                  <a:lnTo>
                    <a:pt x="335" y="552"/>
                  </a:lnTo>
                  <a:lnTo>
                    <a:pt x="335" y="553"/>
                  </a:lnTo>
                  <a:lnTo>
                    <a:pt x="333" y="553"/>
                  </a:lnTo>
                  <a:lnTo>
                    <a:pt x="333" y="554"/>
                  </a:lnTo>
                  <a:lnTo>
                    <a:pt x="332" y="554"/>
                  </a:lnTo>
                  <a:lnTo>
                    <a:pt x="331" y="553"/>
                  </a:lnTo>
                  <a:lnTo>
                    <a:pt x="329" y="553"/>
                  </a:lnTo>
                  <a:lnTo>
                    <a:pt x="329" y="552"/>
                  </a:lnTo>
                  <a:lnTo>
                    <a:pt x="328" y="552"/>
                  </a:lnTo>
                  <a:lnTo>
                    <a:pt x="326" y="552"/>
                  </a:lnTo>
                  <a:lnTo>
                    <a:pt x="325" y="552"/>
                  </a:lnTo>
                  <a:lnTo>
                    <a:pt x="325" y="550"/>
                  </a:lnTo>
                  <a:lnTo>
                    <a:pt x="324" y="550"/>
                  </a:lnTo>
                  <a:lnTo>
                    <a:pt x="324" y="549"/>
                  </a:lnTo>
                  <a:lnTo>
                    <a:pt x="322" y="549"/>
                  </a:lnTo>
                  <a:lnTo>
                    <a:pt x="321" y="549"/>
                  </a:lnTo>
                  <a:lnTo>
                    <a:pt x="320" y="549"/>
                  </a:lnTo>
                  <a:lnTo>
                    <a:pt x="318" y="549"/>
                  </a:lnTo>
                  <a:lnTo>
                    <a:pt x="317" y="549"/>
                  </a:lnTo>
                  <a:lnTo>
                    <a:pt x="315" y="549"/>
                  </a:lnTo>
                  <a:lnTo>
                    <a:pt x="315" y="547"/>
                  </a:lnTo>
                  <a:lnTo>
                    <a:pt x="314" y="547"/>
                  </a:lnTo>
                  <a:lnTo>
                    <a:pt x="313" y="547"/>
                  </a:lnTo>
                  <a:lnTo>
                    <a:pt x="311" y="547"/>
                  </a:lnTo>
                  <a:lnTo>
                    <a:pt x="310" y="547"/>
                  </a:lnTo>
                  <a:lnTo>
                    <a:pt x="309" y="547"/>
                  </a:lnTo>
                  <a:lnTo>
                    <a:pt x="307" y="547"/>
                  </a:lnTo>
                  <a:lnTo>
                    <a:pt x="306" y="547"/>
                  </a:lnTo>
                  <a:lnTo>
                    <a:pt x="304" y="547"/>
                  </a:lnTo>
                  <a:lnTo>
                    <a:pt x="303" y="547"/>
                  </a:lnTo>
                  <a:lnTo>
                    <a:pt x="302" y="547"/>
                  </a:lnTo>
                  <a:lnTo>
                    <a:pt x="302" y="549"/>
                  </a:lnTo>
                  <a:lnTo>
                    <a:pt x="300" y="549"/>
                  </a:lnTo>
                  <a:lnTo>
                    <a:pt x="299" y="549"/>
                  </a:lnTo>
                  <a:lnTo>
                    <a:pt x="298" y="549"/>
                  </a:lnTo>
                  <a:lnTo>
                    <a:pt x="296" y="549"/>
                  </a:lnTo>
                  <a:lnTo>
                    <a:pt x="296" y="550"/>
                  </a:lnTo>
                  <a:lnTo>
                    <a:pt x="295" y="550"/>
                  </a:lnTo>
                  <a:lnTo>
                    <a:pt x="294" y="552"/>
                  </a:lnTo>
                  <a:lnTo>
                    <a:pt x="294" y="553"/>
                  </a:lnTo>
                  <a:lnTo>
                    <a:pt x="292" y="553"/>
                  </a:lnTo>
                  <a:lnTo>
                    <a:pt x="291" y="553"/>
                  </a:lnTo>
                  <a:lnTo>
                    <a:pt x="289" y="553"/>
                  </a:lnTo>
                  <a:lnTo>
                    <a:pt x="288" y="553"/>
                  </a:lnTo>
                  <a:lnTo>
                    <a:pt x="287" y="553"/>
                  </a:lnTo>
                  <a:lnTo>
                    <a:pt x="287" y="552"/>
                  </a:lnTo>
                  <a:lnTo>
                    <a:pt x="285" y="552"/>
                  </a:lnTo>
                  <a:lnTo>
                    <a:pt x="284" y="552"/>
                  </a:lnTo>
                  <a:lnTo>
                    <a:pt x="283" y="552"/>
                  </a:lnTo>
                  <a:lnTo>
                    <a:pt x="281" y="550"/>
                  </a:lnTo>
                  <a:lnTo>
                    <a:pt x="280" y="550"/>
                  </a:lnTo>
                  <a:lnTo>
                    <a:pt x="280" y="552"/>
                  </a:lnTo>
                  <a:lnTo>
                    <a:pt x="278" y="552"/>
                  </a:lnTo>
                  <a:lnTo>
                    <a:pt x="277" y="552"/>
                  </a:lnTo>
                  <a:lnTo>
                    <a:pt x="276" y="552"/>
                  </a:lnTo>
                  <a:lnTo>
                    <a:pt x="274" y="552"/>
                  </a:lnTo>
                  <a:lnTo>
                    <a:pt x="273" y="552"/>
                  </a:lnTo>
                  <a:lnTo>
                    <a:pt x="272" y="552"/>
                  </a:lnTo>
                  <a:lnTo>
                    <a:pt x="270" y="552"/>
                  </a:lnTo>
                  <a:lnTo>
                    <a:pt x="269" y="552"/>
                  </a:lnTo>
                  <a:lnTo>
                    <a:pt x="267" y="553"/>
                  </a:lnTo>
                  <a:lnTo>
                    <a:pt x="266" y="553"/>
                  </a:lnTo>
                  <a:lnTo>
                    <a:pt x="265" y="554"/>
                  </a:lnTo>
                  <a:lnTo>
                    <a:pt x="263" y="554"/>
                  </a:lnTo>
                  <a:lnTo>
                    <a:pt x="262" y="554"/>
                  </a:lnTo>
                  <a:lnTo>
                    <a:pt x="262" y="556"/>
                  </a:lnTo>
                  <a:lnTo>
                    <a:pt x="261" y="556"/>
                  </a:lnTo>
                  <a:lnTo>
                    <a:pt x="259" y="556"/>
                  </a:lnTo>
                  <a:lnTo>
                    <a:pt x="258" y="556"/>
                  </a:lnTo>
                  <a:lnTo>
                    <a:pt x="257" y="556"/>
                  </a:lnTo>
                  <a:lnTo>
                    <a:pt x="257" y="554"/>
                  </a:lnTo>
                  <a:lnTo>
                    <a:pt x="255" y="554"/>
                  </a:lnTo>
                  <a:lnTo>
                    <a:pt x="254" y="556"/>
                  </a:lnTo>
                  <a:lnTo>
                    <a:pt x="252" y="556"/>
                  </a:lnTo>
                  <a:lnTo>
                    <a:pt x="252" y="554"/>
                  </a:lnTo>
                  <a:lnTo>
                    <a:pt x="251" y="554"/>
                  </a:lnTo>
                  <a:lnTo>
                    <a:pt x="250" y="554"/>
                  </a:lnTo>
                  <a:lnTo>
                    <a:pt x="248" y="554"/>
                  </a:lnTo>
                  <a:lnTo>
                    <a:pt x="247" y="554"/>
                  </a:lnTo>
                  <a:lnTo>
                    <a:pt x="246" y="554"/>
                  </a:lnTo>
                  <a:lnTo>
                    <a:pt x="246" y="553"/>
                  </a:lnTo>
                  <a:lnTo>
                    <a:pt x="244" y="553"/>
                  </a:lnTo>
                  <a:lnTo>
                    <a:pt x="243" y="552"/>
                  </a:lnTo>
                  <a:lnTo>
                    <a:pt x="243" y="550"/>
                  </a:lnTo>
                  <a:lnTo>
                    <a:pt x="241" y="550"/>
                  </a:lnTo>
                  <a:lnTo>
                    <a:pt x="241" y="549"/>
                  </a:lnTo>
                  <a:lnTo>
                    <a:pt x="240" y="549"/>
                  </a:lnTo>
                  <a:lnTo>
                    <a:pt x="239" y="549"/>
                  </a:lnTo>
                  <a:lnTo>
                    <a:pt x="239" y="547"/>
                  </a:lnTo>
                  <a:lnTo>
                    <a:pt x="239" y="546"/>
                  </a:lnTo>
                  <a:lnTo>
                    <a:pt x="239" y="544"/>
                  </a:lnTo>
                  <a:lnTo>
                    <a:pt x="240" y="544"/>
                  </a:lnTo>
                  <a:lnTo>
                    <a:pt x="241" y="544"/>
                  </a:lnTo>
                  <a:lnTo>
                    <a:pt x="241" y="543"/>
                  </a:lnTo>
                  <a:lnTo>
                    <a:pt x="243" y="543"/>
                  </a:lnTo>
                  <a:lnTo>
                    <a:pt x="243" y="542"/>
                  </a:lnTo>
                  <a:lnTo>
                    <a:pt x="243" y="540"/>
                  </a:lnTo>
                  <a:lnTo>
                    <a:pt x="241" y="540"/>
                  </a:lnTo>
                  <a:lnTo>
                    <a:pt x="241" y="539"/>
                  </a:lnTo>
                  <a:lnTo>
                    <a:pt x="241" y="537"/>
                  </a:lnTo>
                  <a:lnTo>
                    <a:pt x="240" y="536"/>
                  </a:lnTo>
                  <a:lnTo>
                    <a:pt x="239" y="536"/>
                  </a:lnTo>
                  <a:lnTo>
                    <a:pt x="239" y="534"/>
                  </a:lnTo>
                  <a:lnTo>
                    <a:pt x="237" y="533"/>
                  </a:lnTo>
                  <a:lnTo>
                    <a:pt x="237" y="531"/>
                  </a:lnTo>
                  <a:lnTo>
                    <a:pt x="236" y="531"/>
                  </a:lnTo>
                  <a:lnTo>
                    <a:pt x="236" y="530"/>
                  </a:lnTo>
                  <a:lnTo>
                    <a:pt x="236" y="529"/>
                  </a:lnTo>
                  <a:lnTo>
                    <a:pt x="236" y="527"/>
                  </a:lnTo>
                  <a:lnTo>
                    <a:pt x="236" y="526"/>
                  </a:lnTo>
                  <a:lnTo>
                    <a:pt x="236" y="524"/>
                  </a:lnTo>
                  <a:lnTo>
                    <a:pt x="236" y="523"/>
                  </a:lnTo>
                  <a:lnTo>
                    <a:pt x="235" y="523"/>
                  </a:lnTo>
                  <a:lnTo>
                    <a:pt x="235" y="524"/>
                  </a:lnTo>
                  <a:lnTo>
                    <a:pt x="233" y="524"/>
                  </a:lnTo>
                  <a:lnTo>
                    <a:pt x="232" y="524"/>
                  </a:lnTo>
                  <a:lnTo>
                    <a:pt x="232" y="523"/>
                  </a:lnTo>
                  <a:lnTo>
                    <a:pt x="232" y="521"/>
                  </a:lnTo>
                  <a:lnTo>
                    <a:pt x="231" y="521"/>
                  </a:lnTo>
                  <a:lnTo>
                    <a:pt x="229" y="521"/>
                  </a:lnTo>
                  <a:lnTo>
                    <a:pt x="229" y="520"/>
                  </a:lnTo>
                  <a:lnTo>
                    <a:pt x="229" y="518"/>
                  </a:lnTo>
                  <a:lnTo>
                    <a:pt x="228" y="518"/>
                  </a:lnTo>
                  <a:lnTo>
                    <a:pt x="228" y="517"/>
                  </a:lnTo>
                  <a:lnTo>
                    <a:pt x="226" y="516"/>
                  </a:lnTo>
                  <a:lnTo>
                    <a:pt x="226" y="514"/>
                  </a:lnTo>
                  <a:lnTo>
                    <a:pt x="228" y="514"/>
                  </a:lnTo>
                  <a:lnTo>
                    <a:pt x="228" y="513"/>
                  </a:lnTo>
                  <a:lnTo>
                    <a:pt x="229" y="513"/>
                  </a:lnTo>
                  <a:lnTo>
                    <a:pt x="229" y="511"/>
                  </a:lnTo>
                  <a:lnTo>
                    <a:pt x="229" y="510"/>
                  </a:lnTo>
                  <a:lnTo>
                    <a:pt x="229" y="508"/>
                  </a:lnTo>
                  <a:lnTo>
                    <a:pt x="228" y="508"/>
                  </a:lnTo>
                  <a:lnTo>
                    <a:pt x="226" y="508"/>
                  </a:lnTo>
                  <a:lnTo>
                    <a:pt x="225" y="508"/>
                  </a:lnTo>
                  <a:lnTo>
                    <a:pt x="224" y="507"/>
                  </a:lnTo>
                  <a:lnTo>
                    <a:pt x="224" y="505"/>
                  </a:lnTo>
                  <a:lnTo>
                    <a:pt x="224" y="504"/>
                  </a:lnTo>
                  <a:lnTo>
                    <a:pt x="225" y="504"/>
                  </a:lnTo>
                  <a:lnTo>
                    <a:pt x="225" y="503"/>
                  </a:lnTo>
                  <a:lnTo>
                    <a:pt x="225" y="501"/>
                  </a:lnTo>
                  <a:lnTo>
                    <a:pt x="224" y="501"/>
                  </a:lnTo>
                  <a:lnTo>
                    <a:pt x="222" y="501"/>
                  </a:lnTo>
                  <a:lnTo>
                    <a:pt x="221" y="503"/>
                  </a:lnTo>
                  <a:lnTo>
                    <a:pt x="220" y="503"/>
                  </a:lnTo>
                  <a:lnTo>
                    <a:pt x="220" y="501"/>
                  </a:lnTo>
                  <a:lnTo>
                    <a:pt x="220" y="500"/>
                  </a:lnTo>
                  <a:lnTo>
                    <a:pt x="221" y="500"/>
                  </a:lnTo>
                  <a:lnTo>
                    <a:pt x="221" y="498"/>
                  </a:lnTo>
                  <a:lnTo>
                    <a:pt x="220" y="498"/>
                  </a:lnTo>
                  <a:lnTo>
                    <a:pt x="218" y="498"/>
                  </a:lnTo>
                  <a:lnTo>
                    <a:pt x="217" y="500"/>
                  </a:lnTo>
                  <a:lnTo>
                    <a:pt x="215" y="498"/>
                  </a:lnTo>
                  <a:lnTo>
                    <a:pt x="217" y="498"/>
                  </a:lnTo>
                  <a:lnTo>
                    <a:pt x="217" y="497"/>
                  </a:lnTo>
                  <a:lnTo>
                    <a:pt x="218" y="495"/>
                  </a:lnTo>
                  <a:lnTo>
                    <a:pt x="218" y="494"/>
                  </a:lnTo>
                  <a:lnTo>
                    <a:pt x="218" y="493"/>
                  </a:lnTo>
                  <a:lnTo>
                    <a:pt x="217" y="491"/>
                  </a:lnTo>
                  <a:lnTo>
                    <a:pt x="215" y="491"/>
                  </a:lnTo>
                  <a:lnTo>
                    <a:pt x="214" y="491"/>
                  </a:lnTo>
                  <a:lnTo>
                    <a:pt x="213" y="491"/>
                  </a:lnTo>
                  <a:lnTo>
                    <a:pt x="211" y="491"/>
                  </a:lnTo>
                  <a:lnTo>
                    <a:pt x="210" y="493"/>
                  </a:lnTo>
                  <a:lnTo>
                    <a:pt x="210" y="491"/>
                  </a:lnTo>
                  <a:lnTo>
                    <a:pt x="209" y="491"/>
                  </a:lnTo>
                  <a:lnTo>
                    <a:pt x="209" y="490"/>
                  </a:lnTo>
                  <a:lnTo>
                    <a:pt x="209" y="488"/>
                  </a:lnTo>
                  <a:lnTo>
                    <a:pt x="209" y="487"/>
                  </a:lnTo>
                  <a:lnTo>
                    <a:pt x="207" y="487"/>
                  </a:lnTo>
                  <a:lnTo>
                    <a:pt x="206" y="487"/>
                  </a:lnTo>
                  <a:lnTo>
                    <a:pt x="206" y="485"/>
                  </a:lnTo>
                  <a:lnTo>
                    <a:pt x="206" y="484"/>
                  </a:lnTo>
                  <a:lnTo>
                    <a:pt x="207" y="484"/>
                  </a:lnTo>
                  <a:lnTo>
                    <a:pt x="207" y="482"/>
                  </a:lnTo>
                  <a:lnTo>
                    <a:pt x="207" y="481"/>
                  </a:lnTo>
                  <a:lnTo>
                    <a:pt x="207" y="480"/>
                  </a:lnTo>
                  <a:lnTo>
                    <a:pt x="207" y="478"/>
                  </a:lnTo>
                  <a:lnTo>
                    <a:pt x="206" y="478"/>
                  </a:lnTo>
                  <a:lnTo>
                    <a:pt x="206" y="477"/>
                  </a:lnTo>
                  <a:lnTo>
                    <a:pt x="204" y="477"/>
                  </a:lnTo>
                  <a:lnTo>
                    <a:pt x="203" y="477"/>
                  </a:lnTo>
                  <a:lnTo>
                    <a:pt x="202" y="477"/>
                  </a:lnTo>
                  <a:lnTo>
                    <a:pt x="202" y="475"/>
                  </a:lnTo>
                  <a:lnTo>
                    <a:pt x="202" y="474"/>
                  </a:lnTo>
                  <a:lnTo>
                    <a:pt x="202" y="472"/>
                  </a:lnTo>
                  <a:lnTo>
                    <a:pt x="202" y="471"/>
                  </a:lnTo>
                  <a:lnTo>
                    <a:pt x="203" y="471"/>
                  </a:lnTo>
                  <a:lnTo>
                    <a:pt x="202" y="469"/>
                  </a:lnTo>
                  <a:lnTo>
                    <a:pt x="202" y="468"/>
                  </a:lnTo>
                  <a:lnTo>
                    <a:pt x="202" y="467"/>
                  </a:lnTo>
                  <a:lnTo>
                    <a:pt x="202" y="465"/>
                  </a:lnTo>
                  <a:lnTo>
                    <a:pt x="202" y="464"/>
                  </a:lnTo>
                  <a:lnTo>
                    <a:pt x="202" y="462"/>
                  </a:lnTo>
                  <a:lnTo>
                    <a:pt x="200" y="462"/>
                  </a:lnTo>
                  <a:lnTo>
                    <a:pt x="200" y="461"/>
                  </a:lnTo>
                  <a:lnTo>
                    <a:pt x="199" y="461"/>
                  </a:lnTo>
                  <a:lnTo>
                    <a:pt x="198" y="461"/>
                  </a:lnTo>
                  <a:lnTo>
                    <a:pt x="198" y="459"/>
                  </a:lnTo>
                  <a:lnTo>
                    <a:pt x="196" y="459"/>
                  </a:lnTo>
                  <a:lnTo>
                    <a:pt x="195" y="458"/>
                  </a:lnTo>
                  <a:lnTo>
                    <a:pt x="194" y="458"/>
                  </a:lnTo>
                  <a:lnTo>
                    <a:pt x="192" y="458"/>
                  </a:lnTo>
                  <a:lnTo>
                    <a:pt x="192" y="457"/>
                  </a:lnTo>
                  <a:lnTo>
                    <a:pt x="191" y="457"/>
                  </a:lnTo>
                  <a:lnTo>
                    <a:pt x="191" y="455"/>
                  </a:lnTo>
                  <a:lnTo>
                    <a:pt x="189" y="455"/>
                  </a:lnTo>
                  <a:lnTo>
                    <a:pt x="189" y="454"/>
                  </a:lnTo>
                  <a:lnTo>
                    <a:pt x="188" y="454"/>
                  </a:lnTo>
                  <a:lnTo>
                    <a:pt x="188" y="452"/>
                  </a:lnTo>
                  <a:lnTo>
                    <a:pt x="187" y="452"/>
                  </a:lnTo>
                  <a:lnTo>
                    <a:pt x="187" y="451"/>
                  </a:lnTo>
                  <a:lnTo>
                    <a:pt x="187" y="449"/>
                  </a:lnTo>
                  <a:lnTo>
                    <a:pt x="187" y="448"/>
                  </a:lnTo>
                  <a:lnTo>
                    <a:pt x="185" y="448"/>
                  </a:lnTo>
                  <a:lnTo>
                    <a:pt x="185" y="446"/>
                  </a:lnTo>
                  <a:lnTo>
                    <a:pt x="184" y="445"/>
                  </a:lnTo>
                  <a:lnTo>
                    <a:pt x="184" y="444"/>
                  </a:lnTo>
                  <a:lnTo>
                    <a:pt x="184" y="442"/>
                  </a:lnTo>
                  <a:lnTo>
                    <a:pt x="185" y="442"/>
                  </a:lnTo>
                  <a:lnTo>
                    <a:pt x="185" y="441"/>
                  </a:lnTo>
                  <a:lnTo>
                    <a:pt x="185" y="439"/>
                  </a:lnTo>
                  <a:lnTo>
                    <a:pt x="184" y="439"/>
                  </a:lnTo>
                  <a:lnTo>
                    <a:pt x="184" y="438"/>
                  </a:lnTo>
                  <a:lnTo>
                    <a:pt x="183" y="438"/>
                  </a:lnTo>
                  <a:lnTo>
                    <a:pt x="183" y="436"/>
                  </a:lnTo>
                  <a:lnTo>
                    <a:pt x="181" y="436"/>
                  </a:lnTo>
                  <a:lnTo>
                    <a:pt x="180" y="436"/>
                  </a:lnTo>
                  <a:lnTo>
                    <a:pt x="178" y="436"/>
                  </a:lnTo>
                  <a:lnTo>
                    <a:pt x="178" y="435"/>
                  </a:lnTo>
                  <a:lnTo>
                    <a:pt x="177" y="435"/>
                  </a:lnTo>
                  <a:lnTo>
                    <a:pt x="176" y="433"/>
                  </a:lnTo>
                  <a:lnTo>
                    <a:pt x="176" y="432"/>
                  </a:lnTo>
                  <a:lnTo>
                    <a:pt x="176" y="431"/>
                  </a:lnTo>
                  <a:lnTo>
                    <a:pt x="177" y="431"/>
                  </a:lnTo>
                  <a:lnTo>
                    <a:pt x="177" y="429"/>
                  </a:lnTo>
                  <a:lnTo>
                    <a:pt x="177" y="428"/>
                  </a:lnTo>
                  <a:lnTo>
                    <a:pt x="178" y="428"/>
                  </a:lnTo>
                  <a:lnTo>
                    <a:pt x="180" y="428"/>
                  </a:lnTo>
                  <a:lnTo>
                    <a:pt x="180" y="426"/>
                  </a:lnTo>
                  <a:lnTo>
                    <a:pt x="181" y="426"/>
                  </a:lnTo>
                  <a:lnTo>
                    <a:pt x="181" y="425"/>
                  </a:lnTo>
                  <a:lnTo>
                    <a:pt x="180" y="425"/>
                  </a:lnTo>
                  <a:lnTo>
                    <a:pt x="180" y="423"/>
                  </a:lnTo>
                  <a:lnTo>
                    <a:pt x="178" y="423"/>
                  </a:lnTo>
                  <a:lnTo>
                    <a:pt x="177" y="423"/>
                  </a:lnTo>
                  <a:lnTo>
                    <a:pt x="176" y="423"/>
                  </a:lnTo>
                  <a:lnTo>
                    <a:pt x="174" y="423"/>
                  </a:lnTo>
                  <a:lnTo>
                    <a:pt x="174" y="422"/>
                  </a:lnTo>
                  <a:lnTo>
                    <a:pt x="174" y="420"/>
                  </a:lnTo>
                  <a:lnTo>
                    <a:pt x="173" y="420"/>
                  </a:lnTo>
                  <a:lnTo>
                    <a:pt x="173" y="422"/>
                  </a:lnTo>
                  <a:lnTo>
                    <a:pt x="173" y="423"/>
                  </a:lnTo>
                  <a:lnTo>
                    <a:pt x="172" y="423"/>
                  </a:lnTo>
                  <a:lnTo>
                    <a:pt x="170" y="423"/>
                  </a:lnTo>
                  <a:lnTo>
                    <a:pt x="169" y="423"/>
                  </a:lnTo>
                  <a:lnTo>
                    <a:pt x="167" y="423"/>
                  </a:lnTo>
                  <a:lnTo>
                    <a:pt x="167" y="422"/>
                  </a:lnTo>
                  <a:lnTo>
                    <a:pt x="166" y="422"/>
                  </a:lnTo>
                  <a:lnTo>
                    <a:pt x="166" y="420"/>
                  </a:lnTo>
                  <a:lnTo>
                    <a:pt x="167" y="420"/>
                  </a:lnTo>
                  <a:lnTo>
                    <a:pt x="167" y="419"/>
                  </a:lnTo>
                  <a:lnTo>
                    <a:pt x="167" y="418"/>
                  </a:lnTo>
                  <a:lnTo>
                    <a:pt x="167" y="416"/>
                  </a:lnTo>
                  <a:lnTo>
                    <a:pt x="167" y="415"/>
                  </a:lnTo>
                  <a:lnTo>
                    <a:pt x="167" y="413"/>
                  </a:lnTo>
                  <a:lnTo>
                    <a:pt x="167" y="412"/>
                  </a:lnTo>
                  <a:lnTo>
                    <a:pt x="167" y="410"/>
                  </a:lnTo>
                  <a:lnTo>
                    <a:pt x="167" y="409"/>
                  </a:lnTo>
                  <a:lnTo>
                    <a:pt x="166" y="409"/>
                  </a:lnTo>
                  <a:lnTo>
                    <a:pt x="165" y="409"/>
                  </a:lnTo>
                  <a:lnTo>
                    <a:pt x="163" y="409"/>
                  </a:lnTo>
                  <a:lnTo>
                    <a:pt x="162" y="409"/>
                  </a:lnTo>
                  <a:lnTo>
                    <a:pt x="161" y="409"/>
                  </a:lnTo>
                  <a:lnTo>
                    <a:pt x="161" y="408"/>
                  </a:lnTo>
                  <a:lnTo>
                    <a:pt x="159" y="406"/>
                  </a:lnTo>
                  <a:lnTo>
                    <a:pt x="158" y="406"/>
                  </a:lnTo>
                  <a:lnTo>
                    <a:pt x="158" y="405"/>
                  </a:lnTo>
                  <a:lnTo>
                    <a:pt x="157" y="405"/>
                  </a:lnTo>
                  <a:lnTo>
                    <a:pt x="155" y="405"/>
                  </a:lnTo>
                  <a:lnTo>
                    <a:pt x="154" y="405"/>
                  </a:lnTo>
                  <a:lnTo>
                    <a:pt x="154" y="403"/>
                  </a:lnTo>
                  <a:lnTo>
                    <a:pt x="154" y="402"/>
                  </a:lnTo>
                  <a:lnTo>
                    <a:pt x="152" y="402"/>
                  </a:lnTo>
                  <a:lnTo>
                    <a:pt x="152" y="400"/>
                  </a:lnTo>
                  <a:lnTo>
                    <a:pt x="152" y="399"/>
                  </a:lnTo>
                  <a:lnTo>
                    <a:pt x="151" y="399"/>
                  </a:lnTo>
                  <a:lnTo>
                    <a:pt x="150" y="399"/>
                  </a:lnTo>
                  <a:lnTo>
                    <a:pt x="148" y="399"/>
                  </a:lnTo>
                  <a:lnTo>
                    <a:pt x="150" y="393"/>
                  </a:lnTo>
                  <a:lnTo>
                    <a:pt x="147" y="390"/>
                  </a:lnTo>
                  <a:lnTo>
                    <a:pt x="146" y="387"/>
                  </a:lnTo>
                  <a:lnTo>
                    <a:pt x="144" y="386"/>
                  </a:lnTo>
                  <a:lnTo>
                    <a:pt x="140" y="383"/>
                  </a:lnTo>
                  <a:lnTo>
                    <a:pt x="140" y="382"/>
                  </a:lnTo>
                  <a:lnTo>
                    <a:pt x="140" y="380"/>
                  </a:lnTo>
                  <a:lnTo>
                    <a:pt x="141" y="379"/>
                  </a:lnTo>
                  <a:lnTo>
                    <a:pt x="143" y="377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1" y="373"/>
                  </a:lnTo>
                  <a:lnTo>
                    <a:pt x="140" y="373"/>
                  </a:lnTo>
                  <a:lnTo>
                    <a:pt x="139" y="371"/>
                  </a:lnTo>
                  <a:lnTo>
                    <a:pt x="139" y="369"/>
                  </a:lnTo>
                  <a:lnTo>
                    <a:pt x="140" y="367"/>
                  </a:lnTo>
                  <a:lnTo>
                    <a:pt x="139" y="367"/>
                  </a:lnTo>
                  <a:lnTo>
                    <a:pt x="139" y="366"/>
                  </a:lnTo>
                  <a:lnTo>
                    <a:pt x="137" y="366"/>
                  </a:lnTo>
                  <a:lnTo>
                    <a:pt x="136" y="361"/>
                  </a:lnTo>
                  <a:lnTo>
                    <a:pt x="136" y="360"/>
                  </a:lnTo>
                  <a:lnTo>
                    <a:pt x="136" y="357"/>
                  </a:lnTo>
                  <a:lnTo>
                    <a:pt x="136" y="356"/>
                  </a:lnTo>
                  <a:lnTo>
                    <a:pt x="137" y="356"/>
                  </a:lnTo>
                  <a:lnTo>
                    <a:pt x="139" y="356"/>
                  </a:lnTo>
                  <a:lnTo>
                    <a:pt x="139" y="359"/>
                  </a:lnTo>
                  <a:lnTo>
                    <a:pt x="140" y="359"/>
                  </a:lnTo>
                  <a:lnTo>
                    <a:pt x="141" y="359"/>
                  </a:lnTo>
                  <a:lnTo>
                    <a:pt x="143" y="359"/>
                  </a:lnTo>
                  <a:lnTo>
                    <a:pt x="143" y="357"/>
                  </a:lnTo>
                  <a:lnTo>
                    <a:pt x="143" y="354"/>
                  </a:lnTo>
                  <a:lnTo>
                    <a:pt x="143" y="353"/>
                  </a:lnTo>
                  <a:lnTo>
                    <a:pt x="144" y="350"/>
                  </a:lnTo>
                  <a:lnTo>
                    <a:pt x="146" y="348"/>
                  </a:lnTo>
                  <a:lnTo>
                    <a:pt x="144" y="347"/>
                  </a:lnTo>
                  <a:lnTo>
                    <a:pt x="144" y="344"/>
                  </a:lnTo>
                  <a:lnTo>
                    <a:pt x="143" y="341"/>
                  </a:lnTo>
                  <a:lnTo>
                    <a:pt x="143" y="340"/>
                  </a:lnTo>
                  <a:lnTo>
                    <a:pt x="139" y="340"/>
                  </a:lnTo>
                  <a:lnTo>
                    <a:pt x="137" y="337"/>
                  </a:lnTo>
                  <a:lnTo>
                    <a:pt x="137" y="335"/>
                  </a:lnTo>
                  <a:lnTo>
                    <a:pt x="137" y="334"/>
                  </a:lnTo>
                  <a:lnTo>
                    <a:pt x="139" y="333"/>
                  </a:lnTo>
                  <a:lnTo>
                    <a:pt x="139" y="331"/>
                  </a:lnTo>
                  <a:lnTo>
                    <a:pt x="139" y="328"/>
                  </a:lnTo>
                  <a:lnTo>
                    <a:pt x="137" y="328"/>
                  </a:lnTo>
                  <a:lnTo>
                    <a:pt x="137" y="322"/>
                  </a:lnTo>
                  <a:lnTo>
                    <a:pt x="137" y="320"/>
                  </a:lnTo>
                  <a:lnTo>
                    <a:pt x="136" y="318"/>
                  </a:lnTo>
                  <a:lnTo>
                    <a:pt x="135" y="318"/>
                  </a:lnTo>
                  <a:lnTo>
                    <a:pt x="133" y="317"/>
                  </a:lnTo>
                  <a:lnTo>
                    <a:pt x="132" y="315"/>
                  </a:lnTo>
                  <a:lnTo>
                    <a:pt x="129" y="317"/>
                  </a:lnTo>
                  <a:lnTo>
                    <a:pt x="128" y="315"/>
                  </a:lnTo>
                  <a:lnTo>
                    <a:pt x="126" y="315"/>
                  </a:lnTo>
                  <a:lnTo>
                    <a:pt x="126" y="314"/>
                  </a:lnTo>
                  <a:lnTo>
                    <a:pt x="125" y="308"/>
                  </a:lnTo>
                  <a:lnTo>
                    <a:pt x="125" y="307"/>
                  </a:lnTo>
                  <a:lnTo>
                    <a:pt x="121" y="304"/>
                  </a:lnTo>
                  <a:lnTo>
                    <a:pt x="118" y="299"/>
                  </a:lnTo>
                  <a:lnTo>
                    <a:pt x="118" y="298"/>
                  </a:lnTo>
                  <a:lnTo>
                    <a:pt x="117" y="297"/>
                  </a:lnTo>
                  <a:lnTo>
                    <a:pt x="118" y="294"/>
                  </a:lnTo>
                  <a:lnTo>
                    <a:pt x="117" y="291"/>
                  </a:lnTo>
                  <a:lnTo>
                    <a:pt x="117" y="289"/>
                  </a:lnTo>
                  <a:lnTo>
                    <a:pt x="115" y="289"/>
                  </a:lnTo>
                  <a:lnTo>
                    <a:pt x="114" y="288"/>
                  </a:lnTo>
                  <a:lnTo>
                    <a:pt x="113" y="288"/>
                  </a:lnTo>
                  <a:lnTo>
                    <a:pt x="110" y="284"/>
                  </a:lnTo>
                  <a:lnTo>
                    <a:pt x="110" y="282"/>
                  </a:lnTo>
                  <a:lnTo>
                    <a:pt x="110" y="279"/>
                  </a:lnTo>
                  <a:lnTo>
                    <a:pt x="109" y="278"/>
                  </a:lnTo>
                  <a:lnTo>
                    <a:pt x="109" y="274"/>
                  </a:lnTo>
                  <a:lnTo>
                    <a:pt x="109" y="269"/>
                  </a:lnTo>
                  <a:lnTo>
                    <a:pt x="107" y="268"/>
                  </a:lnTo>
                  <a:lnTo>
                    <a:pt x="107" y="266"/>
                  </a:lnTo>
                  <a:lnTo>
                    <a:pt x="104" y="265"/>
                  </a:lnTo>
                  <a:lnTo>
                    <a:pt x="103" y="265"/>
                  </a:lnTo>
                  <a:lnTo>
                    <a:pt x="103" y="263"/>
                  </a:lnTo>
                  <a:lnTo>
                    <a:pt x="103" y="262"/>
                  </a:lnTo>
                  <a:lnTo>
                    <a:pt x="103" y="261"/>
                  </a:lnTo>
                  <a:lnTo>
                    <a:pt x="106" y="258"/>
                  </a:lnTo>
                  <a:lnTo>
                    <a:pt x="106" y="255"/>
                  </a:lnTo>
                  <a:lnTo>
                    <a:pt x="106" y="253"/>
                  </a:lnTo>
                  <a:lnTo>
                    <a:pt x="104" y="253"/>
                  </a:lnTo>
                  <a:lnTo>
                    <a:pt x="103" y="252"/>
                  </a:lnTo>
                  <a:lnTo>
                    <a:pt x="102" y="252"/>
                  </a:lnTo>
                  <a:lnTo>
                    <a:pt x="100" y="250"/>
                  </a:lnTo>
                  <a:lnTo>
                    <a:pt x="99" y="249"/>
                  </a:lnTo>
                  <a:lnTo>
                    <a:pt x="99" y="248"/>
                  </a:lnTo>
                  <a:lnTo>
                    <a:pt x="100" y="246"/>
                  </a:lnTo>
                  <a:lnTo>
                    <a:pt x="100" y="243"/>
                  </a:lnTo>
                  <a:lnTo>
                    <a:pt x="99" y="243"/>
                  </a:lnTo>
                  <a:lnTo>
                    <a:pt x="98" y="242"/>
                  </a:lnTo>
                  <a:lnTo>
                    <a:pt x="96" y="240"/>
                  </a:lnTo>
                  <a:lnTo>
                    <a:pt x="96" y="239"/>
                  </a:lnTo>
                  <a:lnTo>
                    <a:pt x="96" y="237"/>
                  </a:lnTo>
                  <a:lnTo>
                    <a:pt x="98" y="237"/>
                  </a:lnTo>
                  <a:lnTo>
                    <a:pt x="99" y="237"/>
                  </a:lnTo>
                  <a:lnTo>
                    <a:pt x="100" y="236"/>
                  </a:lnTo>
                  <a:lnTo>
                    <a:pt x="100" y="235"/>
                  </a:lnTo>
                  <a:lnTo>
                    <a:pt x="99" y="233"/>
                  </a:lnTo>
                  <a:lnTo>
                    <a:pt x="98" y="233"/>
                  </a:lnTo>
                  <a:lnTo>
                    <a:pt x="96" y="232"/>
                  </a:lnTo>
                  <a:lnTo>
                    <a:pt x="95" y="233"/>
                  </a:lnTo>
                  <a:lnTo>
                    <a:pt x="93" y="232"/>
                  </a:lnTo>
                  <a:lnTo>
                    <a:pt x="92" y="232"/>
                  </a:lnTo>
                  <a:lnTo>
                    <a:pt x="92" y="230"/>
                  </a:lnTo>
                  <a:lnTo>
                    <a:pt x="93" y="229"/>
                  </a:lnTo>
                  <a:lnTo>
                    <a:pt x="95" y="227"/>
                  </a:lnTo>
                  <a:lnTo>
                    <a:pt x="95" y="226"/>
                  </a:lnTo>
                  <a:lnTo>
                    <a:pt x="95" y="225"/>
                  </a:lnTo>
                  <a:lnTo>
                    <a:pt x="93" y="225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2"/>
                  </a:lnTo>
                  <a:lnTo>
                    <a:pt x="95" y="222"/>
                  </a:lnTo>
                  <a:lnTo>
                    <a:pt x="98" y="223"/>
                  </a:lnTo>
                  <a:lnTo>
                    <a:pt x="99" y="222"/>
                  </a:lnTo>
                  <a:lnTo>
                    <a:pt x="99" y="220"/>
                  </a:lnTo>
                  <a:lnTo>
                    <a:pt x="99" y="219"/>
                  </a:lnTo>
                  <a:lnTo>
                    <a:pt x="98" y="216"/>
                  </a:lnTo>
                  <a:lnTo>
                    <a:pt x="98" y="214"/>
                  </a:lnTo>
                  <a:lnTo>
                    <a:pt x="98" y="212"/>
                  </a:lnTo>
                  <a:lnTo>
                    <a:pt x="96" y="210"/>
                  </a:lnTo>
                  <a:lnTo>
                    <a:pt x="96" y="209"/>
                  </a:lnTo>
                  <a:lnTo>
                    <a:pt x="96" y="207"/>
                  </a:lnTo>
                  <a:lnTo>
                    <a:pt x="98" y="204"/>
                  </a:lnTo>
                  <a:lnTo>
                    <a:pt x="98" y="203"/>
                  </a:lnTo>
                  <a:lnTo>
                    <a:pt x="96" y="200"/>
                  </a:lnTo>
                  <a:lnTo>
                    <a:pt x="98" y="197"/>
                  </a:lnTo>
                  <a:lnTo>
                    <a:pt x="99" y="196"/>
                  </a:lnTo>
                  <a:lnTo>
                    <a:pt x="99" y="194"/>
                  </a:lnTo>
                  <a:lnTo>
                    <a:pt x="100" y="191"/>
                  </a:lnTo>
                  <a:lnTo>
                    <a:pt x="99" y="190"/>
                  </a:lnTo>
                  <a:lnTo>
                    <a:pt x="98" y="188"/>
                  </a:lnTo>
                  <a:lnTo>
                    <a:pt x="98" y="187"/>
                  </a:lnTo>
                  <a:lnTo>
                    <a:pt x="99" y="187"/>
                  </a:lnTo>
                  <a:lnTo>
                    <a:pt x="98" y="186"/>
                  </a:lnTo>
                  <a:lnTo>
                    <a:pt x="96" y="186"/>
                  </a:lnTo>
                  <a:lnTo>
                    <a:pt x="95" y="184"/>
                  </a:lnTo>
                  <a:lnTo>
                    <a:pt x="93" y="183"/>
                  </a:lnTo>
                  <a:lnTo>
                    <a:pt x="92" y="181"/>
                  </a:lnTo>
                  <a:lnTo>
                    <a:pt x="91" y="181"/>
                  </a:lnTo>
                  <a:lnTo>
                    <a:pt x="89" y="181"/>
                  </a:lnTo>
                  <a:lnTo>
                    <a:pt x="88" y="180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5" y="178"/>
                  </a:lnTo>
                  <a:lnTo>
                    <a:pt x="84" y="178"/>
                  </a:lnTo>
                  <a:lnTo>
                    <a:pt x="84" y="177"/>
                  </a:lnTo>
                  <a:lnTo>
                    <a:pt x="85" y="176"/>
                  </a:lnTo>
                  <a:lnTo>
                    <a:pt x="85" y="174"/>
                  </a:lnTo>
                  <a:lnTo>
                    <a:pt x="84" y="173"/>
                  </a:lnTo>
                  <a:lnTo>
                    <a:pt x="83" y="173"/>
                  </a:lnTo>
                  <a:lnTo>
                    <a:pt x="80" y="173"/>
                  </a:lnTo>
                  <a:lnTo>
                    <a:pt x="78" y="173"/>
                  </a:lnTo>
                  <a:lnTo>
                    <a:pt x="77" y="171"/>
                  </a:lnTo>
                  <a:lnTo>
                    <a:pt x="77" y="170"/>
                  </a:lnTo>
                  <a:lnTo>
                    <a:pt x="78" y="170"/>
                  </a:lnTo>
                  <a:lnTo>
                    <a:pt x="81" y="168"/>
                  </a:lnTo>
                  <a:lnTo>
                    <a:pt x="83" y="168"/>
                  </a:lnTo>
                  <a:lnTo>
                    <a:pt x="81" y="167"/>
                  </a:lnTo>
                  <a:lnTo>
                    <a:pt x="80" y="167"/>
                  </a:lnTo>
                  <a:lnTo>
                    <a:pt x="78" y="167"/>
                  </a:lnTo>
                  <a:lnTo>
                    <a:pt x="77" y="167"/>
                  </a:lnTo>
                  <a:lnTo>
                    <a:pt x="76" y="165"/>
                  </a:lnTo>
                  <a:lnTo>
                    <a:pt x="77" y="163"/>
                  </a:lnTo>
                  <a:lnTo>
                    <a:pt x="78" y="163"/>
                  </a:lnTo>
                  <a:lnTo>
                    <a:pt x="77" y="161"/>
                  </a:lnTo>
                  <a:lnTo>
                    <a:pt x="77" y="160"/>
                  </a:lnTo>
                  <a:lnTo>
                    <a:pt x="77" y="158"/>
                  </a:lnTo>
                  <a:lnTo>
                    <a:pt x="76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7" y="154"/>
                  </a:lnTo>
                  <a:lnTo>
                    <a:pt x="77" y="152"/>
                  </a:lnTo>
                  <a:lnTo>
                    <a:pt x="77" y="151"/>
                  </a:lnTo>
                  <a:lnTo>
                    <a:pt x="76" y="151"/>
                  </a:lnTo>
                  <a:lnTo>
                    <a:pt x="74" y="151"/>
                  </a:lnTo>
                  <a:lnTo>
                    <a:pt x="74" y="150"/>
                  </a:lnTo>
                  <a:lnTo>
                    <a:pt x="74" y="148"/>
                  </a:lnTo>
                  <a:lnTo>
                    <a:pt x="74" y="147"/>
                  </a:lnTo>
                  <a:lnTo>
                    <a:pt x="76" y="147"/>
                  </a:lnTo>
                  <a:lnTo>
                    <a:pt x="76" y="144"/>
                  </a:lnTo>
                  <a:lnTo>
                    <a:pt x="76" y="142"/>
                  </a:lnTo>
                  <a:lnTo>
                    <a:pt x="76" y="139"/>
                  </a:lnTo>
                  <a:lnTo>
                    <a:pt x="74" y="138"/>
                  </a:lnTo>
                  <a:lnTo>
                    <a:pt x="74" y="135"/>
                  </a:lnTo>
                  <a:lnTo>
                    <a:pt x="74" y="132"/>
                  </a:lnTo>
                  <a:lnTo>
                    <a:pt x="74" y="131"/>
                  </a:lnTo>
                  <a:lnTo>
                    <a:pt x="73" y="131"/>
                  </a:lnTo>
                  <a:lnTo>
                    <a:pt x="70" y="131"/>
                  </a:lnTo>
                  <a:lnTo>
                    <a:pt x="69" y="131"/>
                  </a:lnTo>
                  <a:lnTo>
                    <a:pt x="67" y="131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3" y="128"/>
                  </a:lnTo>
                  <a:lnTo>
                    <a:pt x="62" y="128"/>
                  </a:lnTo>
                  <a:lnTo>
                    <a:pt x="62" y="127"/>
                  </a:lnTo>
                  <a:lnTo>
                    <a:pt x="61" y="128"/>
                  </a:lnTo>
                  <a:lnTo>
                    <a:pt x="59" y="128"/>
                  </a:lnTo>
                  <a:lnTo>
                    <a:pt x="58" y="127"/>
                  </a:lnTo>
                  <a:lnTo>
                    <a:pt x="58" y="125"/>
                  </a:lnTo>
                  <a:lnTo>
                    <a:pt x="56" y="125"/>
                  </a:lnTo>
                  <a:lnTo>
                    <a:pt x="54" y="127"/>
                  </a:lnTo>
                  <a:lnTo>
                    <a:pt x="52" y="128"/>
                  </a:lnTo>
                  <a:lnTo>
                    <a:pt x="52" y="127"/>
                  </a:lnTo>
                  <a:lnTo>
                    <a:pt x="51" y="127"/>
                  </a:lnTo>
                  <a:lnTo>
                    <a:pt x="50" y="128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1" y="129"/>
                  </a:lnTo>
                  <a:lnTo>
                    <a:pt x="39" y="129"/>
                  </a:lnTo>
                  <a:lnTo>
                    <a:pt x="37" y="128"/>
                  </a:lnTo>
                  <a:lnTo>
                    <a:pt x="36" y="128"/>
                  </a:lnTo>
                  <a:lnTo>
                    <a:pt x="35" y="128"/>
                  </a:lnTo>
                  <a:lnTo>
                    <a:pt x="33" y="128"/>
                  </a:lnTo>
                  <a:lnTo>
                    <a:pt x="32" y="128"/>
                  </a:lnTo>
                  <a:lnTo>
                    <a:pt x="29" y="128"/>
                  </a:lnTo>
                  <a:lnTo>
                    <a:pt x="28" y="128"/>
                  </a:lnTo>
                  <a:lnTo>
                    <a:pt x="26" y="129"/>
                  </a:lnTo>
                  <a:lnTo>
                    <a:pt x="25" y="129"/>
                  </a:lnTo>
                  <a:lnTo>
                    <a:pt x="22" y="129"/>
                  </a:lnTo>
                  <a:lnTo>
                    <a:pt x="21" y="129"/>
                  </a:lnTo>
                  <a:lnTo>
                    <a:pt x="19" y="129"/>
                  </a:lnTo>
                  <a:lnTo>
                    <a:pt x="18" y="129"/>
                  </a:lnTo>
                  <a:lnTo>
                    <a:pt x="15" y="129"/>
                  </a:lnTo>
                  <a:lnTo>
                    <a:pt x="14" y="129"/>
                  </a:lnTo>
                  <a:lnTo>
                    <a:pt x="13" y="129"/>
                  </a:lnTo>
                  <a:lnTo>
                    <a:pt x="11" y="129"/>
                  </a:lnTo>
                  <a:lnTo>
                    <a:pt x="10" y="129"/>
                  </a:lnTo>
                  <a:lnTo>
                    <a:pt x="9" y="129"/>
                  </a:lnTo>
                  <a:lnTo>
                    <a:pt x="7" y="129"/>
                  </a:lnTo>
                  <a:lnTo>
                    <a:pt x="6" y="129"/>
                  </a:lnTo>
                  <a:lnTo>
                    <a:pt x="3" y="129"/>
                  </a:lnTo>
                  <a:lnTo>
                    <a:pt x="2" y="129"/>
                  </a:lnTo>
                  <a:lnTo>
                    <a:pt x="2" y="128"/>
                  </a:lnTo>
                  <a:lnTo>
                    <a:pt x="2" y="127"/>
                  </a:lnTo>
                  <a:lnTo>
                    <a:pt x="0" y="127"/>
                  </a:lnTo>
                  <a:lnTo>
                    <a:pt x="2" y="125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4" y="121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7" y="119"/>
                  </a:lnTo>
                  <a:lnTo>
                    <a:pt x="7" y="118"/>
                  </a:lnTo>
                  <a:lnTo>
                    <a:pt x="9" y="116"/>
                  </a:lnTo>
                  <a:lnTo>
                    <a:pt x="9" y="115"/>
                  </a:lnTo>
                  <a:lnTo>
                    <a:pt x="7" y="114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6" y="111"/>
                  </a:lnTo>
                  <a:lnTo>
                    <a:pt x="6" y="109"/>
                  </a:lnTo>
                  <a:lnTo>
                    <a:pt x="6" y="108"/>
                  </a:lnTo>
                  <a:lnTo>
                    <a:pt x="6" y="109"/>
                  </a:lnTo>
                  <a:lnTo>
                    <a:pt x="4" y="108"/>
                  </a:lnTo>
                  <a:lnTo>
                    <a:pt x="6" y="106"/>
                  </a:lnTo>
                  <a:lnTo>
                    <a:pt x="6" y="105"/>
                  </a:lnTo>
                  <a:lnTo>
                    <a:pt x="6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6" y="93"/>
                  </a:lnTo>
                  <a:lnTo>
                    <a:pt x="7" y="92"/>
                  </a:lnTo>
                  <a:lnTo>
                    <a:pt x="6" y="92"/>
                  </a:lnTo>
                  <a:lnTo>
                    <a:pt x="6" y="90"/>
                  </a:lnTo>
                  <a:lnTo>
                    <a:pt x="7" y="90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7" y="86"/>
                  </a:lnTo>
                  <a:lnTo>
                    <a:pt x="7" y="85"/>
                  </a:lnTo>
                  <a:lnTo>
                    <a:pt x="7" y="83"/>
                  </a:lnTo>
                  <a:lnTo>
                    <a:pt x="6" y="83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7" y="80"/>
                  </a:lnTo>
                  <a:lnTo>
                    <a:pt x="7" y="79"/>
                  </a:lnTo>
                  <a:lnTo>
                    <a:pt x="6" y="79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7" y="73"/>
                  </a:lnTo>
                  <a:lnTo>
                    <a:pt x="6" y="72"/>
                  </a:lnTo>
                  <a:lnTo>
                    <a:pt x="6" y="67"/>
                  </a:lnTo>
                  <a:lnTo>
                    <a:pt x="4" y="67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4" y="54"/>
                  </a:lnTo>
                  <a:lnTo>
                    <a:pt x="6" y="53"/>
                  </a:lnTo>
                  <a:lnTo>
                    <a:pt x="4" y="49"/>
                  </a:lnTo>
                  <a:lnTo>
                    <a:pt x="6" y="49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7" y="29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7" y="20"/>
                  </a:lnTo>
                  <a:lnTo>
                    <a:pt x="9" y="18"/>
                  </a:lnTo>
                  <a:lnTo>
                    <a:pt x="10" y="17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3" y="0"/>
                  </a:lnTo>
                  <a:lnTo>
                    <a:pt x="14" y="0"/>
                  </a:lnTo>
                </a:path>
              </a:pathLst>
            </a:custGeom>
            <a:solidFill>
              <a:srgbClr val="FFFFFF"/>
            </a:solidFill>
            <a:ln w="6350">
              <a:solidFill>
                <a:srgbClr val="6E6E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3" name="Freeform 115"/>
            <p:cNvSpPr>
              <a:spLocks/>
            </p:cNvSpPr>
            <p:nvPr/>
          </p:nvSpPr>
          <p:spPr bwMode="auto">
            <a:xfrm>
              <a:off x="2784" y="2420"/>
              <a:ext cx="496" cy="406"/>
            </a:xfrm>
            <a:custGeom>
              <a:avLst/>
              <a:gdLst>
                <a:gd name="T0" fmla="*/ 4 w 496"/>
                <a:gd name="T1" fmla="*/ 157 h 406"/>
                <a:gd name="T2" fmla="*/ 5 w 496"/>
                <a:gd name="T3" fmla="*/ 141 h 406"/>
                <a:gd name="T4" fmla="*/ 4 w 496"/>
                <a:gd name="T5" fmla="*/ 124 h 406"/>
                <a:gd name="T6" fmla="*/ 4 w 496"/>
                <a:gd name="T7" fmla="*/ 112 h 406"/>
                <a:gd name="T8" fmla="*/ 12 w 496"/>
                <a:gd name="T9" fmla="*/ 101 h 406"/>
                <a:gd name="T10" fmla="*/ 27 w 496"/>
                <a:gd name="T11" fmla="*/ 60 h 406"/>
                <a:gd name="T12" fmla="*/ 36 w 496"/>
                <a:gd name="T13" fmla="*/ 52 h 406"/>
                <a:gd name="T14" fmla="*/ 49 w 496"/>
                <a:gd name="T15" fmla="*/ 47 h 406"/>
                <a:gd name="T16" fmla="*/ 77 w 496"/>
                <a:gd name="T17" fmla="*/ 57 h 406"/>
                <a:gd name="T18" fmla="*/ 86 w 496"/>
                <a:gd name="T19" fmla="*/ 29 h 406"/>
                <a:gd name="T20" fmla="*/ 97 w 496"/>
                <a:gd name="T21" fmla="*/ 4 h 406"/>
                <a:gd name="T22" fmla="*/ 112 w 496"/>
                <a:gd name="T23" fmla="*/ 3 h 406"/>
                <a:gd name="T24" fmla="*/ 127 w 496"/>
                <a:gd name="T25" fmla="*/ 26 h 406"/>
                <a:gd name="T26" fmla="*/ 142 w 496"/>
                <a:gd name="T27" fmla="*/ 20 h 406"/>
                <a:gd name="T28" fmla="*/ 155 w 496"/>
                <a:gd name="T29" fmla="*/ 34 h 406"/>
                <a:gd name="T30" fmla="*/ 151 w 496"/>
                <a:gd name="T31" fmla="*/ 52 h 406"/>
                <a:gd name="T32" fmla="*/ 167 w 496"/>
                <a:gd name="T33" fmla="*/ 65 h 406"/>
                <a:gd name="T34" fmla="*/ 190 w 496"/>
                <a:gd name="T35" fmla="*/ 70 h 406"/>
                <a:gd name="T36" fmla="*/ 208 w 496"/>
                <a:gd name="T37" fmla="*/ 47 h 406"/>
                <a:gd name="T38" fmla="*/ 237 w 496"/>
                <a:gd name="T39" fmla="*/ 37 h 406"/>
                <a:gd name="T40" fmla="*/ 240 w 496"/>
                <a:gd name="T41" fmla="*/ 21 h 406"/>
                <a:gd name="T42" fmla="*/ 255 w 496"/>
                <a:gd name="T43" fmla="*/ 16 h 406"/>
                <a:gd name="T44" fmla="*/ 264 w 496"/>
                <a:gd name="T45" fmla="*/ 30 h 406"/>
                <a:gd name="T46" fmla="*/ 274 w 496"/>
                <a:gd name="T47" fmla="*/ 40 h 406"/>
                <a:gd name="T48" fmla="*/ 293 w 496"/>
                <a:gd name="T49" fmla="*/ 31 h 406"/>
                <a:gd name="T50" fmla="*/ 282 w 496"/>
                <a:gd name="T51" fmla="*/ 52 h 406"/>
                <a:gd name="T52" fmla="*/ 271 w 496"/>
                <a:gd name="T53" fmla="*/ 66 h 406"/>
                <a:gd name="T54" fmla="*/ 262 w 496"/>
                <a:gd name="T55" fmla="*/ 85 h 406"/>
                <a:gd name="T56" fmla="*/ 251 w 496"/>
                <a:gd name="T57" fmla="*/ 101 h 406"/>
                <a:gd name="T58" fmla="*/ 237 w 496"/>
                <a:gd name="T59" fmla="*/ 112 h 406"/>
                <a:gd name="T60" fmla="*/ 238 w 496"/>
                <a:gd name="T61" fmla="*/ 135 h 406"/>
                <a:gd name="T62" fmla="*/ 245 w 496"/>
                <a:gd name="T63" fmla="*/ 157 h 406"/>
                <a:gd name="T64" fmla="*/ 251 w 496"/>
                <a:gd name="T65" fmla="*/ 176 h 406"/>
                <a:gd name="T66" fmla="*/ 256 w 496"/>
                <a:gd name="T67" fmla="*/ 196 h 406"/>
                <a:gd name="T68" fmla="*/ 263 w 496"/>
                <a:gd name="T69" fmla="*/ 217 h 406"/>
                <a:gd name="T70" fmla="*/ 251 w 496"/>
                <a:gd name="T71" fmla="*/ 237 h 406"/>
                <a:gd name="T72" fmla="*/ 245 w 496"/>
                <a:gd name="T73" fmla="*/ 256 h 406"/>
                <a:gd name="T74" fmla="*/ 249 w 496"/>
                <a:gd name="T75" fmla="*/ 276 h 406"/>
                <a:gd name="T76" fmla="*/ 248 w 496"/>
                <a:gd name="T77" fmla="*/ 298 h 406"/>
                <a:gd name="T78" fmla="*/ 262 w 496"/>
                <a:gd name="T79" fmla="*/ 294 h 406"/>
                <a:gd name="T80" fmla="*/ 285 w 496"/>
                <a:gd name="T81" fmla="*/ 294 h 406"/>
                <a:gd name="T82" fmla="*/ 297 w 496"/>
                <a:gd name="T83" fmla="*/ 289 h 406"/>
                <a:gd name="T84" fmla="*/ 310 w 496"/>
                <a:gd name="T85" fmla="*/ 285 h 406"/>
                <a:gd name="T86" fmla="*/ 322 w 496"/>
                <a:gd name="T87" fmla="*/ 298 h 406"/>
                <a:gd name="T88" fmla="*/ 337 w 496"/>
                <a:gd name="T89" fmla="*/ 304 h 406"/>
                <a:gd name="T90" fmla="*/ 348 w 496"/>
                <a:gd name="T91" fmla="*/ 315 h 406"/>
                <a:gd name="T92" fmla="*/ 351 w 496"/>
                <a:gd name="T93" fmla="*/ 330 h 406"/>
                <a:gd name="T94" fmla="*/ 355 w 496"/>
                <a:gd name="T95" fmla="*/ 311 h 406"/>
                <a:gd name="T96" fmla="*/ 374 w 496"/>
                <a:gd name="T97" fmla="*/ 310 h 406"/>
                <a:gd name="T98" fmla="*/ 393 w 496"/>
                <a:gd name="T99" fmla="*/ 315 h 406"/>
                <a:gd name="T100" fmla="*/ 407 w 496"/>
                <a:gd name="T101" fmla="*/ 317 h 406"/>
                <a:gd name="T102" fmla="*/ 425 w 496"/>
                <a:gd name="T103" fmla="*/ 333 h 406"/>
                <a:gd name="T104" fmla="*/ 425 w 496"/>
                <a:gd name="T105" fmla="*/ 351 h 406"/>
                <a:gd name="T106" fmla="*/ 442 w 496"/>
                <a:gd name="T107" fmla="*/ 360 h 406"/>
                <a:gd name="T108" fmla="*/ 453 w 496"/>
                <a:gd name="T109" fmla="*/ 369 h 406"/>
                <a:gd name="T110" fmla="*/ 467 w 496"/>
                <a:gd name="T111" fmla="*/ 367 h 406"/>
                <a:gd name="T112" fmla="*/ 460 w 496"/>
                <a:gd name="T113" fmla="*/ 387 h 406"/>
                <a:gd name="T114" fmla="*/ 478 w 496"/>
                <a:gd name="T115" fmla="*/ 393 h 406"/>
                <a:gd name="T116" fmla="*/ 485 w 496"/>
                <a:gd name="T117" fmla="*/ 406 h 406"/>
                <a:gd name="T118" fmla="*/ 496 w 496"/>
                <a:gd name="T119" fmla="*/ 39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6" h="406">
                  <a:moveTo>
                    <a:pt x="4" y="183"/>
                  </a:moveTo>
                  <a:lnTo>
                    <a:pt x="4" y="181"/>
                  </a:lnTo>
                  <a:lnTo>
                    <a:pt x="4" y="178"/>
                  </a:lnTo>
                  <a:lnTo>
                    <a:pt x="4" y="177"/>
                  </a:lnTo>
                  <a:lnTo>
                    <a:pt x="4" y="176"/>
                  </a:lnTo>
                  <a:lnTo>
                    <a:pt x="3" y="173"/>
                  </a:lnTo>
                  <a:lnTo>
                    <a:pt x="1" y="171"/>
                  </a:lnTo>
                  <a:lnTo>
                    <a:pt x="0" y="171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5"/>
                  </a:lnTo>
                  <a:lnTo>
                    <a:pt x="3" y="164"/>
                  </a:lnTo>
                  <a:lnTo>
                    <a:pt x="3" y="163"/>
                  </a:lnTo>
                  <a:lnTo>
                    <a:pt x="3" y="160"/>
                  </a:lnTo>
                  <a:lnTo>
                    <a:pt x="4" y="158"/>
                  </a:lnTo>
                  <a:lnTo>
                    <a:pt x="3" y="158"/>
                  </a:lnTo>
                  <a:lnTo>
                    <a:pt x="4" y="157"/>
                  </a:lnTo>
                  <a:lnTo>
                    <a:pt x="3" y="155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4" y="152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48"/>
                  </a:lnTo>
                  <a:lnTo>
                    <a:pt x="5" y="147"/>
                  </a:lnTo>
                  <a:lnTo>
                    <a:pt x="5" y="145"/>
                  </a:lnTo>
                  <a:lnTo>
                    <a:pt x="4" y="145"/>
                  </a:lnTo>
                  <a:lnTo>
                    <a:pt x="4" y="144"/>
                  </a:lnTo>
                  <a:lnTo>
                    <a:pt x="5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5" y="139"/>
                  </a:lnTo>
                  <a:lnTo>
                    <a:pt x="5" y="138"/>
                  </a:lnTo>
                  <a:lnTo>
                    <a:pt x="7" y="138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7" y="134"/>
                  </a:lnTo>
                  <a:lnTo>
                    <a:pt x="7" y="132"/>
                  </a:lnTo>
                  <a:lnTo>
                    <a:pt x="5" y="132"/>
                  </a:lnTo>
                  <a:lnTo>
                    <a:pt x="5" y="131"/>
                  </a:lnTo>
                  <a:lnTo>
                    <a:pt x="7" y="131"/>
                  </a:lnTo>
                  <a:lnTo>
                    <a:pt x="7" y="129"/>
                  </a:lnTo>
                  <a:lnTo>
                    <a:pt x="7" y="128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5" y="125"/>
                  </a:lnTo>
                  <a:lnTo>
                    <a:pt x="5" y="124"/>
                  </a:lnTo>
                  <a:lnTo>
                    <a:pt x="4" y="124"/>
                  </a:lnTo>
                  <a:lnTo>
                    <a:pt x="4" y="122"/>
                  </a:lnTo>
                  <a:lnTo>
                    <a:pt x="3" y="121"/>
                  </a:lnTo>
                  <a:lnTo>
                    <a:pt x="1" y="121"/>
                  </a:lnTo>
                  <a:lnTo>
                    <a:pt x="1" y="119"/>
                  </a:lnTo>
                  <a:lnTo>
                    <a:pt x="3" y="119"/>
                  </a:lnTo>
                  <a:lnTo>
                    <a:pt x="3" y="118"/>
                  </a:lnTo>
                  <a:lnTo>
                    <a:pt x="1" y="118"/>
                  </a:lnTo>
                  <a:lnTo>
                    <a:pt x="3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3" y="115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4" y="112"/>
                  </a:lnTo>
                  <a:lnTo>
                    <a:pt x="3" y="112"/>
                  </a:lnTo>
                  <a:lnTo>
                    <a:pt x="4" y="111"/>
                  </a:lnTo>
                  <a:lnTo>
                    <a:pt x="4" y="109"/>
                  </a:lnTo>
                  <a:lnTo>
                    <a:pt x="4" y="108"/>
                  </a:lnTo>
                  <a:lnTo>
                    <a:pt x="5" y="108"/>
                  </a:lnTo>
                  <a:lnTo>
                    <a:pt x="5" y="106"/>
                  </a:lnTo>
                  <a:lnTo>
                    <a:pt x="4" y="106"/>
                  </a:lnTo>
                  <a:lnTo>
                    <a:pt x="4" y="105"/>
                  </a:lnTo>
                  <a:lnTo>
                    <a:pt x="5" y="105"/>
                  </a:lnTo>
                  <a:lnTo>
                    <a:pt x="5" y="103"/>
                  </a:lnTo>
                  <a:lnTo>
                    <a:pt x="5" y="102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8" y="101"/>
                  </a:lnTo>
                  <a:lnTo>
                    <a:pt x="9" y="101"/>
                  </a:lnTo>
                  <a:lnTo>
                    <a:pt x="11" y="101"/>
                  </a:lnTo>
                  <a:lnTo>
                    <a:pt x="12" y="101"/>
                  </a:lnTo>
                  <a:lnTo>
                    <a:pt x="14" y="101"/>
                  </a:lnTo>
                  <a:lnTo>
                    <a:pt x="15" y="98"/>
                  </a:lnTo>
                  <a:lnTo>
                    <a:pt x="16" y="92"/>
                  </a:lnTo>
                  <a:lnTo>
                    <a:pt x="18" y="88"/>
                  </a:lnTo>
                  <a:lnTo>
                    <a:pt x="18" y="85"/>
                  </a:lnTo>
                  <a:lnTo>
                    <a:pt x="19" y="82"/>
                  </a:lnTo>
                  <a:lnTo>
                    <a:pt x="20" y="80"/>
                  </a:lnTo>
                  <a:lnTo>
                    <a:pt x="20" y="79"/>
                  </a:lnTo>
                  <a:lnTo>
                    <a:pt x="22" y="78"/>
                  </a:lnTo>
                  <a:lnTo>
                    <a:pt x="22" y="75"/>
                  </a:lnTo>
                  <a:lnTo>
                    <a:pt x="22" y="72"/>
                  </a:lnTo>
                  <a:lnTo>
                    <a:pt x="23" y="70"/>
                  </a:lnTo>
                  <a:lnTo>
                    <a:pt x="25" y="69"/>
                  </a:lnTo>
                  <a:lnTo>
                    <a:pt x="26" y="65"/>
                  </a:lnTo>
                  <a:lnTo>
                    <a:pt x="26" y="63"/>
                  </a:lnTo>
                  <a:lnTo>
                    <a:pt x="27" y="62"/>
                  </a:lnTo>
                  <a:lnTo>
                    <a:pt x="27" y="60"/>
                  </a:lnTo>
                  <a:lnTo>
                    <a:pt x="27" y="59"/>
                  </a:lnTo>
                  <a:lnTo>
                    <a:pt x="27" y="57"/>
                  </a:lnTo>
                  <a:lnTo>
                    <a:pt x="29" y="57"/>
                  </a:lnTo>
                  <a:lnTo>
                    <a:pt x="29" y="56"/>
                  </a:lnTo>
                  <a:lnTo>
                    <a:pt x="27" y="56"/>
                  </a:lnTo>
                  <a:lnTo>
                    <a:pt x="29" y="56"/>
                  </a:lnTo>
                  <a:lnTo>
                    <a:pt x="29" y="54"/>
                  </a:lnTo>
                  <a:lnTo>
                    <a:pt x="29" y="53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9"/>
                  </a:lnTo>
                  <a:lnTo>
                    <a:pt x="31" y="49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7" y="52"/>
                  </a:lnTo>
                  <a:lnTo>
                    <a:pt x="37" y="53"/>
                  </a:lnTo>
                  <a:lnTo>
                    <a:pt x="38" y="53"/>
                  </a:lnTo>
                  <a:lnTo>
                    <a:pt x="40" y="53"/>
                  </a:lnTo>
                  <a:lnTo>
                    <a:pt x="41" y="53"/>
                  </a:lnTo>
                  <a:lnTo>
                    <a:pt x="42" y="53"/>
                  </a:lnTo>
                  <a:lnTo>
                    <a:pt x="44" y="53"/>
                  </a:lnTo>
                  <a:lnTo>
                    <a:pt x="45" y="53"/>
                  </a:lnTo>
                  <a:lnTo>
                    <a:pt x="46" y="53"/>
                  </a:lnTo>
                  <a:lnTo>
                    <a:pt x="46" y="52"/>
                  </a:lnTo>
                  <a:lnTo>
                    <a:pt x="46" y="53"/>
                  </a:lnTo>
                  <a:lnTo>
                    <a:pt x="46" y="52"/>
                  </a:lnTo>
                  <a:lnTo>
                    <a:pt x="48" y="52"/>
                  </a:lnTo>
                  <a:lnTo>
                    <a:pt x="48" y="50"/>
                  </a:lnTo>
                  <a:lnTo>
                    <a:pt x="49" y="50"/>
                  </a:lnTo>
                  <a:lnTo>
                    <a:pt x="49" y="49"/>
                  </a:lnTo>
                  <a:lnTo>
                    <a:pt x="49" y="47"/>
                  </a:lnTo>
                  <a:lnTo>
                    <a:pt x="48" y="47"/>
                  </a:lnTo>
                  <a:lnTo>
                    <a:pt x="49" y="47"/>
                  </a:lnTo>
                  <a:lnTo>
                    <a:pt x="49" y="46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8" y="43"/>
                  </a:lnTo>
                  <a:lnTo>
                    <a:pt x="48" y="42"/>
                  </a:lnTo>
                  <a:lnTo>
                    <a:pt x="49" y="42"/>
                  </a:lnTo>
                  <a:lnTo>
                    <a:pt x="49" y="40"/>
                  </a:lnTo>
                  <a:lnTo>
                    <a:pt x="71" y="56"/>
                  </a:lnTo>
                  <a:lnTo>
                    <a:pt x="71" y="54"/>
                  </a:lnTo>
                  <a:lnTo>
                    <a:pt x="73" y="54"/>
                  </a:lnTo>
                  <a:lnTo>
                    <a:pt x="74" y="54"/>
                  </a:lnTo>
                  <a:lnTo>
                    <a:pt x="74" y="56"/>
                  </a:lnTo>
                  <a:lnTo>
                    <a:pt x="75" y="56"/>
                  </a:lnTo>
                  <a:lnTo>
                    <a:pt x="75" y="57"/>
                  </a:lnTo>
                  <a:lnTo>
                    <a:pt x="77" y="57"/>
                  </a:lnTo>
                  <a:lnTo>
                    <a:pt x="78" y="57"/>
                  </a:lnTo>
                  <a:lnTo>
                    <a:pt x="79" y="57"/>
                  </a:lnTo>
                  <a:lnTo>
                    <a:pt x="79" y="59"/>
                  </a:lnTo>
                  <a:lnTo>
                    <a:pt x="81" y="59"/>
                  </a:lnTo>
                  <a:lnTo>
                    <a:pt x="82" y="59"/>
                  </a:lnTo>
                  <a:lnTo>
                    <a:pt x="82" y="57"/>
                  </a:lnTo>
                  <a:lnTo>
                    <a:pt x="82" y="56"/>
                  </a:lnTo>
                  <a:lnTo>
                    <a:pt x="82" y="54"/>
                  </a:lnTo>
                  <a:lnTo>
                    <a:pt x="83" y="54"/>
                  </a:lnTo>
                  <a:lnTo>
                    <a:pt x="83" y="50"/>
                  </a:lnTo>
                  <a:lnTo>
                    <a:pt x="83" y="44"/>
                  </a:lnTo>
                  <a:lnTo>
                    <a:pt x="85" y="43"/>
                  </a:lnTo>
                  <a:lnTo>
                    <a:pt x="85" y="39"/>
                  </a:lnTo>
                  <a:lnTo>
                    <a:pt x="86" y="36"/>
                  </a:lnTo>
                  <a:lnTo>
                    <a:pt x="86" y="31"/>
                  </a:lnTo>
                  <a:lnTo>
                    <a:pt x="86" y="30"/>
                  </a:lnTo>
                  <a:lnTo>
                    <a:pt x="86" y="29"/>
                  </a:lnTo>
                  <a:lnTo>
                    <a:pt x="88" y="27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8" y="23"/>
                  </a:lnTo>
                  <a:lnTo>
                    <a:pt x="88" y="18"/>
                  </a:lnTo>
                  <a:lnTo>
                    <a:pt x="89" y="17"/>
                  </a:lnTo>
                  <a:lnTo>
                    <a:pt x="92" y="16"/>
                  </a:lnTo>
                  <a:lnTo>
                    <a:pt x="92" y="14"/>
                  </a:lnTo>
                  <a:lnTo>
                    <a:pt x="93" y="13"/>
                  </a:lnTo>
                  <a:lnTo>
                    <a:pt x="93" y="11"/>
                  </a:lnTo>
                  <a:lnTo>
                    <a:pt x="94" y="11"/>
                  </a:lnTo>
                  <a:lnTo>
                    <a:pt x="96" y="10"/>
                  </a:lnTo>
                  <a:lnTo>
                    <a:pt x="96" y="8"/>
                  </a:lnTo>
                  <a:lnTo>
                    <a:pt x="96" y="7"/>
                  </a:lnTo>
                  <a:lnTo>
                    <a:pt x="96" y="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99" y="3"/>
                  </a:lnTo>
                  <a:lnTo>
                    <a:pt x="100" y="1"/>
                  </a:lnTo>
                  <a:lnTo>
                    <a:pt x="100" y="0"/>
                  </a:lnTo>
                  <a:lnTo>
                    <a:pt x="101" y="0"/>
                  </a:lnTo>
                  <a:lnTo>
                    <a:pt x="103" y="0"/>
                  </a:lnTo>
                  <a:lnTo>
                    <a:pt x="103" y="1"/>
                  </a:lnTo>
                  <a:lnTo>
                    <a:pt x="104" y="1"/>
                  </a:lnTo>
                  <a:lnTo>
                    <a:pt x="104" y="3"/>
                  </a:lnTo>
                  <a:lnTo>
                    <a:pt x="105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8" y="1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1" y="3"/>
                  </a:lnTo>
                  <a:lnTo>
                    <a:pt x="112" y="3"/>
                  </a:lnTo>
                  <a:lnTo>
                    <a:pt x="112" y="4"/>
                  </a:lnTo>
                  <a:lnTo>
                    <a:pt x="112" y="5"/>
                  </a:lnTo>
                  <a:lnTo>
                    <a:pt x="114" y="7"/>
                  </a:lnTo>
                  <a:lnTo>
                    <a:pt x="115" y="7"/>
                  </a:lnTo>
                  <a:lnTo>
                    <a:pt x="116" y="8"/>
                  </a:lnTo>
                  <a:lnTo>
                    <a:pt x="118" y="10"/>
                  </a:lnTo>
                  <a:lnTo>
                    <a:pt x="118" y="13"/>
                  </a:lnTo>
                  <a:lnTo>
                    <a:pt x="118" y="17"/>
                  </a:lnTo>
                  <a:lnTo>
                    <a:pt x="118" y="21"/>
                  </a:lnTo>
                  <a:lnTo>
                    <a:pt x="118" y="23"/>
                  </a:lnTo>
                  <a:lnTo>
                    <a:pt x="120" y="23"/>
                  </a:lnTo>
                  <a:lnTo>
                    <a:pt x="123" y="21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6" y="24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9" y="24"/>
                  </a:lnTo>
                  <a:lnTo>
                    <a:pt x="130" y="23"/>
                  </a:lnTo>
                  <a:lnTo>
                    <a:pt x="131" y="23"/>
                  </a:lnTo>
                  <a:lnTo>
                    <a:pt x="131" y="21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8"/>
                  </a:lnTo>
                  <a:lnTo>
                    <a:pt x="136" y="17"/>
                  </a:lnTo>
                  <a:lnTo>
                    <a:pt x="136" y="16"/>
                  </a:lnTo>
                  <a:lnTo>
                    <a:pt x="136" y="14"/>
                  </a:lnTo>
                  <a:lnTo>
                    <a:pt x="136" y="13"/>
                  </a:lnTo>
                  <a:lnTo>
                    <a:pt x="137" y="13"/>
                  </a:lnTo>
                  <a:lnTo>
                    <a:pt x="138" y="14"/>
                  </a:lnTo>
                  <a:lnTo>
                    <a:pt x="138" y="16"/>
                  </a:lnTo>
                  <a:lnTo>
                    <a:pt x="140" y="17"/>
                  </a:lnTo>
                  <a:lnTo>
                    <a:pt x="141" y="18"/>
                  </a:lnTo>
                  <a:lnTo>
                    <a:pt x="142" y="20"/>
                  </a:lnTo>
                  <a:lnTo>
                    <a:pt x="144" y="20"/>
                  </a:lnTo>
                  <a:lnTo>
                    <a:pt x="144" y="21"/>
                  </a:lnTo>
                  <a:lnTo>
                    <a:pt x="145" y="21"/>
                  </a:lnTo>
                  <a:lnTo>
                    <a:pt x="147" y="21"/>
                  </a:lnTo>
                  <a:lnTo>
                    <a:pt x="147" y="23"/>
                  </a:lnTo>
                  <a:lnTo>
                    <a:pt x="148" y="23"/>
                  </a:lnTo>
                  <a:lnTo>
                    <a:pt x="148" y="26"/>
                  </a:lnTo>
                  <a:lnTo>
                    <a:pt x="149" y="27"/>
                  </a:lnTo>
                  <a:lnTo>
                    <a:pt x="149" y="29"/>
                  </a:lnTo>
                  <a:lnTo>
                    <a:pt x="149" y="30"/>
                  </a:lnTo>
                  <a:lnTo>
                    <a:pt x="151" y="30"/>
                  </a:lnTo>
                  <a:lnTo>
                    <a:pt x="151" y="31"/>
                  </a:lnTo>
                  <a:lnTo>
                    <a:pt x="152" y="31"/>
                  </a:lnTo>
                  <a:lnTo>
                    <a:pt x="152" y="33"/>
                  </a:lnTo>
                  <a:lnTo>
                    <a:pt x="153" y="33"/>
                  </a:lnTo>
                  <a:lnTo>
                    <a:pt x="155" y="33"/>
                  </a:lnTo>
                  <a:lnTo>
                    <a:pt x="155" y="34"/>
                  </a:lnTo>
                  <a:lnTo>
                    <a:pt x="156" y="34"/>
                  </a:lnTo>
                  <a:lnTo>
                    <a:pt x="156" y="36"/>
                  </a:lnTo>
                  <a:lnTo>
                    <a:pt x="156" y="37"/>
                  </a:lnTo>
                  <a:lnTo>
                    <a:pt x="155" y="37"/>
                  </a:lnTo>
                  <a:lnTo>
                    <a:pt x="155" y="39"/>
                  </a:lnTo>
                  <a:lnTo>
                    <a:pt x="153" y="40"/>
                  </a:lnTo>
                  <a:lnTo>
                    <a:pt x="152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8" y="42"/>
                  </a:lnTo>
                  <a:lnTo>
                    <a:pt x="148" y="43"/>
                  </a:lnTo>
                  <a:lnTo>
                    <a:pt x="145" y="44"/>
                  </a:lnTo>
                  <a:lnTo>
                    <a:pt x="147" y="46"/>
                  </a:lnTo>
                  <a:lnTo>
                    <a:pt x="148" y="47"/>
                  </a:lnTo>
                  <a:lnTo>
                    <a:pt x="148" y="49"/>
                  </a:lnTo>
                  <a:lnTo>
                    <a:pt x="149" y="52"/>
                  </a:lnTo>
                  <a:lnTo>
                    <a:pt x="151" y="52"/>
                  </a:lnTo>
                  <a:lnTo>
                    <a:pt x="152" y="50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59" y="52"/>
                  </a:lnTo>
                  <a:lnTo>
                    <a:pt x="160" y="53"/>
                  </a:lnTo>
                  <a:lnTo>
                    <a:pt x="162" y="54"/>
                  </a:lnTo>
                  <a:lnTo>
                    <a:pt x="163" y="56"/>
                  </a:lnTo>
                  <a:lnTo>
                    <a:pt x="163" y="57"/>
                  </a:lnTo>
                  <a:lnTo>
                    <a:pt x="164" y="57"/>
                  </a:lnTo>
                  <a:lnTo>
                    <a:pt x="164" y="59"/>
                  </a:lnTo>
                  <a:lnTo>
                    <a:pt x="166" y="59"/>
                  </a:lnTo>
                  <a:lnTo>
                    <a:pt x="166" y="60"/>
                  </a:lnTo>
                  <a:lnTo>
                    <a:pt x="166" y="62"/>
                  </a:lnTo>
                  <a:lnTo>
                    <a:pt x="167" y="62"/>
                  </a:lnTo>
                  <a:lnTo>
                    <a:pt x="167" y="63"/>
                  </a:lnTo>
                  <a:lnTo>
                    <a:pt x="167" y="65"/>
                  </a:lnTo>
                  <a:lnTo>
                    <a:pt x="166" y="65"/>
                  </a:lnTo>
                  <a:lnTo>
                    <a:pt x="166" y="66"/>
                  </a:lnTo>
                  <a:lnTo>
                    <a:pt x="167" y="66"/>
                  </a:lnTo>
                  <a:lnTo>
                    <a:pt x="170" y="69"/>
                  </a:lnTo>
                  <a:lnTo>
                    <a:pt x="171" y="69"/>
                  </a:lnTo>
                  <a:lnTo>
                    <a:pt x="173" y="69"/>
                  </a:lnTo>
                  <a:lnTo>
                    <a:pt x="173" y="70"/>
                  </a:lnTo>
                  <a:lnTo>
                    <a:pt x="174" y="70"/>
                  </a:lnTo>
                  <a:lnTo>
                    <a:pt x="175" y="70"/>
                  </a:lnTo>
                  <a:lnTo>
                    <a:pt x="177" y="70"/>
                  </a:lnTo>
                  <a:lnTo>
                    <a:pt x="178" y="70"/>
                  </a:lnTo>
                  <a:lnTo>
                    <a:pt x="179" y="70"/>
                  </a:lnTo>
                  <a:lnTo>
                    <a:pt x="182" y="72"/>
                  </a:lnTo>
                  <a:lnTo>
                    <a:pt x="184" y="72"/>
                  </a:lnTo>
                  <a:lnTo>
                    <a:pt x="189" y="72"/>
                  </a:lnTo>
                  <a:lnTo>
                    <a:pt x="190" y="72"/>
                  </a:lnTo>
                  <a:lnTo>
                    <a:pt x="190" y="70"/>
                  </a:lnTo>
                  <a:lnTo>
                    <a:pt x="190" y="69"/>
                  </a:lnTo>
                  <a:lnTo>
                    <a:pt x="192" y="65"/>
                  </a:lnTo>
                  <a:lnTo>
                    <a:pt x="192" y="63"/>
                  </a:lnTo>
                  <a:lnTo>
                    <a:pt x="193" y="62"/>
                  </a:lnTo>
                  <a:lnTo>
                    <a:pt x="194" y="60"/>
                  </a:lnTo>
                  <a:lnTo>
                    <a:pt x="194" y="57"/>
                  </a:lnTo>
                  <a:lnTo>
                    <a:pt x="196" y="54"/>
                  </a:lnTo>
                  <a:lnTo>
                    <a:pt x="197" y="53"/>
                  </a:lnTo>
                  <a:lnTo>
                    <a:pt x="199" y="52"/>
                  </a:lnTo>
                  <a:lnTo>
                    <a:pt x="200" y="50"/>
                  </a:lnTo>
                  <a:lnTo>
                    <a:pt x="201" y="49"/>
                  </a:lnTo>
                  <a:lnTo>
                    <a:pt x="201" y="47"/>
                  </a:lnTo>
                  <a:lnTo>
                    <a:pt x="203" y="47"/>
                  </a:lnTo>
                  <a:lnTo>
                    <a:pt x="204" y="47"/>
                  </a:lnTo>
                  <a:lnTo>
                    <a:pt x="205" y="47"/>
                  </a:lnTo>
                  <a:lnTo>
                    <a:pt x="207" y="47"/>
                  </a:lnTo>
                  <a:lnTo>
                    <a:pt x="208" y="47"/>
                  </a:lnTo>
                  <a:lnTo>
                    <a:pt x="207" y="47"/>
                  </a:lnTo>
                  <a:lnTo>
                    <a:pt x="210" y="49"/>
                  </a:lnTo>
                  <a:lnTo>
                    <a:pt x="211" y="49"/>
                  </a:lnTo>
                  <a:lnTo>
                    <a:pt x="212" y="49"/>
                  </a:lnTo>
                  <a:lnTo>
                    <a:pt x="215" y="49"/>
                  </a:lnTo>
                  <a:lnTo>
                    <a:pt x="216" y="49"/>
                  </a:lnTo>
                  <a:lnTo>
                    <a:pt x="219" y="47"/>
                  </a:lnTo>
                  <a:lnTo>
                    <a:pt x="225" y="44"/>
                  </a:lnTo>
                  <a:lnTo>
                    <a:pt x="227" y="43"/>
                  </a:lnTo>
                  <a:lnTo>
                    <a:pt x="230" y="43"/>
                  </a:lnTo>
                  <a:lnTo>
                    <a:pt x="231" y="42"/>
                  </a:lnTo>
                  <a:lnTo>
                    <a:pt x="233" y="42"/>
                  </a:lnTo>
                  <a:lnTo>
                    <a:pt x="233" y="40"/>
                  </a:lnTo>
                  <a:lnTo>
                    <a:pt x="234" y="40"/>
                  </a:lnTo>
                  <a:lnTo>
                    <a:pt x="236" y="40"/>
                  </a:lnTo>
                  <a:lnTo>
                    <a:pt x="237" y="39"/>
                  </a:lnTo>
                  <a:lnTo>
                    <a:pt x="237" y="37"/>
                  </a:lnTo>
                  <a:lnTo>
                    <a:pt x="237" y="36"/>
                  </a:lnTo>
                  <a:lnTo>
                    <a:pt x="238" y="36"/>
                  </a:lnTo>
                  <a:lnTo>
                    <a:pt x="238" y="34"/>
                  </a:lnTo>
                  <a:lnTo>
                    <a:pt x="237" y="34"/>
                  </a:lnTo>
                  <a:lnTo>
                    <a:pt x="237" y="33"/>
                  </a:lnTo>
                  <a:lnTo>
                    <a:pt x="236" y="33"/>
                  </a:lnTo>
                  <a:lnTo>
                    <a:pt x="236" y="31"/>
                  </a:lnTo>
                  <a:lnTo>
                    <a:pt x="236" y="30"/>
                  </a:lnTo>
                  <a:lnTo>
                    <a:pt x="236" y="29"/>
                  </a:lnTo>
                  <a:lnTo>
                    <a:pt x="237" y="29"/>
                  </a:lnTo>
                  <a:lnTo>
                    <a:pt x="237" y="27"/>
                  </a:lnTo>
                  <a:lnTo>
                    <a:pt x="238" y="27"/>
                  </a:lnTo>
                  <a:lnTo>
                    <a:pt x="238" y="26"/>
                  </a:lnTo>
                  <a:lnTo>
                    <a:pt x="238" y="24"/>
                  </a:lnTo>
                  <a:lnTo>
                    <a:pt x="238" y="23"/>
                  </a:lnTo>
                  <a:lnTo>
                    <a:pt x="238" y="21"/>
                  </a:lnTo>
                  <a:lnTo>
                    <a:pt x="240" y="21"/>
                  </a:lnTo>
                  <a:lnTo>
                    <a:pt x="240" y="23"/>
                  </a:lnTo>
                  <a:lnTo>
                    <a:pt x="241" y="23"/>
                  </a:lnTo>
                  <a:lnTo>
                    <a:pt x="242" y="21"/>
                  </a:lnTo>
                  <a:lnTo>
                    <a:pt x="242" y="20"/>
                  </a:lnTo>
                  <a:lnTo>
                    <a:pt x="244" y="18"/>
                  </a:lnTo>
                  <a:lnTo>
                    <a:pt x="245" y="17"/>
                  </a:lnTo>
                  <a:lnTo>
                    <a:pt x="247" y="17"/>
                  </a:lnTo>
                  <a:lnTo>
                    <a:pt x="247" y="16"/>
                  </a:lnTo>
                  <a:lnTo>
                    <a:pt x="248" y="14"/>
                  </a:lnTo>
                  <a:lnTo>
                    <a:pt x="249" y="14"/>
                  </a:lnTo>
                  <a:lnTo>
                    <a:pt x="251" y="13"/>
                  </a:lnTo>
                  <a:lnTo>
                    <a:pt x="252" y="13"/>
                  </a:lnTo>
                  <a:lnTo>
                    <a:pt x="253" y="11"/>
                  </a:lnTo>
                  <a:lnTo>
                    <a:pt x="253" y="13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16"/>
                  </a:lnTo>
                  <a:lnTo>
                    <a:pt x="257" y="16"/>
                  </a:lnTo>
                  <a:lnTo>
                    <a:pt x="260" y="16"/>
                  </a:lnTo>
                  <a:lnTo>
                    <a:pt x="263" y="14"/>
                  </a:lnTo>
                  <a:lnTo>
                    <a:pt x="263" y="16"/>
                  </a:lnTo>
                  <a:lnTo>
                    <a:pt x="263" y="17"/>
                  </a:lnTo>
                  <a:lnTo>
                    <a:pt x="263" y="18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6" y="20"/>
                  </a:lnTo>
                  <a:lnTo>
                    <a:pt x="266" y="21"/>
                  </a:lnTo>
                  <a:lnTo>
                    <a:pt x="266" y="23"/>
                  </a:lnTo>
                  <a:lnTo>
                    <a:pt x="266" y="24"/>
                  </a:lnTo>
                  <a:lnTo>
                    <a:pt x="266" y="26"/>
                  </a:lnTo>
                  <a:lnTo>
                    <a:pt x="266" y="27"/>
                  </a:lnTo>
                  <a:lnTo>
                    <a:pt x="264" y="27"/>
                  </a:lnTo>
                  <a:lnTo>
                    <a:pt x="264" y="29"/>
                  </a:lnTo>
                  <a:lnTo>
                    <a:pt x="264" y="30"/>
                  </a:lnTo>
                  <a:lnTo>
                    <a:pt x="263" y="31"/>
                  </a:lnTo>
                  <a:lnTo>
                    <a:pt x="263" y="33"/>
                  </a:lnTo>
                  <a:lnTo>
                    <a:pt x="264" y="33"/>
                  </a:lnTo>
                  <a:lnTo>
                    <a:pt x="266" y="33"/>
                  </a:lnTo>
                  <a:lnTo>
                    <a:pt x="267" y="33"/>
                  </a:lnTo>
                  <a:lnTo>
                    <a:pt x="267" y="34"/>
                  </a:lnTo>
                  <a:lnTo>
                    <a:pt x="267" y="36"/>
                  </a:lnTo>
                  <a:lnTo>
                    <a:pt x="267" y="37"/>
                  </a:lnTo>
                  <a:lnTo>
                    <a:pt x="267" y="39"/>
                  </a:lnTo>
                  <a:lnTo>
                    <a:pt x="268" y="39"/>
                  </a:lnTo>
                  <a:lnTo>
                    <a:pt x="270" y="39"/>
                  </a:lnTo>
                  <a:lnTo>
                    <a:pt x="270" y="40"/>
                  </a:lnTo>
                  <a:lnTo>
                    <a:pt x="270" y="42"/>
                  </a:lnTo>
                  <a:lnTo>
                    <a:pt x="271" y="42"/>
                  </a:lnTo>
                  <a:lnTo>
                    <a:pt x="273" y="42"/>
                  </a:lnTo>
                  <a:lnTo>
                    <a:pt x="274" y="42"/>
                  </a:lnTo>
                  <a:lnTo>
                    <a:pt x="274" y="40"/>
                  </a:lnTo>
                  <a:lnTo>
                    <a:pt x="275" y="39"/>
                  </a:lnTo>
                  <a:lnTo>
                    <a:pt x="277" y="37"/>
                  </a:lnTo>
                  <a:lnTo>
                    <a:pt x="277" y="36"/>
                  </a:lnTo>
                  <a:lnTo>
                    <a:pt x="277" y="34"/>
                  </a:lnTo>
                  <a:lnTo>
                    <a:pt x="278" y="33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4" y="31"/>
                  </a:lnTo>
                  <a:lnTo>
                    <a:pt x="284" y="30"/>
                  </a:lnTo>
                  <a:lnTo>
                    <a:pt x="285" y="30"/>
                  </a:lnTo>
                  <a:lnTo>
                    <a:pt x="285" y="31"/>
                  </a:lnTo>
                  <a:lnTo>
                    <a:pt x="286" y="31"/>
                  </a:lnTo>
                  <a:lnTo>
                    <a:pt x="288" y="31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2" y="31"/>
                  </a:lnTo>
                  <a:lnTo>
                    <a:pt x="293" y="31"/>
                  </a:lnTo>
                  <a:lnTo>
                    <a:pt x="293" y="33"/>
                  </a:lnTo>
                  <a:lnTo>
                    <a:pt x="293" y="34"/>
                  </a:lnTo>
                  <a:lnTo>
                    <a:pt x="293" y="36"/>
                  </a:lnTo>
                  <a:lnTo>
                    <a:pt x="293" y="37"/>
                  </a:lnTo>
                  <a:lnTo>
                    <a:pt x="292" y="37"/>
                  </a:lnTo>
                  <a:lnTo>
                    <a:pt x="292" y="39"/>
                  </a:lnTo>
                  <a:lnTo>
                    <a:pt x="290" y="39"/>
                  </a:lnTo>
                  <a:lnTo>
                    <a:pt x="290" y="40"/>
                  </a:lnTo>
                  <a:lnTo>
                    <a:pt x="289" y="44"/>
                  </a:lnTo>
                  <a:lnTo>
                    <a:pt x="289" y="46"/>
                  </a:lnTo>
                  <a:lnTo>
                    <a:pt x="288" y="46"/>
                  </a:lnTo>
                  <a:lnTo>
                    <a:pt x="288" y="47"/>
                  </a:lnTo>
                  <a:lnTo>
                    <a:pt x="286" y="47"/>
                  </a:lnTo>
                  <a:lnTo>
                    <a:pt x="285" y="49"/>
                  </a:lnTo>
                  <a:lnTo>
                    <a:pt x="284" y="50"/>
                  </a:lnTo>
                  <a:lnTo>
                    <a:pt x="282" y="50"/>
                  </a:lnTo>
                  <a:lnTo>
                    <a:pt x="282" y="52"/>
                  </a:lnTo>
                  <a:lnTo>
                    <a:pt x="282" y="53"/>
                  </a:lnTo>
                  <a:lnTo>
                    <a:pt x="282" y="54"/>
                  </a:lnTo>
                  <a:lnTo>
                    <a:pt x="282" y="56"/>
                  </a:lnTo>
                  <a:lnTo>
                    <a:pt x="282" y="57"/>
                  </a:lnTo>
                  <a:lnTo>
                    <a:pt x="281" y="59"/>
                  </a:lnTo>
                  <a:lnTo>
                    <a:pt x="281" y="60"/>
                  </a:lnTo>
                  <a:lnTo>
                    <a:pt x="279" y="60"/>
                  </a:lnTo>
                  <a:lnTo>
                    <a:pt x="279" y="62"/>
                  </a:lnTo>
                  <a:lnTo>
                    <a:pt x="278" y="62"/>
                  </a:lnTo>
                  <a:lnTo>
                    <a:pt x="277" y="62"/>
                  </a:lnTo>
                  <a:lnTo>
                    <a:pt x="277" y="63"/>
                  </a:lnTo>
                  <a:lnTo>
                    <a:pt x="275" y="63"/>
                  </a:lnTo>
                  <a:lnTo>
                    <a:pt x="275" y="65"/>
                  </a:lnTo>
                  <a:lnTo>
                    <a:pt x="274" y="65"/>
                  </a:lnTo>
                  <a:lnTo>
                    <a:pt x="273" y="65"/>
                  </a:lnTo>
                  <a:lnTo>
                    <a:pt x="271" y="65"/>
                  </a:lnTo>
                  <a:lnTo>
                    <a:pt x="271" y="66"/>
                  </a:lnTo>
                  <a:lnTo>
                    <a:pt x="270" y="66"/>
                  </a:lnTo>
                  <a:lnTo>
                    <a:pt x="270" y="67"/>
                  </a:lnTo>
                  <a:lnTo>
                    <a:pt x="271" y="69"/>
                  </a:lnTo>
                  <a:lnTo>
                    <a:pt x="271" y="70"/>
                  </a:lnTo>
                  <a:lnTo>
                    <a:pt x="270" y="72"/>
                  </a:lnTo>
                  <a:lnTo>
                    <a:pt x="268" y="72"/>
                  </a:lnTo>
                  <a:lnTo>
                    <a:pt x="268" y="73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4" y="75"/>
                  </a:lnTo>
                  <a:lnTo>
                    <a:pt x="263" y="76"/>
                  </a:lnTo>
                  <a:lnTo>
                    <a:pt x="263" y="78"/>
                  </a:lnTo>
                  <a:lnTo>
                    <a:pt x="263" y="79"/>
                  </a:lnTo>
                  <a:lnTo>
                    <a:pt x="262" y="80"/>
                  </a:lnTo>
                  <a:lnTo>
                    <a:pt x="262" y="82"/>
                  </a:lnTo>
                  <a:lnTo>
                    <a:pt x="262" y="83"/>
                  </a:lnTo>
                  <a:lnTo>
                    <a:pt x="262" y="85"/>
                  </a:lnTo>
                  <a:lnTo>
                    <a:pt x="262" y="86"/>
                  </a:lnTo>
                  <a:lnTo>
                    <a:pt x="262" y="88"/>
                  </a:lnTo>
                  <a:lnTo>
                    <a:pt x="260" y="88"/>
                  </a:lnTo>
                  <a:lnTo>
                    <a:pt x="260" y="89"/>
                  </a:lnTo>
                  <a:lnTo>
                    <a:pt x="259" y="89"/>
                  </a:lnTo>
                  <a:lnTo>
                    <a:pt x="259" y="90"/>
                  </a:lnTo>
                  <a:lnTo>
                    <a:pt x="257" y="90"/>
                  </a:lnTo>
                  <a:lnTo>
                    <a:pt x="257" y="92"/>
                  </a:lnTo>
                  <a:lnTo>
                    <a:pt x="256" y="92"/>
                  </a:lnTo>
                  <a:lnTo>
                    <a:pt x="256" y="93"/>
                  </a:lnTo>
                  <a:lnTo>
                    <a:pt x="255" y="95"/>
                  </a:lnTo>
                  <a:lnTo>
                    <a:pt x="253" y="96"/>
                  </a:lnTo>
                  <a:lnTo>
                    <a:pt x="253" y="98"/>
                  </a:lnTo>
                  <a:lnTo>
                    <a:pt x="252" y="98"/>
                  </a:lnTo>
                  <a:lnTo>
                    <a:pt x="252" y="99"/>
                  </a:lnTo>
                  <a:lnTo>
                    <a:pt x="251" y="99"/>
                  </a:lnTo>
                  <a:lnTo>
                    <a:pt x="251" y="101"/>
                  </a:lnTo>
                  <a:lnTo>
                    <a:pt x="249" y="101"/>
                  </a:lnTo>
                  <a:lnTo>
                    <a:pt x="249" y="102"/>
                  </a:lnTo>
                  <a:lnTo>
                    <a:pt x="248" y="102"/>
                  </a:lnTo>
                  <a:lnTo>
                    <a:pt x="248" y="103"/>
                  </a:lnTo>
                  <a:lnTo>
                    <a:pt x="247" y="105"/>
                  </a:lnTo>
                  <a:lnTo>
                    <a:pt x="245" y="105"/>
                  </a:lnTo>
                  <a:lnTo>
                    <a:pt x="245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2" y="108"/>
                  </a:lnTo>
                  <a:lnTo>
                    <a:pt x="241" y="108"/>
                  </a:lnTo>
                  <a:lnTo>
                    <a:pt x="241" y="109"/>
                  </a:lnTo>
                  <a:lnTo>
                    <a:pt x="240" y="109"/>
                  </a:lnTo>
                  <a:lnTo>
                    <a:pt x="238" y="109"/>
                  </a:lnTo>
                  <a:lnTo>
                    <a:pt x="238" y="111"/>
                  </a:lnTo>
                  <a:lnTo>
                    <a:pt x="237" y="111"/>
                  </a:lnTo>
                  <a:lnTo>
                    <a:pt x="237" y="112"/>
                  </a:lnTo>
                  <a:lnTo>
                    <a:pt x="237" y="114"/>
                  </a:lnTo>
                  <a:lnTo>
                    <a:pt x="236" y="114"/>
                  </a:lnTo>
                  <a:lnTo>
                    <a:pt x="236" y="115"/>
                  </a:lnTo>
                  <a:lnTo>
                    <a:pt x="236" y="116"/>
                  </a:lnTo>
                  <a:lnTo>
                    <a:pt x="236" y="118"/>
                  </a:lnTo>
                  <a:lnTo>
                    <a:pt x="236" y="119"/>
                  </a:lnTo>
                  <a:lnTo>
                    <a:pt x="236" y="121"/>
                  </a:lnTo>
                  <a:lnTo>
                    <a:pt x="236" y="122"/>
                  </a:lnTo>
                  <a:lnTo>
                    <a:pt x="236" y="124"/>
                  </a:lnTo>
                  <a:lnTo>
                    <a:pt x="237" y="125"/>
                  </a:lnTo>
                  <a:lnTo>
                    <a:pt x="237" y="127"/>
                  </a:lnTo>
                  <a:lnTo>
                    <a:pt x="238" y="127"/>
                  </a:lnTo>
                  <a:lnTo>
                    <a:pt x="238" y="128"/>
                  </a:lnTo>
                  <a:lnTo>
                    <a:pt x="238" y="129"/>
                  </a:lnTo>
                  <a:lnTo>
                    <a:pt x="238" y="131"/>
                  </a:lnTo>
                  <a:lnTo>
                    <a:pt x="238" y="132"/>
                  </a:lnTo>
                  <a:lnTo>
                    <a:pt x="238" y="135"/>
                  </a:lnTo>
                  <a:lnTo>
                    <a:pt x="238" y="137"/>
                  </a:lnTo>
                  <a:lnTo>
                    <a:pt x="240" y="138"/>
                  </a:lnTo>
                  <a:lnTo>
                    <a:pt x="240" y="139"/>
                  </a:lnTo>
                  <a:lnTo>
                    <a:pt x="241" y="141"/>
                  </a:lnTo>
                  <a:lnTo>
                    <a:pt x="241" y="142"/>
                  </a:lnTo>
                  <a:lnTo>
                    <a:pt x="241" y="144"/>
                  </a:lnTo>
                  <a:lnTo>
                    <a:pt x="241" y="145"/>
                  </a:lnTo>
                  <a:lnTo>
                    <a:pt x="241" y="147"/>
                  </a:lnTo>
                  <a:lnTo>
                    <a:pt x="241" y="148"/>
                  </a:lnTo>
                  <a:lnTo>
                    <a:pt x="242" y="148"/>
                  </a:lnTo>
                  <a:lnTo>
                    <a:pt x="244" y="150"/>
                  </a:lnTo>
                  <a:lnTo>
                    <a:pt x="244" y="151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5" y="154"/>
                  </a:lnTo>
                  <a:lnTo>
                    <a:pt x="245" y="155"/>
                  </a:lnTo>
                  <a:lnTo>
                    <a:pt x="245" y="157"/>
                  </a:lnTo>
                  <a:lnTo>
                    <a:pt x="247" y="157"/>
                  </a:lnTo>
                  <a:lnTo>
                    <a:pt x="247" y="158"/>
                  </a:lnTo>
                  <a:lnTo>
                    <a:pt x="247" y="160"/>
                  </a:lnTo>
                  <a:lnTo>
                    <a:pt x="247" y="161"/>
                  </a:lnTo>
                  <a:lnTo>
                    <a:pt x="247" y="163"/>
                  </a:lnTo>
                  <a:lnTo>
                    <a:pt x="247" y="164"/>
                  </a:lnTo>
                  <a:lnTo>
                    <a:pt x="248" y="164"/>
                  </a:lnTo>
                  <a:lnTo>
                    <a:pt x="248" y="165"/>
                  </a:lnTo>
                  <a:lnTo>
                    <a:pt x="248" y="167"/>
                  </a:lnTo>
                  <a:lnTo>
                    <a:pt x="249" y="167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49" y="171"/>
                  </a:lnTo>
                  <a:lnTo>
                    <a:pt x="249" y="173"/>
                  </a:lnTo>
                  <a:lnTo>
                    <a:pt x="249" y="174"/>
                  </a:lnTo>
                  <a:lnTo>
                    <a:pt x="249" y="176"/>
                  </a:lnTo>
                  <a:lnTo>
                    <a:pt x="251" y="176"/>
                  </a:lnTo>
                  <a:lnTo>
                    <a:pt x="251" y="177"/>
                  </a:lnTo>
                  <a:lnTo>
                    <a:pt x="251" y="178"/>
                  </a:lnTo>
                  <a:lnTo>
                    <a:pt x="252" y="178"/>
                  </a:lnTo>
                  <a:lnTo>
                    <a:pt x="252" y="180"/>
                  </a:lnTo>
                  <a:lnTo>
                    <a:pt x="252" y="181"/>
                  </a:lnTo>
                  <a:lnTo>
                    <a:pt x="253" y="181"/>
                  </a:lnTo>
                  <a:lnTo>
                    <a:pt x="253" y="183"/>
                  </a:lnTo>
                  <a:lnTo>
                    <a:pt x="253" y="184"/>
                  </a:lnTo>
                  <a:lnTo>
                    <a:pt x="253" y="186"/>
                  </a:lnTo>
                  <a:lnTo>
                    <a:pt x="253" y="187"/>
                  </a:lnTo>
                  <a:lnTo>
                    <a:pt x="253" y="188"/>
                  </a:lnTo>
                  <a:lnTo>
                    <a:pt x="255" y="190"/>
                  </a:lnTo>
                  <a:lnTo>
                    <a:pt x="255" y="191"/>
                  </a:lnTo>
                  <a:lnTo>
                    <a:pt x="256" y="191"/>
                  </a:lnTo>
                  <a:lnTo>
                    <a:pt x="256" y="193"/>
                  </a:lnTo>
                  <a:lnTo>
                    <a:pt x="256" y="194"/>
                  </a:lnTo>
                  <a:lnTo>
                    <a:pt x="256" y="196"/>
                  </a:lnTo>
                  <a:lnTo>
                    <a:pt x="256" y="197"/>
                  </a:lnTo>
                  <a:lnTo>
                    <a:pt x="257" y="197"/>
                  </a:lnTo>
                  <a:lnTo>
                    <a:pt x="257" y="199"/>
                  </a:lnTo>
                  <a:lnTo>
                    <a:pt x="257" y="200"/>
                  </a:lnTo>
                  <a:lnTo>
                    <a:pt x="257" y="201"/>
                  </a:lnTo>
                  <a:lnTo>
                    <a:pt x="257" y="203"/>
                  </a:lnTo>
                  <a:lnTo>
                    <a:pt x="257" y="204"/>
                  </a:lnTo>
                  <a:lnTo>
                    <a:pt x="257" y="206"/>
                  </a:lnTo>
                  <a:lnTo>
                    <a:pt x="259" y="207"/>
                  </a:lnTo>
                  <a:lnTo>
                    <a:pt x="259" y="209"/>
                  </a:lnTo>
                  <a:lnTo>
                    <a:pt x="260" y="210"/>
                  </a:lnTo>
                  <a:lnTo>
                    <a:pt x="260" y="212"/>
                  </a:lnTo>
                  <a:lnTo>
                    <a:pt x="260" y="213"/>
                  </a:lnTo>
                  <a:lnTo>
                    <a:pt x="262" y="213"/>
                  </a:lnTo>
                  <a:lnTo>
                    <a:pt x="262" y="214"/>
                  </a:lnTo>
                  <a:lnTo>
                    <a:pt x="262" y="216"/>
                  </a:lnTo>
                  <a:lnTo>
                    <a:pt x="263" y="217"/>
                  </a:lnTo>
                  <a:lnTo>
                    <a:pt x="263" y="219"/>
                  </a:lnTo>
                  <a:lnTo>
                    <a:pt x="262" y="220"/>
                  </a:lnTo>
                  <a:lnTo>
                    <a:pt x="262" y="222"/>
                  </a:lnTo>
                  <a:lnTo>
                    <a:pt x="262" y="223"/>
                  </a:lnTo>
                  <a:lnTo>
                    <a:pt x="260" y="225"/>
                  </a:lnTo>
                  <a:lnTo>
                    <a:pt x="260" y="226"/>
                  </a:lnTo>
                  <a:lnTo>
                    <a:pt x="259" y="226"/>
                  </a:lnTo>
                  <a:lnTo>
                    <a:pt x="257" y="227"/>
                  </a:lnTo>
                  <a:lnTo>
                    <a:pt x="256" y="229"/>
                  </a:lnTo>
                  <a:lnTo>
                    <a:pt x="255" y="230"/>
                  </a:lnTo>
                  <a:lnTo>
                    <a:pt x="255" y="232"/>
                  </a:lnTo>
                  <a:lnTo>
                    <a:pt x="253" y="233"/>
                  </a:lnTo>
                  <a:lnTo>
                    <a:pt x="253" y="235"/>
                  </a:lnTo>
                  <a:lnTo>
                    <a:pt x="253" y="236"/>
                  </a:lnTo>
                  <a:lnTo>
                    <a:pt x="252" y="236"/>
                  </a:lnTo>
                  <a:lnTo>
                    <a:pt x="252" y="237"/>
                  </a:lnTo>
                  <a:lnTo>
                    <a:pt x="251" y="237"/>
                  </a:lnTo>
                  <a:lnTo>
                    <a:pt x="249" y="237"/>
                  </a:lnTo>
                  <a:lnTo>
                    <a:pt x="249" y="239"/>
                  </a:lnTo>
                  <a:lnTo>
                    <a:pt x="248" y="239"/>
                  </a:lnTo>
                  <a:lnTo>
                    <a:pt x="248" y="240"/>
                  </a:lnTo>
                  <a:lnTo>
                    <a:pt x="247" y="240"/>
                  </a:lnTo>
                  <a:lnTo>
                    <a:pt x="247" y="242"/>
                  </a:lnTo>
                  <a:lnTo>
                    <a:pt x="247" y="243"/>
                  </a:lnTo>
                  <a:lnTo>
                    <a:pt x="247" y="245"/>
                  </a:lnTo>
                  <a:lnTo>
                    <a:pt x="247" y="246"/>
                  </a:lnTo>
                  <a:lnTo>
                    <a:pt x="247" y="248"/>
                  </a:lnTo>
                  <a:lnTo>
                    <a:pt x="248" y="249"/>
                  </a:lnTo>
                  <a:lnTo>
                    <a:pt x="248" y="250"/>
                  </a:lnTo>
                  <a:lnTo>
                    <a:pt x="247" y="252"/>
                  </a:lnTo>
                  <a:lnTo>
                    <a:pt x="247" y="253"/>
                  </a:lnTo>
                  <a:lnTo>
                    <a:pt x="247" y="255"/>
                  </a:lnTo>
                  <a:lnTo>
                    <a:pt x="245" y="255"/>
                  </a:lnTo>
                  <a:lnTo>
                    <a:pt x="245" y="256"/>
                  </a:lnTo>
                  <a:lnTo>
                    <a:pt x="245" y="258"/>
                  </a:lnTo>
                  <a:lnTo>
                    <a:pt x="245" y="259"/>
                  </a:lnTo>
                  <a:lnTo>
                    <a:pt x="245" y="261"/>
                  </a:lnTo>
                  <a:lnTo>
                    <a:pt x="247" y="261"/>
                  </a:lnTo>
                  <a:lnTo>
                    <a:pt x="247" y="262"/>
                  </a:lnTo>
                  <a:lnTo>
                    <a:pt x="248" y="263"/>
                  </a:lnTo>
                  <a:lnTo>
                    <a:pt x="248" y="265"/>
                  </a:lnTo>
                  <a:lnTo>
                    <a:pt x="249" y="265"/>
                  </a:lnTo>
                  <a:lnTo>
                    <a:pt x="249" y="266"/>
                  </a:lnTo>
                  <a:lnTo>
                    <a:pt x="249" y="268"/>
                  </a:lnTo>
                  <a:lnTo>
                    <a:pt x="251" y="268"/>
                  </a:lnTo>
                  <a:lnTo>
                    <a:pt x="251" y="269"/>
                  </a:lnTo>
                  <a:lnTo>
                    <a:pt x="251" y="271"/>
                  </a:lnTo>
                  <a:lnTo>
                    <a:pt x="251" y="272"/>
                  </a:lnTo>
                  <a:lnTo>
                    <a:pt x="251" y="273"/>
                  </a:lnTo>
                  <a:lnTo>
                    <a:pt x="249" y="275"/>
                  </a:lnTo>
                  <a:lnTo>
                    <a:pt x="249" y="276"/>
                  </a:lnTo>
                  <a:lnTo>
                    <a:pt x="249" y="278"/>
                  </a:lnTo>
                  <a:lnTo>
                    <a:pt x="251" y="279"/>
                  </a:lnTo>
                  <a:lnTo>
                    <a:pt x="251" y="281"/>
                  </a:lnTo>
                  <a:lnTo>
                    <a:pt x="249" y="281"/>
                  </a:lnTo>
                  <a:lnTo>
                    <a:pt x="249" y="282"/>
                  </a:lnTo>
                  <a:lnTo>
                    <a:pt x="248" y="284"/>
                  </a:lnTo>
                  <a:lnTo>
                    <a:pt x="248" y="285"/>
                  </a:lnTo>
                  <a:lnTo>
                    <a:pt x="248" y="286"/>
                  </a:lnTo>
                  <a:lnTo>
                    <a:pt x="248" y="288"/>
                  </a:lnTo>
                  <a:lnTo>
                    <a:pt x="248" y="289"/>
                  </a:lnTo>
                  <a:lnTo>
                    <a:pt x="248" y="291"/>
                  </a:lnTo>
                  <a:lnTo>
                    <a:pt x="248" y="292"/>
                  </a:lnTo>
                  <a:lnTo>
                    <a:pt x="249" y="294"/>
                  </a:lnTo>
                  <a:lnTo>
                    <a:pt x="249" y="295"/>
                  </a:lnTo>
                  <a:lnTo>
                    <a:pt x="249" y="297"/>
                  </a:lnTo>
                  <a:lnTo>
                    <a:pt x="248" y="297"/>
                  </a:lnTo>
                  <a:lnTo>
                    <a:pt x="248" y="298"/>
                  </a:lnTo>
                  <a:lnTo>
                    <a:pt x="248" y="299"/>
                  </a:lnTo>
                  <a:lnTo>
                    <a:pt x="249" y="299"/>
                  </a:lnTo>
                  <a:lnTo>
                    <a:pt x="249" y="301"/>
                  </a:lnTo>
                  <a:lnTo>
                    <a:pt x="251" y="299"/>
                  </a:lnTo>
                  <a:lnTo>
                    <a:pt x="252" y="299"/>
                  </a:lnTo>
                  <a:lnTo>
                    <a:pt x="253" y="299"/>
                  </a:lnTo>
                  <a:lnTo>
                    <a:pt x="255" y="301"/>
                  </a:lnTo>
                  <a:lnTo>
                    <a:pt x="256" y="301"/>
                  </a:lnTo>
                  <a:lnTo>
                    <a:pt x="257" y="301"/>
                  </a:lnTo>
                  <a:lnTo>
                    <a:pt x="257" y="299"/>
                  </a:lnTo>
                  <a:lnTo>
                    <a:pt x="259" y="299"/>
                  </a:lnTo>
                  <a:lnTo>
                    <a:pt x="259" y="298"/>
                  </a:lnTo>
                  <a:lnTo>
                    <a:pt x="260" y="298"/>
                  </a:lnTo>
                  <a:lnTo>
                    <a:pt x="260" y="297"/>
                  </a:lnTo>
                  <a:lnTo>
                    <a:pt x="260" y="295"/>
                  </a:lnTo>
                  <a:lnTo>
                    <a:pt x="262" y="295"/>
                  </a:lnTo>
                  <a:lnTo>
                    <a:pt x="262" y="294"/>
                  </a:lnTo>
                  <a:lnTo>
                    <a:pt x="263" y="294"/>
                  </a:lnTo>
                  <a:lnTo>
                    <a:pt x="264" y="294"/>
                  </a:lnTo>
                  <a:lnTo>
                    <a:pt x="266" y="294"/>
                  </a:lnTo>
                  <a:lnTo>
                    <a:pt x="267" y="295"/>
                  </a:lnTo>
                  <a:lnTo>
                    <a:pt x="268" y="295"/>
                  </a:lnTo>
                  <a:lnTo>
                    <a:pt x="270" y="295"/>
                  </a:lnTo>
                  <a:lnTo>
                    <a:pt x="271" y="295"/>
                  </a:lnTo>
                  <a:lnTo>
                    <a:pt x="273" y="295"/>
                  </a:lnTo>
                  <a:lnTo>
                    <a:pt x="273" y="294"/>
                  </a:lnTo>
                  <a:lnTo>
                    <a:pt x="274" y="294"/>
                  </a:lnTo>
                  <a:lnTo>
                    <a:pt x="275" y="294"/>
                  </a:lnTo>
                  <a:lnTo>
                    <a:pt x="277" y="294"/>
                  </a:lnTo>
                  <a:lnTo>
                    <a:pt x="278" y="294"/>
                  </a:lnTo>
                  <a:lnTo>
                    <a:pt x="278" y="295"/>
                  </a:lnTo>
                  <a:lnTo>
                    <a:pt x="279" y="295"/>
                  </a:lnTo>
                  <a:lnTo>
                    <a:pt x="282" y="294"/>
                  </a:lnTo>
                  <a:lnTo>
                    <a:pt x="285" y="294"/>
                  </a:lnTo>
                  <a:lnTo>
                    <a:pt x="286" y="294"/>
                  </a:lnTo>
                  <a:lnTo>
                    <a:pt x="286" y="292"/>
                  </a:lnTo>
                  <a:lnTo>
                    <a:pt x="286" y="294"/>
                  </a:lnTo>
                  <a:lnTo>
                    <a:pt x="288" y="294"/>
                  </a:lnTo>
                  <a:lnTo>
                    <a:pt x="288" y="295"/>
                  </a:lnTo>
                  <a:lnTo>
                    <a:pt x="289" y="295"/>
                  </a:lnTo>
                  <a:lnTo>
                    <a:pt x="290" y="299"/>
                  </a:lnTo>
                  <a:lnTo>
                    <a:pt x="292" y="299"/>
                  </a:lnTo>
                  <a:lnTo>
                    <a:pt x="292" y="298"/>
                  </a:lnTo>
                  <a:lnTo>
                    <a:pt x="293" y="298"/>
                  </a:lnTo>
                  <a:lnTo>
                    <a:pt x="293" y="297"/>
                  </a:lnTo>
                  <a:lnTo>
                    <a:pt x="294" y="295"/>
                  </a:lnTo>
                  <a:lnTo>
                    <a:pt x="294" y="294"/>
                  </a:lnTo>
                  <a:lnTo>
                    <a:pt x="294" y="292"/>
                  </a:lnTo>
                  <a:lnTo>
                    <a:pt x="296" y="291"/>
                  </a:lnTo>
                  <a:lnTo>
                    <a:pt x="296" y="289"/>
                  </a:lnTo>
                  <a:lnTo>
                    <a:pt x="297" y="289"/>
                  </a:lnTo>
                  <a:lnTo>
                    <a:pt x="299" y="289"/>
                  </a:lnTo>
                  <a:lnTo>
                    <a:pt x="299" y="288"/>
                  </a:lnTo>
                  <a:lnTo>
                    <a:pt x="300" y="288"/>
                  </a:lnTo>
                  <a:lnTo>
                    <a:pt x="300" y="286"/>
                  </a:lnTo>
                  <a:lnTo>
                    <a:pt x="300" y="285"/>
                  </a:lnTo>
                  <a:lnTo>
                    <a:pt x="300" y="284"/>
                  </a:lnTo>
                  <a:lnTo>
                    <a:pt x="301" y="284"/>
                  </a:lnTo>
                  <a:lnTo>
                    <a:pt x="301" y="285"/>
                  </a:lnTo>
                  <a:lnTo>
                    <a:pt x="303" y="285"/>
                  </a:lnTo>
                  <a:lnTo>
                    <a:pt x="304" y="285"/>
                  </a:lnTo>
                  <a:lnTo>
                    <a:pt x="304" y="284"/>
                  </a:lnTo>
                  <a:lnTo>
                    <a:pt x="305" y="284"/>
                  </a:lnTo>
                  <a:lnTo>
                    <a:pt x="307" y="284"/>
                  </a:lnTo>
                  <a:lnTo>
                    <a:pt x="308" y="284"/>
                  </a:lnTo>
                  <a:lnTo>
                    <a:pt x="308" y="282"/>
                  </a:lnTo>
                  <a:lnTo>
                    <a:pt x="308" y="284"/>
                  </a:lnTo>
                  <a:lnTo>
                    <a:pt x="310" y="285"/>
                  </a:lnTo>
                  <a:lnTo>
                    <a:pt x="310" y="286"/>
                  </a:lnTo>
                  <a:lnTo>
                    <a:pt x="310" y="288"/>
                  </a:lnTo>
                  <a:lnTo>
                    <a:pt x="310" y="289"/>
                  </a:lnTo>
                  <a:lnTo>
                    <a:pt x="310" y="291"/>
                  </a:lnTo>
                  <a:lnTo>
                    <a:pt x="311" y="291"/>
                  </a:lnTo>
                  <a:lnTo>
                    <a:pt x="311" y="292"/>
                  </a:lnTo>
                  <a:lnTo>
                    <a:pt x="312" y="292"/>
                  </a:lnTo>
                  <a:lnTo>
                    <a:pt x="312" y="294"/>
                  </a:lnTo>
                  <a:lnTo>
                    <a:pt x="314" y="295"/>
                  </a:lnTo>
                  <a:lnTo>
                    <a:pt x="314" y="297"/>
                  </a:lnTo>
                  <a:lnTo>
                    <a:pt x="315" y="297"/>
                  </a:lnTo>
                  <a:lnTo>
                    <a:pt x="315" y="298"/>
                  </a:lnTo>
                  <a:lnTo>
                    <a:pt x="316" y="298"/>
                  </a:lnTo>
                  <a:lnTo>
                    <a:pt x="318" y="298"/>
                  </a:lnTo>
                  <a:lnTo>
                    <a:pt x="319" y="298"/>
                  </a:lnTo>
                  <a:lnTo>
                    <a:pt x="321" y="298"/>
                  </a:lnTo>
                  <a:lnTo>
                    <a:pt x="322" y="298"/>
                  </a:lnTo>
                  <a:lnTo>
                    <a:pt x="322" y="299"/>
                  </a:lnTo>
                  <a:lnTo>
                    <a:pt x="323" y="299"/>
                  </a:lnTo>
                  <a:lnTo>
                    <a:pt x="323" y="298"/>
                  </a:lnTo>
                  <a:lnTo>
                    <a:pt x="325" y="298"/>
                  </a:lnTo>
                  <a:lnTo>
                    <a:pt x="326" y="298"/>
                  </a:lnTo>
                  <a:lnTo>
                    <a:pt x="327" y="298"/>
                  </a:lnTo>
                  <a:lnTo>
                    <a:pt x="329" y="298"/>
                  </a:lnTo>
                  <a:lnTo>
                    <a:pt x="330" y="298"/>
                  </a:lnTo>
                  <a:lnTo>
                    <a:pt x="331" y="298"/>
                  </a:lnTo>
                  <a:lnTo>
                    <a:pt x="333" y="298"/>
                  </a:lnTo>
                  <a:lnTo>
                    <a:pt x="333" y="299"/>
                  </a:lnTo>
                  <a:lnTo>
                    <a:pt x="333" y="301"/>
                  </a:lnTo>
                  <a:lnTo>
                    <a:pt x="333" y="302"/>
                  </a:lnTo>
                  <a:lnTo>
                    <a:pt x="333" y="304"/>
                  </a:lnTo>
                  <a:lnTo>
                    <a:pt x="334" y="304"/>
                  </a:lnTo>
                  <a:lnTo>
                    <a:pt x="336" y="304"/>
                  </a:lnTo>
                  <a:lnTo>
                    <a:pt x="337" y="304"/>
                  </a:lnTo>
                  <a:lnTo>
                    <a:pt x="338" y="304"/>
                  </a:lnTo>
                  <a:lnTo>
                    <a:pt x="340" y="304"/>
                  </a:lnTo>
                  <a:lnTo>
                    <a:pt x="341" y="305"/>
                  </a:lnTo>
                  <a:lnTo>
                    <a:pt x="342" y="307"/>
                  </a:lnTo>
                  <a:lnTo>
                    <a:pt x="342" y="308"/>
                  </a:lnTo>
                  <a:lnTo>
                    <a:pt x="344" y="308"/>
                  </a:lnTo>
                  <a:lnTo>
                    <a:pt x="345" y="308"/>
                  </a:lnTo>
                  <a:lnTo>
                    <a:pt x="347" y="308"/>
                  </a:lnTo>
                  <a:lnTo>
                    <a:pt x="348" y="310"/>
                  </a:lnTo>
                  <a:lnTo>
                    <a:pt x="348" y="311"/>
                  </a:lnTo>
                  <a:lnTo>
                    <a:pt x="347" y="311"/>
                  </a:lnTo>
                  <a:lnTo>
                    <a:pt x="347" y="312"/>
                  </a:lnTo>
                  <a:lnTo>
                    <a:pt x="345" y="312"/>
                  </a:lnTo>
                  <a:lnTo>
                    <a:pt x="347" y="312"/>
                  </a:lnTo>
                  <a:lnTo>
                    <a:pt x="347" y="314"/>
                  </a:lnTo>
                  <a:lnTo>
                    <a:pt x="348" y="314"/>
                  </a:lnTo>
                  <a:lnTo>
                    <a:pt x="348" y="315"/>
                  </a:lnTo>
                  <a:lnTo>
                    <a:pt x="349" y="315"/>
                  </a:lnTo>
                  <a:lnTo>
                    <a:pt x="349" y="317"/>
                  </a:lnTo>
                  <a:lnTo>
                    <a:pt x="348" y="317"/>
                  </a:lnTo>
                  <a:lnTo>
                    <a:pt x="348" y="318"/>
                  </a:lnTo>
                  <a:lnTo>
                    <a:pt x="348" y="320"/>
                  </a:lnTo>
                  <a:lnTo>
                    <a:pt x="348" y="321"/>
                  </a:lnTo>
                  <a:lnTo>
                    <a:pt x="349" y="322"/>
                  </a:lnTo>
                  <a:lnTo>
                    <a:pt x="348" y="322"/>
                  </a:lnTo>
                  <a:lnTo>
                    <a:pt x="347" y="324"/>
                  </a:lnTo>
                  <a:lnTo>
                    <a:pt x="342" y="327"/>
                  </a:lnTo>
                  <a:lnTo>
                    <a:pt x="344" y="327"/>
                  </a:lnTo>
                  <a:lnTo>
                    <a:pt x="345" y="328"/>
                  </a:lnTo>
                  <a:lnTo>
                    <a:pt x="347" y="328"/>
                  </a:lnTo>
                  <a:lnTo>
                    <a:pt x="348" y="328"/>
                  </a:lnTo>
                  <a:lnTo>
                    <a:pt x="348" y="330"/>
                  </a:lnTo>
                  <a:lnTo>
                    <a:pt x="349" y="330"/>
                  </a:lnTo>
                  <a:lnTo>
                    <a:pt x="351" y="330"/>
                  </a:lnTo>
                  <a:lnTo>
                    <a:pt x="351" y="328"/>
                  </a:lnTo>
                  <a:lnTo>
                    <a:pt x="352" y="328"/>
                  </a:lnTo>
                  <a:lnTo>
                    <a:pt x="353" y="328"/>
                  </a:lnTo>
                  <a:lnTo>
                    <a:pt x="353" y="327"/>
                  </a:lnTo>
                  <a:lnTo>
                    <a:pt x="355" y="327"/>
                  </a:lnTo>
                  <a:lnTo>
                    <a:pt x="355" y="325"/>
                  </a:lnTo>
                  <a:lnTo>
                    <a:pt x="355" y="324"/>
                  </a:lnTo>
                  <a:lnTo>
                    <a:pt x="355" y="322"/>
                  </a:lnTo>
                  <a:lnTo>
                    <a:pt x="356" y="322"/>
                  </a:lnTo>
                  <a:lnTo>
                    <a:pt x="356" y="321"/>
                  </a:lnTo>
                  <a:lnTo>
                    <a:pt x="356" y="320"/>
                  </a:lnTo>
                  <a:lnTo>
                    <a:pt x="355" y="318"/>
                  </a:lnTo>
                  <a:lnTo>
                    <a:pt x="355" y="317"/>
                  </a:lnTo>
                  <a:lnTo>
                    <a:pt x="355" y="315"/>
                  </a:lnTo>
                  <a:lnTo>
                    <a:pt x="355" y="314"/>
                  </a:lnTo>
                  <a:lnTo>
                    <a:pt x="355" y="312"/>
                  </a:lnTo>
                  <a:lnTo>
                    <a:pt x="355" y="311"/>
                  </a:lnTo>
                  <a:lnTo>
                    <a:pt x="355" y="310"/>
                  </a:lnTo>
                  <a:lnTo>
                    <a:pt x="356" y="310"/>
                  </a:lnTo>
                  <a:lnTo>
                    <a:pt x="356" y="308"/>
                  </a:lnTo>
                  <a:lnTo>
                    <a:pt x="358" y="307"/>
                  </a:lnTo>
                  <a:lnTo>
                    <a:pt x="359" y="307"/>
                  </a:lnTo>
                  <a:lnTo>
                    <a:pt x="359" y="308"/>
                  </a:lnTo>
                  <a:lnTo>
                    <a:pt x="360" y="308"/>
                  </a:lnTo>
                  <a:lnTo>
                    <a:pt x="362" y="308"/>
                  </a:lnTo>
                  <a:lnTo>
                    <a:pt x="363" y="308"/>
                  </a:lnTo>
                  <a:lnTo>
                    <a:pt x="363" y="310"/>
                  </a:lnTo>
                  <a:lnTo>
                    <a:pt x="364" y="310"/>
                  </a:lnTo>
                  <a:lnTo>
                    <a:pt x="367" y="310"/>
                  </a:lnTo>
                  <a:lnTo>
                    <a:pt x="368" y="310"/>
                  </a:lnTo>
                  <a:lnTo>
                    <a:pt x="370" y="310"/>
                  </a:lnTo>
                  <a:lnTo>
                    <a:pt x="371" y="310"/>
                  </a:lnTo>
                  <a:lnTo>
                    <a:pt x="373" y="310"/>
                  </a:lnTo>
                  <a:lnTo>
                    <a:pt x="374" y="310"/>
                  </a:lnTo>
                  <a:lnTo>
                    <a:pt x="374" y="308"/>
                  </a:lnTo>
                  <a:lnTo>
                    <a:pt x="375" y="310"/>
                  </a:lnTo>
                  <a:lnTo>
                    <a:pt x="374" y="310"/>
                  </a:lnTo>
                  <a:lnTo>
                    <a:pt x="374" y="311"/>
                  </a:lnTo>
                  <a:lnTo>
                    <a:pt x="374" y="312"/>
                  </a:lnTo>
                  <a:lnTo>
                    <a:pt x="375" y="312"/>
                  </a:lnTo>
                  <a:lnTo>
                    <a:pt x="378" y="314"/>
                  </a:lnTo>
                  <a:lnTo>
                    <a:pt x="381" y="314"/>
                  </a:lnTo>
                  <a:lnTo>
                    <a:pt x="384" y="315"/>
                  </a:lnTo>
                  <a:lnTo>
                    <a:pt x="385" y="315"/>
                  </a:lnTo>
                  <a:lnTo>
                    <a:pt x="386" y="315"/>
                  </a:lnTo>
                  <a:lnTo>
                    <a:pt x="386" y="317"/>
                  </a:lnTo>
                  <a:lnTo>
                    <a:pt x="388" y="317"/>
                  </a:lnTo>
                  <a:lnTo>
                    <a:pt x="389" y="315"/>
                  </a:lnTo>
                  <a:lnTo>
                    <a:pt x="390" y="315"/>
                  </a:lnTo>
                  <a:lnTo>
                    <a:pt x="392" y="315"/>
                  </a:lnTo>
                  <a:lnTo>
                    <a:pt x="393" y="315"/>
                  </a:lnTo>
                  <a:lnTo>
                    <a:pt x="393" y="314"/>
                  </a:lnTo>
                  <a:lnTo>
                    <a:pt x="395" y="314"/>
                  </a:lnTo>
                  <a:lnTo>
                    <a:pt x="396" y="314"/>
                  </a:lnTo>
                  <a:lnTo>
                    <a:pt x="396" y="312"/>
                  </a:lnTo>
                  <a:lnTo>
                    <a:pt x="397" y="312"/>
                  </a:lnTo>
                  <a:lnTo>
                    <a:pt x="397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400" y="312"/>
                  </a:lnTo>
                  <a:lnTo>
                    <a:pt x="401" y="312"/>
                  </a:lnTo>
                  <a:lnTo>
                    <a:pt x="401" y="314"/>
                  </a:lnTo>
                  <a:lnTo>
                    <a:pt x="403" y="314"/>
                  </a:lnTo>
                  <a:lnTo>
                    <a:pt x="404" y="314"/>
                  </a:lnTo>
                  <a:lnTo>
                    <a:pt x="405" y="314"/>
                  </a:lnTo>
                  <a:lnTo>
                    <a:pt x="405" y="315"/>
                  </a:lnTo>
                  <a:lnTo>
                    <a:pt x="407" y="315"/>
                  </a:lnTo>
                  <a:lnTo>
                    <a:pt x="407" y="317"/>
                  </a:lnTo>
                  <a:lnTo>
                    <a:pt x="407" y="318"/>
                  </a:lnTo>
                  <a:lnTo>
                    <a:pt x="407" y="320"/>
                  </a:lnTo>
                  <a:lnTo>
                    <a:pt x="407" y="321"/>
                  </a:lnTo>
                  <a:lnTo>
                    <a:pt x="408" y="321"/>
                  </a:lnTo>
                  <a:lnTo>
                    <a:pt x="408" y="322"/>
                  </a:lnTo>
                  <a:lnTo>
                    <a:pt x="408" y="324"/>
                  </a:lnTo>
                  <a:lnTo>
                    <a:pt x="408" y="325"/>
                  </a:lnTo>
                  <a:lnTo>
                    <a:pt x="410" y="327"/>
                  </a:lnTo>
                  <a:lnTo>
                    <a:pt x="410" y="328"/>
                  </a:lnTo>
                  <a:lnTo>
                    <a:pt x="411" y="328"/>
                  </a:lnTo>
                  <a:lnTo>
                    <a:pt x="412" y="328"/>
                  </a:lnTo>
                  <a:lnTo>
                    <a:pt x="412" y="330"/>
                  </a:lnTo>
                  <a:lnTo>
                    <a:pt x="414" y="330"/>
                  </a:lnTo>
                  <a:lnTo>
                    <a:pt x="422" y="333"/>
                  </a:lnTo>
                  <a:lnTo>
                    <a:pt x="426" y="331"/>
                  </a:lnTo>
                  <a:lnTo>
                    <a:pt x="426" y="333"/>
                  </a:lnTo>
                  <a:lnTo>
                    <a:pt x="425" y="333"/>
                  </a:lnTo>
                  <a:lnTo>
                    <a:pt x="425" y="334"/>
                  </a:lnTo>
                  <a:lnTo>
                    <a:pt x="425" y="335"/>
                  </a:lnTo>
                  <a:lnTo>
                    <a:pt x="425" y="337"/>
                  </a:lnTo>
                  <a:lnTo>
                    <a:pt x="425" y="338"/>
                  </a:lnTo>
                  <a:lnTo>
                    <a:pt x="423" y="340"/>
                  </a:lnTo>
                  <a:lnTo>
                    <a:pt x="423" y="341"/>
                  </a:lnTo>
                  <a:lnTo>
                    <a:pt x="422" y="341"/>
                  </a:lnTo>
                  <a:lnTo>
                    <a:pt x="422" y="343"/>
                  </a:lnTo>
                  <a:lnTo>
                    <a:pt x="422" y="344"/>
                  </a:lnTo>
                  <a:lnTo>
                    <a:pt x="421" y="346"/>
                  </a:lnTo>
                  <a:lnTo>
                    <a:pt x="421" y="347"/>
                  </a:lnTo>
                  <a:lnTo>
                    <a:pt x="422" y="347"/>
                  </a:lnTo>
                  <a:lnTo>
                    <a:pt x="422" y="348"/>
                  </a:lnTo>
                  <a:lnTo>
                    <a:pt x="423" y="348"/>
                  </a:lnTo>
                  <a:lnTo>
                    <a:pt x="423" y="350"/>
                  </a:lnTo>
                  <a:lnTo>
                    <a:pt x="425" y="350"/>
                  </a:lnTo>
                  <a:lnTo>
                    <a:pt x="425" y="351"/>
                  </a:lnTo>
                  <a:lnTo>
                    <a:pt x="426" y="351"/>
                  </a:lnTo>
                  <a:lnTo>
                    <a:pt x="427" y="351"/>
                  </a:lnTo>
                  <a:lnTo>
                    <a:pt x="429" y="351"/>
                  </a:lnTo>
                  <a:lnTo>
                    <a:pt x="430" y="351"/>
                  </a:lnTo>
                  <a:lnTo>
                    <a:pt x="432" y="353"/>
                  </a:lnTo>
                  <a:lnTo>
                    <a:pt x="433" y="353"/>
                  </a:lnTo>
                  <a:lnTo>
                    <a:pt x="433" y="354"/>
                  </a:lnTo>
                  <a:lnTo>
                    <a:pt x="434" y="354"/>
                  </a:lnTo>
                  <a:lnTo>
                    <a:pt x="434" y="356"/>
                  </a:lnTo>
                  <a:lnTo>
                    <a:pt x="436" y="357"/>
                  </a:lnTo>
                  <a:lnTo>
                    <a:pt x="436" y="359"/>
                  </a:lnTo>
                  <a:lnTo>
                    <a:pt x="436" y="360"/>
                  </a:lnTo>
                  <a:lnTo>
                    <a:pt x="437" y="360"/>
                  </a:lnTo>
                  <a:lnTo>
                    <a:pt x="438" y="360"/>
                  </a:lnTo>
                  <a:lnTo>
                    <a:pt x="440" y="360"/>
                  </a:lnTo>
                  <a:lnTo>
                    <a:pt x="441" y="360"/>
                  </a:lnTo>
                  <a:lnTo>
                    <a:pt x="442" y="360"/>
                  </a:lnTo>
                  <a:lnTo>
                    <a:pt x="442" y="361"/>
                  </a:lnTo>
                  <a:lnTo>
                    <a:pt x="444" y="361"/>
                  </a:lnTo>
                  <a:lnTo>
                    <a:pt x="444" y="360"/>
                  </a:lnTo>
                  <a:lnTo>
                    <a:pt x="445" y="360"/>
                  </a:lnTo>
                  <a:lnTo>
                    <a:pt x="445" y="361"/>
                  </a:lnTo>
                  <a:lnTo>
                    <a:pt x="447" y="361"/>
                  </a:lnTo>
                  <a:lnTo>
                    <a:pt x="447" y="363"/>
                  </a:lnTo>
                  <a:lnTo>
                    <a:pt x="448" y="364"/>
                  </a:lnTo>
                  <a:lnTo>
                    <a:pt x="448" y="366"/>
                  </a:lnTo>
                  <a:lnTo>
                    <a:pt x="448" y="367"/>
                  </a:lnTo>
                  <a:lnTo>
                    <a:pt x="448" y="369"/>
                  </a:lnTo>
                  <a:lnTo>
                    <a:pt x="447" y="369"/>
                  </a:lnTo>
                  <a:lnTo>
                    <a:pt x="448" y="369"/>
                  </a:lnTo>
                  <a:lnTo>
                    <a:pt x="449" y="369"/>
                  </a:lnTo>
                  <a:lnTo>
                    <a:pt x="451" y="369"/>
                  </a:lnTo>
                  <a:lnTo>
                    <a:pt x="452" y="369"/>
                  </a:lnTo>
                  <a:lnTo>
                    <a:pt x="453" y="369"/>
                  </a:lnTo>
                  <a:lnTo>
                    <a:pt x="455" y="369"/>
                  </a:lnTo>
                  <a:lnTo>
                    <a:pt x="456" y="369"/>
                  </a:lnTo>
                  <a:lnTo>
                    <a:pt x="456" y="370"/>
                  </a:lnTo>
                  <a:lnTo>
                    <a:pt x="458" y="370"/>
                  </a:lnTo>
                  <a:lnTo>
                    <a:pt x="459" y="369"/>
                  </a:lnTo>
                  <a:lnTo>
                    <a:pt x="460" y="366"/>
                  </a:lnTo>
                  <a:lnTo>
                    <a:pt x="462" y="366"/>
                  </a:lnTo>
                  <a:lnTo>
                    <a:pt x="462" y="364"/>
                  </a:lnTo>
                  <a:lnTo>
                    <a:pt x="463" y="364"/>
                  </a:lnTo>
                  <a:lnTo>
                    <a:pt x="463" y="363"/>
                  </a:lnTo>
                  <a:lnTo>
                    <a:pt x="463" y="364"/>
                  </a:lnTo>
                  <a:lnTo>
                    <a:pt x="463" y="366"/>
                  </a:lnTo>
                  <a:lnTo>
                    <a:pt x="464" y="367"/>
                  </a:lnTo>
                  <a:lnTo>
                    <a:pt x="463" y="367"/>
                  </a:lnTo>
                  <a:lnTo>
                    <a:pt x="466" y="369"/>
                  </a:lnTo>
                  <a:lnTo>
                    <a:pt x="467" y="369"/>
                  </a:lnTo>
                  <a:lnTo>
                    <a:pt x="467" y="367"/>
                  </a:lnTo>
                  <a:lnTo>
                    <a:pt x="469" y="367"/>
                  </a:lnTo>
                  <a:lnTo>
                    <a:pt x="469" y="369"/>
                  </a:lnTo>
                  <a:lnTo>
                    <a:pt x="469" y="370"/>
                  </a:lnTo>
                  <a:lnTo>
                    <a:pt x="467" y="370"/>
                  </a:lnTo>
                  <a:lnTo>
                    <a:pt x="467" y="371"/>
                  </a:lnTo>
                  <a:lnTo>
                    <a:pt x="467" y="373"/>
                  </a:lnTo>
                  <a:lnTo>
                    <a:pt x="466" y="373"/>
                  </a:lnTo>
                  <a:lnTo>
                    <a:pt x="466" y="376"/>
                  </a:lnTo>
                  <a:lnTo>
                    <a:pt x="466" y="377"/>
                  </a:lnTo>
                  <a:lnTo>
                    <a:pt x="466" y="380"/>
                  </a:lnTo>
                  <a:lnTo>
                    <a:pt x="466" y="383"/>
                  </a:lnTo>
                  <a:lnTo>
                    <a:pt x="466" y="384"/>
                  </a:lnTo>
                  <a:lnTo>
                    <a:pt x="464" y="386"/>
                  </a:lnTo>
                  <a:lnTo>
                    <a:pt x="463" y="386"/>
                  </a:lnTo>
                  <a:lnTo>
                    <a:pt x="462" y="386"/>
                  </a:lnTo>
                  <a:lnTo>
                    <a:pt x="462" y="387"/>
                  </a:lnTo>
                  <a:lnTo>
                    <a:pt x="460" y="387"/>
                  </a:lnTo>
                  <a:lnTo>
                    <a:pt x="462" y="387"/>
                  </a:lnTo>
                  <a:lnTo>
                    <a:pt x="463" y="387"/>
                  </a:lnTo>
                  <a:lnTo>
                    <a:pt x="463" y="389"/>
                  </a:lnTo>
                  <a:lnTo>
                    <a:pt x="464" y="389"/>
                  </a:lnTo>
                  <a:lnTo>
                    <a:pt x="467" y="393"/>
                  </a:lnTo>
                  <a:lnTo>
                    <a:pt x="469" y="393"/>
                  </a:lnTo>
                  <a:lnTo>
                    <a:pt x="469" y="395"/>
                  </a:lnTo>
                  <a:lnTo>
                    <a:pt x="470" y="395"/>
                  </a:lnTo>
                  <a:lnTo>
                    <a:pt x="471" y="395"/>
                  </a:lnTo>
                  <a:lnTo>
                    <a:pt x="471" y="396"/>
                  </a:lnTo>
                  <a:lnTo>
                    <a:pt x="473" y="396"/>
                  </a:lnTo>
                  <a:lnTo>
                    <a:pt x="474" y="396"/>
                  </a:lnTo>
                  <a:lnTo>
                    <a:pt x="475" y="396"/>
                  </a:lnTo>
                  <a:lnTo>
                    <a:pt x="475" y="395"/>
                  </a:lnTo>
                  <a:lnTo>
                    <a:pt x="477" y="395"/>
                  </a:lnTo>
                  <a:lnTo>
                    <a:pt x="477" y="393"/>
                  </a:lnTo>
                  <a:lnTo>
                    <a:pt x="478" y="393"/>
                  </a:lnTo>
                  <a:lnTo>
                    <a:pt x="478" y="392"/>
                  </a:lnTo>
                  <a:lnTo>
                    <a:pt x="478" y="393"/>
                  </a:lnTo>
                  <a:lnTo>
                    <a:pt x="479" y="393"/>
                  </a:lnTo>
                  <a:lnTo>
                    <a:pt x="479" y="395"/>
                  </a:lnTo>
                  <a:lnTo>
                    <a:pt x="479" y="396"/>
                  </a:lnTo>
                  <a:lnTo>
                    <a:pt x="479" y="397"/>
                  </a:lnTo>
                  <a:lnTo>
                    <a:pt x="481" y="397"/>
                  </a:lnTo>
                  <a:lnTo>
                    <a:pt x="481" y="399"/>
                  </a:lnTo>
                  <a:lnTo>
                    <a:pt x="481" y="400"/>
                  </a:lnTo>
                  <a:lnTo>
                    <a:pt x="482" y="402"/>
                  </a:lnTo>
                  <a:lnTo>
                    <a:pt x="482" y="403"/>
                  </a:lnTo>
                  <a:lnTo>
                    <a:pt x="484" y="403"/>
                  </a:lnTo>
                  <a:lnTo>
                    <a:pt x="484" y="405"/>
                  </a:lnTo>
                  <a:lnTo>
                    <a:pt x="484" y="406"/>
                  </a:lnTo>
                  <a:lnTo>
                    <a:pt x="485" y="406"/>
                  </a:lnTo>
                  <a:lnTo>
                    <a:pt x="485" y="405"/>
                  </a:lnTo>
                  <a:lnTo>
                    <a:pt x="485" y="406"/>
                  </a:lnTo>
                  <a:lnTo>
                    <a:pt x="486" y="406"/>
                  </a:lnTo>
                  <a:lnTo>
                    <a:pt x="488" y="406"/>
                  </a:lnTo>
                  <a:lnTo>
                    <a:pt x="488" y="405"/>
                  </a:lnTo>
                  <a:lnTo>
                    <a:pt x="489" y="405"/>
                  </a:lnTo>
                  <a:lnTo>
                    <a:pt x="489" y="402"/>
                  </a:lnTo>
                  <a:lnTo>
                    <a:pt x="489" y="400"/>
                  </a:lnTo>
                  <a:lnTo>
                    <a:pt x="489" y="399"/>
                  </a:lnTo>
                  <a:lnTo>
                    <a:pt x="490" y="397"/>
                  </a:lnTo>
                  <a:lnTo>
                    <a:pt x="492" y="397"/>
                  </a:lnTo>
                  <a:lnTo>
                    <a:pt x="492" y="396"/>
                  </a:lnTo>
                  <a:lnTo>
                    <a:pt x="493" y="396"/>
                  </a:lnTo>
                  <a:lnTo>
                    <a:pt x="493" y="395"/>
                  </a:lnTo>
                  <a:lnTo>
                    <a:pt x="495" y="395"/>
                  </a:lnTo>
                  <a:lnTo>
                    <a:pt x="496" y="395"/>
                  </a:lnTo>
                  <a:lnTo>
                    <a:pt x="496" y="393"/>
                  </a:lnTo>
                  <a:lnTo>
                    <a:pt x="496" y="392"/>
                  </a:lnTo>
                  <a:lnTo>
                    <a:pt x="496" y="390"/>
                  </a:lnTo>
                  <a:lnTo>
                    <a:pt x="496" y="389"/>
                  </a:lnTo>
                  <a:lnTo>
                    <a:pt x="496" y="387"/>
                  </a:lnTo>
                  <a:lnTo>
                    <a:pt x="496" y="386"/>
                  </a:lnTo>
                  <a:lnTo>
                    <a:pt x="496" y="384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4" name="Freeform 116"/>
            <p:cNvSpPr>
              <a:spLocks/>
            </p:cNvSpPr>
            <p:nvPr/>
          </p:nvSpPr>
          <p:spPr bwMode="auto">
            <a:xfrm>
              <a:off x="3280" y="2789"/>
              <a:ext cx="130" cy="57"/>
            </a:xfrm>
            <a:custGeom>
              <a:avLst/>
              <a:gdLst>
                <a:gd name="T0" fmla="*/ 0 w 130"/>
                <a:gd name="T1" fmla="*/ 11 h 57"/>
                <a:gd name="T2" fmla="*/ 5 w 130"/>
                <a:gd name="T3" fmla="*/ 13 h 57"/>
                <a:gd name="T4" fmla="*/ 8 w 130"/>
                <a:gd name="T5" fmla="*/ 10 h 57"/>
                <a:gd name="T6" fmla="*/ 11 w 130"/>
                <a:gd name="T7" fmla="*/ 7 h 57"/>
                <a:gd name="T8" fmla="*/ 14 w 130"/>
                <a:gd name="T9" fmla="*/ 7 h 57"/>
                <a:gd name="T10" fmla="*/ 16 w 130"/>
                <a:gd name="T11" fmla="*/ 11 h 57"/>
                <a:gd name="T12" fmla="*/ 19 w 130"/>
                <a:gd name="T13" fmla="*/ 11 h 57"/>
                <a:gd name="T14" fmla="*/ 22 w 130"/>
                <a:gd name="T15" fmla="*/ 10 h 57"/>
                <a:gd name="T16" fmla="*/ 27 w 130"/>
                <a:gd name="T17" fmla="*/ 10 h 57"/>
                <a:gd name="T18" fmla="*/ 33 w 130"/>
                <a:gd name="T19" fmla="*/ 10 h 57"/>
                <a:gd name="T20" fmla="*/ 36 w 130"/>
                <a:gd name="T21" fmla="*/ 7 h 57"/>
                <a:gd name="T22" fmla="*/ 38 w 130"/>
                <a:gd name="T23" fmla="*/ 4 h 57"/>
                <a:gd name="T24" fmla="*/ 41 w 130"/>
                <a:gd name="T25" fmla="*/ 1 h 57"/>
                <a:gd name="T26" fmla="*/ 45 w 130"/>
                <a:gd name="T27" fmla="*/ 2 h 57"/>
                <a:gd name="T28" fmla="*/ 49 w 130"/>
                <a:gd name="T29" fmla="*/ 2 h 57"/>
                <a:gd name="T30" fmla="*/ 53 w 130"/>
                <a:gd name="T31" fmla="*/ 4 h 57"/>
                <a:gd name="T32" fmla="*/ 59 w 130"/>
                <a:gd name="T33" fmla="*/ 4 h 57"/>
                <a:gd name="T34" fmla="*/ 63 w 130"/>
                <a:gd name="T35" fmla="*/ 2 h 57"/>
                <a:gd name="T36" fmla="*/ 68 w 130"/>
                <a:gd name="T37" fmla="*/ 2 h 57"/>
                <a:gd name="T38" fmla="*/ 64 w 130"/>
                <a:gd name="T39" fmla="*/ 5 h 57"/>
                <a:gd name="T40" fmla="*/ 62 w 130"/>
                <a:gd name="T41" fmla="*/ 8 h 57"/>
                <a:gd name="T42" fmla="*/ 59 w 130"/>
                <a:gd name="T43" fmla="*/ 11 h 57"/>
                <a:gd name="T44" fmla="*/ 56 w 130"/>
                <a:gd name="T45" fmla="*/ 14 h 57"/>
                <a:gd name="T46" fmla="*/ 52 w 130"/>
                <a:gd name="T47" fmla="*/ 17 h 57"/>
                <a:gd name="T48" fmla="*/ 51 w 130"/>
                <a:gd name="T49" fmla="*/ 21 h 57"/>
                <a:gd name="T50" fmla="*/ 52 w 130"/>
                <a:gd name="T51" fmla="*/ 26 h 57"/>
                <a:gd name="T52" fmla="*/ 52 w 130"/>
                <a:gd name="T53" fmla="*/ 31 h 57"/>
                <a:gd name="T54" fmla="*/ 52 w 130"/>
                <a:gd name="T55" fmla="*/ 41 h 57"/>
                <a:gd name="T56" fmla="*/ 56 w 130"/>
                <a:gd name="T57" fmla="*/ 43 h 57"/>
                <a:gd name="T58" fmla="*/ 60 w 130"/>
                <a:gd name="T59" fmla="*/ 46 h 57"/>
                <a:gd name="T60" fmla="*/ 63 w 130"/>
                <a:gd name="T61" fmla="*/ 49 h 57"/>
                <a:gd name="T62" fmla="*/ 68 w 130"/>
                <a:gd name="T63" fmla="*/ 39 h 57"/>
                <a:gd name="T64" fmla="*/ 71 w 130"/>
                <a:gd name="T65" fmla="*/ 33 h 57"/>
                <a:gd name="T66" fmla="*/ 74 w 130"/>
                <a:gd name="T67" fmla="*/ 30 h 57"/>
                <a:gd name="T68" fmla="*/ 77 w 130"/>
                <a:gd name="T69" fmla="*/ 27 h 57"/>
                <a:gd name="T70" fmla="*/ 75 w 130"/>
                <a:gd name="T71" fmla="*/ 23 h 57"/>
                <a:gd name="T72" fmla="*/ 77 w 130"/>
                <a:gd name="T73" fmla="*/ 20 h 57"/>
                <a:gd name="T74" fmla="*/ 82 w 130"/>
                <a:gd name="T75" fmla="*/ 21 h 57"/>
                <a:gd name="T76" fmla="*/ 88 w 130"/>
                <a:gd name="T77" fmla="*/ 23 h 57"/>
                <a:gd name="T78" fmla="*/ 92 w 130"/>
                <a:gd name="T79" fmla="*/ 27 h 57"/>
                <a:gd name="T80" fmla="*/ 96 w 130"/>
                <a:gd name="T81" fmla="*/ 26 h 57"/>
                <a:gd name="T82" fmla="*/ 100 w 130"/>
                <a:gd name="T83" fmla="*/ 24 h 57"/>
                <a:gd name="T84" fmla="*/ 104 w 130"/>
                <a:gd name="T85" fmla="*/ 24 h 57"/>
                <a:gd name="T86" fmla="*/ 103 w 130"/>
                <a:gd name="T87" fmla="*/ 30 h 57"/>
                <a:gd name="T88" fmla="*/ 97 w 130"/>
                <a:gd name="T89" fmla="*/ 47 h 57"/>
                <a:gd name="T90" fmla="*/ 103 w 130"/>
                <a:gd name="T91" fmla="*/ 47 h 57"/>
                <a:gd name="T92" fmla="*/ 104 w 130"/>
                <a:gd name="T93" fmla="*/ 51 h 57"/>
                <a:gd name="T94" fmla="*/ 107 w 130"/>
                <a:gd name="T95" fmla="*/ 54 h 57"/>
                <a:gd name="T96" fmla="*/ 111 w 130"/>
                <a:gd name="T97" fmla="*/ 57 h 57"/>
                <a:gd name="T98" fmla="*/ 115 w 130"/>
                <a:gd name="T99" fmla="*/ 56 h 57"/>
                <a:gd name="T100" fmla="*/ 119 w 130"/>
                <a:gd name="T101" fmla="*/ 56 h 57"/>
                <a:gd name="T102" fmla="*/ 126 w 130"/>
                <a:gd name="T103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57">
                  <a:moveTo>
                    <a:pt x="0" y="15"/>
                  </a:move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6" y="7"/>
                  </a:lnTo>
                  <a:lnTo>
                    <a:pt x="36" y="5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40" y="1"/>
                  </a:lnTo>
                  <a:lnTo>
                    <a:pt x="40" y="0"/>
                  </a:lnTo>
                  <a:lnTo>
                    <a:pt x="41" y="1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6" y="2"/>
                  </a:lnTo>
                  <a:lnTo>
                    <a:pt x="46" y="1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52" y="4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2"/>
                  </a:lnTo>
                  <a:lnTo>
                    <a:pt x="68" y="2"/>
                  </a:lnTo>
                  <a:lnTo>
                    <a:pt x="67" y="4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7"/>
                  </a:lnTo>
                  <a:lnTo>
                    <a:pt x="63" y="7"/>
                  </a:lnTo>
                  <a:lnTo>
                    <a:pt x="63" y="8"/>
                  </a:lnTo>
                  <a:lnTo>
                    <a:pt x="62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59" y="10"/>
                  </a:lnTo>
                  <a:lnTo>
                    <a:pt x="59" y="11"/>
                  </a:lnTo>
                  <a:lnTo>
                    <a:pt x="57" y="11"/>
                  </a:lnTo>
                  <a:lnTo>
                    <a:pt x="57" y="13"/>
                  </a:lnTo>
                  <a:lnTo>
                    <a:pt x="56" y="13"/>
                  </a:lnTo>
                  <a:lnTo>
                    <a:pt x="56" y="14"/>
                  </a:lnTo>
                  <a:lnTo>
                    <a:pt x="55" y="14"/>
                  </a:lnTo>
                  <a:lnTo>
                    <a:pt x="53" y="15"/>
                  </a:lnTo>
                  <a:lnTo>
                    <a:pt x="52" y="15"/>
                  </a:lnTo>
                  <a:lnTo>
                    <a:pt x="52" y="17"/>
                  </a:lnTo>
                  <a:lnTo>
                    <a:pt x="52" y="18"/>
                  </a:lnTo>
                  <a:lnTo>
                    <a:pt x="51" y="18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51" y="24"/>
                  </a:lnTo>
                  <a:lnTo>
                    <a:pt x="52" y="24"/>
                  </a:lnTo>
                  <a:lnTo>
                    <a:pt x="52" y="26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2" y="31"/>
                  </a:lnTo>
                  <a:lnTo>
                    <a:pt x="52" y="33"/>
                  </a:lnTo>
                  <a:lnTo>
                    <a:pt x="52" y="34"/>
                  </a:lnTo>
                  <a:lnTo>
                    <a:pt x="52" y="36"/>
                  </a:lnTo>
                  <a:lnTo>
                    <a:pt x="52" y="41"/>
                  </a:lnTo>
                  <a:lnTo>
                    <a:pt x="53" y="41"/>
                  </a:lnTo>
                  <a:lnTo>
                    <a:pt x="53" y="43"/>
                  </a:lnTo>
                  <a:lnTo>
                    <a:pt x="55" y="43"/>
                  </a:lnTo>
                  <a:lnTo>
                    <a:pt x="56" y="43"/>
                  </a:lnTo>
                  <a:lnTo>
                    <a:pt x="57" y="43"/>
                  </a:lnTo>
                  <a:lnTo>
                    <a:pt x="59" y="44"/>
                  </a:lnTo>
                  <a:lnTo>
                    <a:pt x="60" y="44"/>
                  </a:lnTo>
                  <a:lnTo>
                    <a:pt x="60" y="46"/>
                  </a:lnTo>
                  <a:lnTo>
                    <a:pt x="62" y="46"/>
                  </a:lnTo>
                  <a:lnTo>
                    <a:pt x="62" y="47"/>
                  </a:lnTo>
                  <a:lnTo>
                    <a:pt x="63" y="47"/>
                  </a:lnTo>
                  <a:lnTo>
                    <a:pt x="63" y="49"/>
                  </a:lnTo>
                  <a:lnTo>
                    <a:pt x="64" y="47"/>
                  </a:lnTo>
                  <a:lnTo>
                    <a:pt x="66" y="44"/>
                  </a:lnTo>
                  <a:lnTo>
                    <a:pt x="67" y="41"/>
                  </a:lnTo>
                  <a:lnTo>
                    <a:pt x="68" y="39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71" y="34"/>
                  </a:lnTo>
                  <a:lnTo>
                    <a:pt x="71" y="33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74" y="31"/>
                  </a:lnTo>
                  <a:lnTo>
                    <a:pt x="74" y="30"/>
                  </a:lnTo>
                  <a:lnTo>
                    <a:pt x="75" y="30"/>
                  </a:lnTo>
                  <a:lnTo>
                    <a:pt x="75" y="28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7" y="26"/>
                  </a:lnTo>
                  <a:lnTo>
                    <a:pt x="77" y="24"/>
                  </a:lnTo>
                  <a:lnTo>
                    <a:pt x="77" y="23"/>
                  </a:lnTo>
                  <a:lnTo>
                    <a:pt x="75" y="23"/>
                  </a:lnTo>
                  <a:lnTo>
                    <a:pt x="74" y="21"/>
                  </a:lnTo>
                  <a:lnTo>
                    <a:pt x="74" y="20"/>
                  </a:lnTo>
                  <a:lnTo>
                    <a:pt x="75" y="20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1" y="20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5" y="21"/>
                  </a:lnTo>
                  <a:lnTo>
                    <a:pt x="86" y="23"/>
                  </a:lnTo>
                  <a:lnTo>
                    <a:pt x="88" y="23"/>
                  </a:lnTo>
                  <a:lnTo>
                    <a:pt x="89" y="24"/>
                  </a:lnTo>
                  <a:lnTo>
                    <a:pt x="90" y="26"/>
                  </a:lnTo>
                  <a:lnTo>
                    <a:pt x="92" y="26"/>
                  </a:lnTo>
                  <a:lnTo>
                    <a:pt x="92" y="27"/>
                  </a:lnTo>
                  <a:lnTo>
                    <a:pt x="93" y="27"/>
                  </a:lnTo>
                  <a:lnTo>
                    <a:pt x="94" y="27"/>
                  </a:lnTo>
                  <a:lnTo>
                    <a:pt x="96" y="27"/>
                  </a:lnTo>
                  <a:lnTo>
                    <a:pt x="96" y="26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0" y="26"/>
                  </a:lnTo>
                  <a:lnTo>
                    <a:pt x="100" y="24"/>
                  </a:lnTo>
                  <a:lnTo>
                    <a:pt x="101" y="24"/>
                  </a:lnTo>
                  <a:lnTo>
                    <a:pt x="103" y="23"/>
                  </a:lnTo>
                  <a:lnTo>
                    <a:pt x="104" y="23"/>
                  </a:lnTo>
                  <a:lnTo>
                    <a:pt x="104" y="24"/>
                  </a:lnTo>
                  <a:lnTo>
                    <a:pt x="104" y="26"/>
                  </a:lnTo>
                  <a:lnTo>
                    <a:pt x="104" y="27"/>
                  </a:lnTo>
                  <a:lnTo>
                    <a:pt x="104" y="28"/>
                  </a:lnTo>
                  <a:lnTo>
                    <a:pt x="103" y="30"/>
                  </a:lnTo>
                  <a:lnTo>
                    <a:pt x="101" y="36"/>
                  </a:lnTo>
                  <a:lnTo>
                    <a:pt x="100" y="40"/>
                  </a:lnTo>
                  <a:lnTo>
                    <a:pt x="96" y="47"/>
                  </a:lnTo>
                  <a:lnTo>
                    <a:pt x="97" y="47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1" y="47"/>
                  </a:lnTo>
                  <a:lnTo>
                    <a:pt x="103" y="47"/>
                  </a:lnTo>
                  <a:lnTo>
                    <a:pt x="103" y="49"/>
                  </a:lnTo>
                  <a:lnTo>
                    <a:pt x="104" y="49"/>
                  </a:lnTo>
                  <a:lnTo>
                    <a:pt x="104" y="50"/>
                  </a:lnTo>
                  <a:lnTo>
                    <a:pt x="104" y="51"/>
                  </a:lnTo>
                  <a:lnTo>
                    <a:pt x="105" y="51"/>
                  </a:lnTo>
                  <a:lnTo>
                    <a:pt x="105" y="53"/>
                  </a:lnTo>
                  <a:lnTo>
                    <a:pt x="105" y="54"/>
                  </a:lnTo>
                  <a:lnTo>
                    <a:pt x="107" y="54"/>
                  </a:lnTo>
                  <a:lnTo>
                    <a:pt x="107" y="56"/>
                  </a:lnTo>
                  <a:lnTo>
                    <a:pt x="108" y="56"/>
                  </a:lnTo>
                  <a:lnTo>
                    <a:pt x="108" y="57"/>
                  </a:lnTo>
                  <a:lnTo>
                    <a:pt x="111" y="57"/>
                  </a:lnTo>
                  <a:lnTo>
                    <a:pt x="112" y="57"/>
                  </a:lnTo>
                  <a:lnTo>
                    <a:pt x="114" y="57"/>
                  </a:lnTo>
                  <a:lnTo>
                    <a:pt x="114" y="56"/>
                  </a:lnTo>
                  <a:lnTo>
                    <a:pt x="115" y="56"/>
                  </a:lnTo>
                  <a:lnTo>
                    <a:pt x="115" y="57"/>
                  </a:lnTo>
                  <a:lnTo>
                    <a:pt x="116" y="57"/>
                  </a:lnTo>
                  <a:lnTo>
                    <a:pt x="118" y="56"/>
                  </a:lnTo>
                  <a:lnTo>
                    <a:pt x="119" y="56"/>
                  </a:lnTo>
                  <a:lnTo>
                    <a:pt x="119" y="57"/>
                  </a:lnTo>
                  <a:lnTo>
                    <a:pt x="120" y="57"/>
                  </a:lnTo>
                  <a:lnTo>
                    <a:pt x="122" y="57"/>
                  </a:lnTo>
                  <a:lnTo>
                    <a:pt x="126" y="54"/>
                  </a:lnTo>
                  <a:lnTo>
                    <a:pt x="127" y="54"/>
                  </a:lnTo>
                  <a:lnTo>
                    <a:pt x="129" y="54"/>
                  </a:lnTo>
                  <a:lnTo>
                    <a:pt x="130" y="54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5" name="Freeform 117"/>
            <p:cNvSpPr>
              <a:spLocks/>
            </p:cNvSpPr>
            <p:nvPr/>
          </p:nvSpPr>
          <p:spPr bwMode="auto">
            <a:xfrm>
              <a:off x="3029" y="2434"/>
              <a:ext cx="470" cy="412"/>
            </a:xfrm>
            <a:custGeom>
              <a:avLst/>
              <a:gdLst>
                <a:gd name="T0" fmla="*/ 444 w 470"/>
                <a:gd name="T1" fmla="*/ 17 h 412"/>
                <a:gd name="T2" fmla="*/ 450 w 470"/>
                <a:gd name="T3" fmla="*/ 35 h 412"/>
                <a:gd name="T4" fmla="*/ 448 w 470"/>
                <a:gd name="T5" fmla="*/ 49 h 412"/>
                <a:gd name="T6" fmla="*/ 445 w 470"/>
                <a:gd name="T7" fmla="*/ 66 h 412"/>
                <a:gd name="T8" fmla="*/ 444 w 470"/>
                <a:gd name="T9" fmla="*/ 81 h 412"/>
                <a:gd name="T10" fmla="*/ 445 w 470"/>
                <a:gd name="T11" fmla="*/ 97 h 412"/>
                <a:gd name="T12" fmla="*/ 451 w 470"/>
                <a:gd name="T13" fmla="*/ 115 h 412"/>
                <a:gd name="T14" fmla="*/ 456 w 470"/>
                <a:gd name="T15" fmla="*/ 131 h 412"/>
                <a:gd name="T16" fmla="*/ 463 w 470"/>
                <a:gd name="T17" fmla="*/ 150 h 412"/>
                <a:gd name="T18" fmla="*/ 467 w 470"/>
                <a:gd name="T19" fmla="*/ 166 h 412"/>
                <a:gd name="T20" fmla="*/ 467 w 470"/>
                <a:gd name="T21" fmla="*/ 182 h 412"/>
                <a:gd name="T22" fmla="*/ 463 w 470"/>
                <a:gd name="T23" fmla="*/ 196 h 412"/>
                <a:gd name="T24" fmla="*/ 456 w 470"/>
                <a:gd name="T25" fmla="*/ 213 h 412"/>
                <a:gd name="T26" fmla="*/ 458 w 470"/>
                <a:gd name="T27" fmla="*/ 229 h 412"/>
                <a:gd name="T28" fmla="*/ 459 w 470"/>
                <a:gd name="T29" fmla="*/ 244 h 412"/>
                <a:gd name="T30" fmla="*/ 465 w 470"/>
                <a:gd name="T31" fmla="*/ 255 h 412"/>
                <a:gd name="T32" fmla="*/ 463 w 470"/>
                <a:gd name="T33" fmla="*/ 272 h 412"/>
                <a:gd name="T34" fmla="*/ 452 w 470"/>
                <a:gd name="T35" fmla="*/ 290 h 412"/>
                <a:gd name="T36" fmla="*/ 437 w 470"/>
                <a:gd name="T37" fmla="*/ 311 h 412"/>
                <a:gd name="T38" fmla="*/ 415 w 470"/>
                <a:gd name="T39" fmla="*/ 326 h 412"/>
                <a:gd name="T40" fmla="*/ 395 w 470"/>
                <a:gd name="T41" fmla="*/ 337 h 412"/>
                <a:gd name="T42" fmla="*/ 378 w 470"/>
                <a:gd name="T43" fmla="*/ 357 h 412"/>
                <a:gd name="T44" fmla="*/ 377 w 470"/>
                <a:gd name="T45" fmla="*/ 382 h 412"/>
                <a:gd name="T46" fmla="*/ 381 w 470"/>
                <a:gd name="T47" fmla="*/ 406 h 412"/>
                <a:gd name="T48" fmla="*/ 362 w 470"/>
                <a:gd name="T49" fmla="*/ 412 h 412"/>
                <a:gd name="T50" fmla="*/ 347 w 470"/>
                <a:gd name="T51" fmla="*/ 402 h 412"/>
                <a:gd name="T52" fmla="*/ 345 w 470"/>
                <a:gd name="T53" fmla="*/ 382 h 412"/>
                <a:gd name="T54" fmla="*/ 325 w 470"/>
                <a:gd name="T55" fmla="*/ 376 h 412"/>
                <a:gd name="T56" fmla="*/ 319 w 470"/>
                <a:gd name="T57" fmla="*/ 394 h 412"/>
                <a:gd name="T58" fmla="*/ 303 w 470"/>
                <a:gd name="T59" fmla="*/ 391 h 412"/>
                <a:gd name="T60" fmla="*/ 304 w 470"/>
                <a:gd name="T61" fmla="*/ 370 h 412"/>
                <a:gd name="T62" fmla="*/ 318 w 470"/>
                <a:gd name="T63" fmla="*/ 359 h 412"/>
                <a:gd name="T64" fmla="*/ 300 w 470"/>
                <a:gd name="T65" fmla="*/ 357 h 412"/>
                <a:gd name="T66" fmla="*/ 285 w 470"/>
                <a:gd name="T67" fmla="*/ 362 h 412"/>
                <a:gd name="T68" fmla="*/ 269 w 470"/>
                <a:gd name="T69" fmla="*/ 365 h 412"/>
                <a:gd name="T70" fmla="*/ 258 w 470"/>
                <a:gd name="T71" fmla="*/ 368 h 412"/>
                <a:gd name="T72" fmla="*/ 248 w 470"/>
                <a:gd name="T73" fmla="*/ 381 h 412"/>
                <a:gd name="T74" fmla="*/ 239 w 470"/>
                <a:gd name="T75" fmla="*/ 389 h 412"/>
                <a:gd name="T76" fmla="*/ 229 w 470"/>
                <a:gd name="T77" fmla="*/ 382 h 412"/>
                <a:gd name="T78" fmla="*/ 221 w 470"/>
                <a:gd name="T79" fmla="*/ 370 h 412"/>
                <a:gd name="T80" fmla="*/ 218 w 470"/>
                <a:gd name="T81" fmla="*/ 352 h 412"/>
                <a:gd name="T82" fmla="*/ 202 w 470"/>
                <a:gd name="T83" fmla="*/ 355 h 412"/>
                <a:gd name="T84" fmla="*/ 191 w 470"/>
                <a:gd name="T85" fmla="*/ 346 h 412"/>
                <a:gd name="T86" fmla="*/ 177 w 470"/>
                <a:gd name="T87" fmla="*/ 333 h 412"/>
                <a:gd name="T88" fmla="*/ 167 w 470"/>
                <a:gd name="T89" fmla="*/ 316 h 412"/>
                <a:gd name="T90" fmla="*/ 158 w 470"/>
                <a:gd name="T91" fmla="*/ 300 h 412"/>
                <a:gd name="T92" fmla="*/ 141 w 470"/>
                <a:gd name="T93" fmla="*/ 303 h 412"/>
                <a:gd name="T94" fmla="*/ 122 w 470"/>
                <a:gd name="T95" fmla="*/ 296 h 412"/>
                <a:gd name="T96" fmla="*/ 110 w 470"/>
                <a:gd name="T97" fmla="*/ 304 h 412"/>
                <a:gd name="T98" fmla="*/ 100 w 470"/>
                <a:gd name="T99" fmla="*/ 314 h 412"/>
                <a:gd name="T100" fmla="*/ 102 w 470"/>
                <a:gd name="T101" fmla="*/ 298 h 412"/>
                <a:gd name="T102" fmla="*/ 88 w 470"/>
                <a:gd name="T103" fmla="*/ 287 h 412"/>
                <a:gd name="T104" fmla="*/ 70 w 470"/>
                <a:gd name="T105" fmla="*/ 284 h 412"/>
                <a:gd name="T106" fmla="*/ 60 w 470"/>
                <a:gd name="T107" fmla="*/ 270 h 412"/>
                <a:gd name="T108" fmla="*/ 49 w 470"/>
                <a:gd name="T109" fmla="*/ 281 h 412"/>
                <a:gd name="T110" fmla="*/ 32 w 470"/>
                <a:gd name="T111" fmla="*/ 280 h 412"/>
                <a:gd name="T112" fmla="*/ 14 w 470"/>
                <a:gd name="T113" fmla="*/ 284 h 412"/>
                <a:gd name="T114" fmla="*/ 3 w 470"/>
                <a:gd name="T115" fmla="*/ 278 h 412"/>
                <a:gd name="T116" fmla="*/ 6 w 470"/>
                <a:gd name="T117" fmla="*/ 255 h 412"/>
                <a:gd name="T118" fmla="*/ 3 w 470"/>
                <a:gd name="T119" fmla="*/ 23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0" h="412">
                  <a:moveTo>
                    <a:pt x="437" y="0"/>
                  </a:moveTo>
                  <a:lnTo>
                    <a:pt x="437" y="2"/>
                  </a:lnTo>
                  <a:lnTo>
                    <a:pt x="437" y="3"/>
                  </a:lnTo>
                  <a:lnTo>
                    <a:pt x="437" y="4"/>
                  </a:lnTo>
                  <a:lnTo>
                    <a:pt x="439" y="4"/>
                  </a:lnTo>
                  <a:lnTo>
                    <a:pt x="440" y="4"/>
                  </a:lnTo>
                  <a:lnTo>
                    <a:pt x="440" y="6"/>
                  </a:lnTo>
                  <a:lnTo>
                    <a:pt x="440" y="7"/>
                  </a:lnTo>
                  <a:lnTo>
                    <a:pt x="440" y="9"/>
                  </a:lnTo>
                  <a:lnTo>
                    <a:pt x="439" y="9"/>
                  </a:lnTo>
                  <a:lnTo>
                    <a:pt x="440" y="10"/>
                  </a:lnTo>
                  <a:lnTo>
                    <a:pt x="440" y="12"/>
                  </a:lnTo>
                  <a:lnTo>
                    <a:pt x="440" y="13"/>
                  </a:lnTo>
                  <a:lnTo>
                    <a:pt x="440" y="15"/>
                  </a:lnTo>
                  <a:lnTo>
                    <a:pt x="441" y="15"/>
                  </a:lnTo>
                  <a:lnTo>
                    <a:pt x="443" y="16"/>
                  </a:lnTo>
                  <a:lnTo>
                    <a:pt x="444" y="17"/>
                  </a:lnTo>
                  <a:lnTo>
                    <a:pt x="444" y="19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5" y="22"/>
                  </a:lnTo>
                  <a:lnTo>
                    <a:pt x="447" y="22"/>
                  </a:lnTo>
                  <a:lnTo>
                    <a:pt x="447" y="23"/>
                  </a:lnTo>
                  <a:lnTo>
                    <a:pt x="448" y="23"/>
                  </a:lnTo>
                  <a:lnTo>
                    <a:pt x="448" y="25"/>
                  </a:lnTo>
                  <a:lnTo>
                    <a:pt x="448" y="26"/>
                  </a:lnTo>
                  <a:lnTo>
                    <a:pt x="448" y="28"/>
                  </a:lnTo>
                  <a:lnTo>
                    <a:pt x="450" y="28"/>
                  </a:lnTo>
                  <a:lnTo>
                    <a:pt x="450" y="29"/>
                  </a:lnTo>
                  <a:lnTo>
                    <a:pt x="448" y="29"/>
                  </a:lnTo>
                  <a:lnTo>
                    <a:pt x="448" y="30"/>
                  </a:lnTo>
                  <a:lnTo>
                    <a:pt x="450" y="32"/>
                  </a:lnTo>
                  <a:lnTo>
                    <a:pt x="450" y="33"/>
                  </a:lnTo>
                  <a:lnTo>
                    <a:pt x="450" y="35"/>
                  </a:lnTo>
                  <a:lnTo>
                    <a:pt x="450" y="36"/>
                  </a:lnTo>
                  <a:lnTo>
                    <a:pt x="451" y="36"/>
                  </a:lnTo>
                  <a:lnTo>
                    <a:pt x="452" y="36"/>
                  </a:lnTo>
                  <a:lnTo>
                    <a:pt x="454" y="38"/>
                  </a:lnTo>
                  <a:lnTo>
                    <a:pt x="454" y="39"/>
                  </a:lnTo>
                  <a:lnTo>
                    <a:pt x="455" y="39"/>
                  </a:lnTo>
                  <a:lnTo>
                    <a:pt x="455" y="40"/>
                  </a:lnTo>
                  <a:lnTo>
                    <a:pt x="455" y="42"/>
                  </a:lnTo>
                  <a:lnTo>
                    <a:pt x="454" y="42"/>
                  </a:lnTo>
                  <a:lnTo>
                    <a:pt x="452" y="43"/>
                  </a:lnTo>
                  <a:lnTo>
                    <a:pt x="452" y="45"/>
                  </a:lnTo>
                  <a:lnTo>
                    <a:pt x="451" y="45"/>
                  </a:lnTo>
                  <a:lnTo>
                    <a:pt x="451" y="46"/>
                  </a:lnTo>
                  <a:lnTo>
                    <a:pt x="451" y="48"/>
                  </a:lnTo>
                  <a:lnTo>
                    <a:pt x="450" y="48"/>
                  </a:lnTo>
                  <a:lnTo>
                    <a:pt x="448" y="48"/>
                  </a:lnTo>
                  <a:lnTo>
                    <a:pt x="448" y="49"/>
                  </a:lnTo>
                  <a:lnTo>
                    <a:pt x="448" y="51"/>
                  </a:lnTo>
                  <a:lnTo>
                    <a:pt x="448" y="52"/>
                  </a:lnTo>
                  <a:lnTo>
                    <a:pt x="447" y="52"/>
                  </a:lnTo>
                  <a:lnTo>
                    <a:pt x="447" y="53"/>
                  </a:lnTo>
                  <a:lnTo>
                    <a:pt x="445" y="53"/>
                  </a:lnTo>
                  <a:lnTo>
                    <a:pt x="445" y="55"/>
                  </a:lnTo>
                  <a:lnTo>
                    <a:pt x="445" y="56"/>
                  </a:lnTo>
                  <a:lnTo>
                    <a:pt x="444" y="56"/>
                  </a:lnTo>
                  <a:lnTo>
                    <a:pt x="444" y="58"/>
                  </a:lnTo>
                  <a:lnTo>
                    <a:pt x="444" y="59"/>
                  </a:lnTo>
                  <a:lnTo>
                    <a:pt x="444" y="61"/>
                  </a:lnTo>
                  <a:lnTo>
                    <a:pt x="444" y="62"/>
                  </a:lnTo>
                  <a:lnTo>
                    <a:pt x="443" y="62"/>
                  </a:lnTo>
                  <a:lnTo>
                    <a:pt x="443" y="64"/>
                  </a:lnTo>
                  <a:lnTo>
                    <a:pt x="444" y="65"/>
                  </a:lnTo>
                  <a:lnTo>
                    <a:pt x="445" y="65"/>
                  </a:lnTo>
                  <a:lnTo>
                    <a:pt x="445" y="66"/>
                  </a:lnTo>
                  <a:lnTo>
                    <a:pt x="444" y="66"/>
                  </a:lnTo>
                  <a:lnTo>
                    <a:pt x="444" y="68"/>
                  </a:lnTo>
                  <a:lnTo>
                    <a:pt x="444" y="69"/>
                  </a:lnTo>
                  <a:lnTo>
                    <a:pt x="443" y="69"/>
                  </a:lnTo>
                  <a:lnTo>
                    <a:pt x="444" y="71"/>
                  </a:lnTo>
                  <a:lnTo>
                    <a:pt x="445" y="71"/>
                  </a:lnTo>
                  <a:lnTo>
                    <a:pt x="445" y="72"/>
                  </a:lnTo>
                  <a:lnTo>
                    <a:pt x="445" y="74"/>
                  </a:lnTo>
                  <a:lnTo>
                    <a:pt x="444" y="74"/>
                  </a:lnTo>
                  <a:lnTo>
                    <a:pt x="444" y="75"/>
                  </a:lnTo>
                  <a:lnTo>
                    <a:pt x="443" y="75"/>
                  </a:lnTo>
                  <a:lnTo>
                    <a:pt x="443" y="76"/>
                  </a:lnTo>
                  <a:lnTo>
                    <a:pt x="443" y="78"/>
                  </a:lnTo>
                  <a:lnTo>
                    <a:pt x="441" y="78"/>
                  </a:lnTo>
                  <a:lnTo>
                    <a:pt x="443" y="79"/>
                  </a:lnTo>
                  <a:lnTo>
                    <a:pt x="443" y="81"/>
                  </a:lnTo>
                  <a:lnTo>
                    <a:pt x="444" y="81"/>
                  </a:lnTo>
                  <a:lnTo>
                    <a:pt x="444" y="82"/>
                  </a:lnTo>
                  <a:lnTo>
                    <a:pt x="443" y="82"/>
                  </a:lnTo>
                  <a:lnTo>
                    <a:pt x="443" y="84"/>
                  </a:lnTo>
                  <a:lnTo>
                    <a:pt x="441" y="84"/>
                  </a:lnTo>
                  <a:lnTo>
                    <a:pt x="441" y="85"/>
                  </a:lnTo>
                  <a:lnTo>
                    <a:pt x="441" y="87"/>
                  </a:lnTo>
                  <a:lnTo>
                    <a:pt x="443" y="87"/>
                  </a:lnTo>
                  <a:lnTo>
                    <a:pt x="444" y="87"/>
                  </a:lnTo>
                  <a:lnTo>
                    <a:pt x="444" y="88"/>
                  </a:lnTo>
                  <a:lnTo>
                    <a:pt x="443" y="88"/>
                  </a:lnTo>
                  <a:lnTo>
                    <a:pt x="443" y="89"/>
                  </a:lnTo>
                  <a:lnTo>
                    <a:pt x="443" y="91"/>
                  </a:lnTo>
                  <a:lnTo>
                    <a:pt x="443" y="92"/>
                  </a:lnTo>
                  <a:lnTo>
                    <a:pt x="443" y="94"/>
                  </a:lnTo>
                  <a:lnTo>
                    <a:pt x="444" y="94"/>
                  </a:lnTo>
                  <a:lnTo>
                    <a:pt x="445" y="95"/>
                  </a:lnTo>
                  <a:lnTo>
                    <a:pt x="445" y="97"/>
                  </a:lnTo>
                  <a:lnTo>
                    <a:pt x="445" y="98"/>
                  </a:lnTo>
                  <a:lnTo>
                    <a:pt x="445" y="100"/>
                  </a:lnTo>
                  <a:lnTo>
                    <a:pt x="447" y="100"/>
                  </a:lnTo>
                  <a:lnTo>
                    <a:pt x="447" y="101"/>
                  </a:lnTo>
                  <a:lnTo>
                    <a:pt x="448" y="101"/>
                  </a:lnTo>
                  <a:lnTo>
                    <a:pt x="448" y="102"/>
                  </a:lnTo>
                  <a:lnTo>
                    <a:pt x="448" y="104"/>
                  </a:lnTo>
                  <a:lnTo>
                    <a:pt x="448" y="105"/>
                  </a:lnTo>
                  <a:lnTo>
                    <a:pt x="448" y="107"/>
                  </a:lnTo>
                  <a:lnTo>
                    <a:pt x="450" y="107"/>
                  </a:lnTo>
                  <a:lnTo>
                    <a:pt x="450" y="108"/>
                  </a:lnTo>
                  <a:lnTo>
                    <a:pt x="450" y="110"/>
                  </a:lnTo>
                  <a:lnTo>
                    <a:pt x="451" y="110"/>
                  </a:lnTo>
                  <a:lnTo>
                    <a:pt x="451" y="111"/>
                  </a:lnTo>
                  <a:lnTo>
                    <a:pt x="451" y="113"/>
                  </a:lnTo>
                  <a:lnTo>
                    <a:pt x="451" y="114"/>
                  </a:lnTo>
                  <a:lnTo>
                    <a:pt x="451" y="115"/>
                  </a:lnTo>
                  <a:lnTo>
                    <a:pt x="452" y="115"/>
                  </a:lnTo>
                  <a:lnTo>
                    <a:pt x="452" y="117"/>
                  </a:lnTo>
                  <a:lnTo>
                    <a:pt x="452" y="118"/>
                  </a:lnTo>
                  <a:lnTo>
                    <a:pt x="452" y="120"/>
                  </a:lnTo>
                  <a:lnTo>
                    <a:pt x="452" y="121"/>
                  </a:lnTo>
                  <a:lnTo>
                    <a:pt x="452" y="123"/>
                  </a:lnTo>
                  <a:lnTo>
                    <a:pt x="452" y="124"/>
                  </a:lnTo>
                  <a:lnTo>
                    <a:pt x="454" y="124"/>
                  </a:lnTo>
                  <a:lnTo>
                    <a:pt x="454" y="125"/>
                  </a:lnTo>
                  <a:lnTo>
                    <a:pt x="452" y="125"/>
                  </a:lnTo>
                  <a:lnTo>
                    <a:pt x="452" y="127"/>
                  </a:lnTo>
                  <a:lnTo>
                    <a:pt x="452" y="128"/>
                  </a:lnTo>
                  <a:lnTo>
                    <a:pt x="454" y="128"/>
                  </a:lnTo>
                  <a:lnTo>
                    <a:pt x="454" y="130"/>
                  </a:lnTo>
                  <a:lnTo>
                    <a:pt x="455" y="130"/>
                  </a:lnTo>
                  <a:lnTo>
                    <a:pt x="456" y="130"/>
                  </a:lnTo>
                  <a:lnTo>
                    <a:pt x="456" y="131"/>
                  </a:lnTo>
                  <a:lnTo>
                    <a:pt x="456" y="133"/>
                  </a:lnTo>
                  <a:lnTo>
                    <a:pt x="458" y="134"/>
                  </a:lnTo>
                  <a:lnTo>
                    <a:pt x="459" y="136"/>
                  </a:lnTo>
                  <a:lnTo>
                    <a:pt x="459" y="137"/>
                  </a:lnTo>
                  <a:lnTo>
                    <a:pt x="458" y="138"/>
                  </a:lnTo>
                  <a:lnTo>
                    <a:pt x="458" y="140"/>
                  </a:lnTo>
                  <a:lnTo>
                    <a:pt x="458" y="141"/>
                  </a:lnTo>
                  <a:lnTo>
                    <a:pt x="458" y="143"/>
                  </a:lnTo>
                  <a:lnTo>
                    <a:pt x="459" y="143"/>
                  </a:lnTo>
                  <a:lnTo>
                    <a:pt x="459" y="144"/>
                  </a:lnTo>
                  <a:lnTo>
                    <a:pt x="461" y="144"/>
                  </a:lnTo>
                  <a:lnTo>
                    <a:pt x="461" y="146"/>
                  </a:lnTo>
                  <a:lnTo>
                    <a:pt x="462" y="146"/>
                  </a:lnTo>
                  <a:lnTo>
                    <a:pt x="463" y="146"/>
                  </a:lnTo>
                  <a:lnTo>
                    <a:pt x="463" y="147"/>
                  </a:lnTo>
                  <a:lnTo>
                    <a:pt x="463" y="149"/>
                  </a:lnTo>
                  <a:lnTo>
                    <a:pt x="463" y="150"/>
                  </a:lnTo>
                  <a:lnTo>
                    <a:pt x="463" y="151"/>
                  </a:lnTo>
                  <a:lnTo>
                    <a:pt x="465" y="151"/>
                  </a:lnTo>
                  <a:lnTo>
                    <a:pt x="466" y="151"/>
                  </a:lnTo>
                  <a:lnTo>
                    <a:pt x="466" y="153"/>
                  </a:lnTo>
                  <a:lnTo>
                    <a:pt x="466" y="154"/>
                  </a:lnTo>
                  <a:lnTo>
                    <a:pt x="465" y="154"/>
                  </a:lnTo>
                  <a:lnTo>
                    <a:pt x="465" y="156"/>
                  </a:lnTo>
                  <a:lnTo>
                    <a:pt x="465" y="157"/>
                  </a:lnTo>
                  <a:lnTo>
                    <a:pt x="466" y="157"/>
                  </a:lnTo>
                  <a:lnTo>
                    <a:pt x="466" y="159"/>
                  </a:lnTo>
                  <a:lnTo>
                    <a:pt x="467" y="159"/>
                  </a:lnTo>
                  <a:lnTo>
                    <a:pt x="466" y="160"/>
                  </a:lnTo>
                  <a:lnTo>
                    <a:pt x="467" y="160"/>
                  </a:lnTo>
                  <a:lnTo>
                    <a:pt x="467" y="162"/>
                  </a:lnTo>
                  <a:lnTo>
                    <a:pt x="467" y="163"/>
                  </a:lnTo>
                  <a:lnTo>
                    <a:pt x="467" y="164"/>
                  </a:lnTo>
                  <a:lnTo>
                    <a:pt x="467" y="166"/>
                  </a:lnTo>
                  <a:lnTo>
                    <a:pt x="466" y="167"/>
                  </a:lnTo>
                  <a:lnTo>
                    <a:pt x="467" y="167"/>
                  </a:lnTo>
                  <a:lnTo>
                    <a:pt x="467" y="169"/>
                  </a:lnTo>
                  <a:lnTo>
                    <a:pt x="469" y="169"/>
                  </a:lnTo>
                  <a:lnTo>
                    <a:pt x="469" y="170"/>
                  </a:lnTo>
                  <a:lnTo>
                    <a:pt x="470" y="170"/>
                  </a:lnTo>
                  <a:lnTo>
                    <a:pt x="469" y="172"/>
                  </a:lnTo>
                  <a:lnTo>
                    <a:pt x="467" y="172"/>
                  </a:lnTo>
                  <a:lnTo>
                    <a:pt x="469" y="173"/>
                  </a:lnTo>
                  <a:lnTo>
                    <a:pt x="469" y="174"/>
                  </a:lnTo>
                  <a:lnTo>
                    <a:pt x="469" y="176"/>
                  </a:lnTo>
                  <a:lnTo>
                    <a:pt x="469" y="177"/>
                  </a:lnTo>
                  <a:lnTo>
                    <a:pt x="469" y="179"/>
                  </a:lnTo>
                  <a:lnTo>
                    <a:pt x="467" y="180"/>
                  </a:lnTo>
                  <a:lnTo>
                    <a:pt x="466" y="180"/>
                  </a:lnTo>
                  <a:lnTo>
                    <a:pt x="466" y="182"/>
                  </a:lnTo>
                  <a:lnTo>
                    <a:pt x="467" y="182"/>
                  </a:lnTo>
                  <a:lnTo>
                    <a:pt x="467" y="183"/>
                  </a:lnTo>
                  <a:lnTo>
                    <a:pt x="469" y="183"/>
                  </a:lnTo>
                  <a:lnTo>
                    <a:pt x="469" y="185"/>
                  </a:lnTo>
                  <a:lnTo>
                    <a:pt x="469" y="186"/>
                  </a:lnTo>
                  <a:lnTo>
                    <a:pt x="469" y="187"/>
                  </a:lnTo>
                  <a:lnTo>
                    <a:pt x="469" y="189"/>
                  </a:lnTo>
                  <a:lnTo>
                    <a:pt x="467" y="189"/>
                  </a:lnTo>
                  <a:lnTo>
                    <a:pt x="467" y="190"/>
                  </a:lnTo>
                  <a:lnTo>
                    <a:pt x="466" y="190"/>
                  </a:lnTo>
                  <a:lnTo>
                    <a:pt x="465" y="190"/>
                  </a:lnTo>
                  <a:lnTo>
                    <a:pt x="463" y="190"/>
                  </a:lnTo>
                  <a:lnTo>
                    <a:pt x="463" y="192"/>
                  </a:lnTo>
                  <a:lnTo>
                    <a:pt x="463" y="193"/>
                  </a:lnTo>
                  <a:lnTo>
                    <a:pt x="463" y="195"/>
                  </a:lnTo>
                  <a:lnTo>
                    <a:pt x="465" y="195"/>
                  </a:lnTo>
                  <a:lnTo>
                    <a:pt x="465" y="196"/>
                  </a:lnTo>
                  <a:lnTo>
                    <a:pt x="463" y="196"/>
                  </a:lnTo>
                  <a:lnTo>
                    <a:pt x="463" y="198"/>
                  </a:lnTo>
                  <a:lnTo>
                    <a:pt x="462" y="198"/>
                  </a:lnTo>
                  <a:lnTo>
                    <a:pt x="461" y="198"/>
                  </a:lnTo>
                  <a:lnTo>
                    <a:pt x="461" y="199"/>
                  </a:lnTo>
                  <a:lnTo>
                    <a:pt x="459" y="199"/>
                  </a:lnTo>
                  <a:lnTo>
                    <a:pt x="459" y="200"/>
                  </a:lnTo>
                  <a:lnTo>
                    <a:pt x="458" y="200"/>
                  </a:lnTo>
                  <a:lnTo>
                    <a:pt x="458" y="202"/>
                  </a:lnTo>
                  <a:lnTo>
                    <a:pt x="458" y="203"/>
                  </a:lnTo>
                  <a:lnTo>
                    <a:pt x="458" y="205"/>
                  </a:lnTo>
                  <a:lnTo>
                    <a:pt x="458" y="206"/>
                  </a:lnTo>
                  <a:lnTo>
                    <a:pt x="458" y="208"/>
                  </a:lnTo>
                  <a:lnTo>
                    <a:pt x="458" y="209"/>
                  </a:lnTo>
                  <a:lnTo>
                    <a:pt x="456" y="209"/>
                  </a:lnTo>
                  <a:lnTo>
                    <a:pt x="456" y="211"/>
                  </a:lnTo>
                  <a:lnTo>
                    <a:pt x="456" y="212"/>
                  </a:lnTo>
                  <a:lnTo>
                    <a:pt x="456" y="213"/>
                  </a:lnTo>
                  <a:lnTo>
                    <a:pt x="455" y="213"/>
                  </a:lnTo>
                  <a:lnTo>
                    <a:pt x="456" y="215"/>
                  </a:lnTo>
                  <a:lnTo>
                    <a:pt x="455" y="215"/>
                  </a:lnTo>
                  <a:lnTo>
                    <a:pt x="456" y="215"/>
                  </a:lnTo>
                  <a:lnTo>
                    <a:pt x="456" y="216"/>
                  </a:lnTo>
                  <a:lnTo>
                    <a:pt x="456" y="218"/>
                  </a:lnTo>
                  <a:lnTo>
                    <a:pt x="458" y="218"/>
                  </a:lnTo>
                  <a:lnTo>
                    <a:pt x="458" y="219"/>
                  </a:lnTo>
                  <a:lnTo>
                    <a:pt x="456" y="219"/>
                  </a:lnTo>
                  <a:lnTo>
                    <a:pt x="456" y="221"/>
                  </a:lnTo>
                  <a:lnTo>
                    <a:pt x="456" y="222"/>
                  </a:lnTo>
                  <a:lnTo>
                    <a:pt x="456" y="223"/>
                  </a:lnTo>
                  <a:lnTo>
                    <a:pt x="456" y="225"/>
                  </a:lnTo>
                  <a:lnTo>
                    <a:pt x="456" y="226"/>
                  </a:lnTo>
                  <a:lnTo>
                    <a:pt x="458" y="226"/>
                  </a:lnTo>
                  <a:lnTo>
                    <a:pt x="458" y="228"/>
                  </a:lnTo>
                  <a:lnTo>
                    <a:pt x="458" y="229"/>
                  </a:lnTo>
                  <a:lnTo>
                    <a:pt x="458" y="231"/>
                  </a:lnTo>
                  <a:lnTo>
                    <a:pt x="458" y="232"/>
                  </a:lnTo>
                  <a:lnTo>
                    <a:pt x="458" y="234"/>
                  </a:lnTo>
                  <a:lnTo>
                    <a:pt x="456" y="234"/>
                  </a:lnTo>
                  <a:lnTo>
                    <a:pt x="456" y="235"/>
                  </a:lnTo>
                  <a:lnTo>
                    <a:pt x="456" y="236"/>
                  </a:lnTo>
                  <a:lnTo>
                    <a:pt x="456" y="238"/>
                  </a:lnTo>
                  <a:lnTo>
                    <a:pt x="458" y="238"/>
                  </a:lnTo>
                  <a:lnTo>
                    <a:pt x="458" y="236"/>
                  </a:lnTo>
                  <a:lnTo>
                    <a:pt x="459" y="236"/>
                  </a:lnTo>
                  <a:lnTo>
                    <a:pt x="459" y="238"/>
                  </a:lnTo>
                  <a:lnTo>
                    <a:pt x="458" y="238"/>
                  </a:lnTo>
                  <a:lnTo>
                    <a:pt x="458" y="239"/>
                  </a:lnTo>
                  <a:lnTo>
                    <a:pt x="458" y="241"/>
                  </a:lnTo>
                  <a:lnTo>
                    <a:pt x="459" y="241"/>
                  </a:lnTo>
                  <a:lnTo>
                    <a:pt x="459" y="242"/>
                  </a:lnTo>
                  <a:lnTo>
                    <a:pt x="459" y="244"/>
                  </a:lnTo>
                  <a:lnTo>
                    <a:pt x="459" y="245"/>
                  </a:lnTo>
                  <a:lnTo>
                    <a:pt x="458" y="245"/>
                  </a:lnTo>
                  <a:lnTo>
                    <a:pt x="459" y="245"/>
                  </a:lnTo>
                  <a:lnTo>
                    <a:pt x="459" y="247"/>
                  </a:lnTo>
                  <a:lnTo>
                    <a:pt x="461" y="247"/>
                  </a:lnTo>
                  <a:lnTo>
                    <a:pt x="462" y="247"/>
                  </a:lnTo>
                  <a:lnTo>
                    <a:pt x="462" y="248"/>
                  </a:lnTo>
                  <a:lnTo>
                    <a:pt x="461" y="249"/>
                  </a:lnTo>
                  <a:lnTo>
                    <a:pt x="461" y="251"/>
                  </a:lnTo>
                  <a:lnTo>
                    <a:pt x="462" y="251"/>
                  </a:lnTo>
                  <a:lnTo>
                    <a:pt x="463" y="251"/>
                  </a:lnTo>
                  <a:lnTo>
                    <a:pt x="463" y="252"/>
                  </a:lnTo>
                  <a:lnTo>
                    <a:pt x="465" y="252"/>
                  </a:lnTo>
                  <a:lnTo>
                    <a:pt x="465" y="254"/>
                  </a:lnTo>
                  <a:lnTo>
                    <a:pt x="466" y="254"/>
                  </a:lnTo>
                  <a:lnTo>
                    <a:pt x="466" y="255"/>
                  </a:lnTo>
                  <a:lnTo>
                    <a:pt x="465" y="255"/>
                  </a:lnTo>
                  <a:lnTo>
                    <a:pt x="465" y="257"/>
                  </a:lnTo>
                  <a:lnTo>
                    <a:pt x="465" y="258"/>
                  </a:lnTo>
                  <a:lnTo>
                    <a:pt x="465" y="259"/>
                  </a:lnTo>
                  <a:lnTo>
                    <a:pt x="465" y="261"/>
                  </a:lnTo>
                  <a:lnTo>
                    <a:pt x="463" y="261"/>
                  </a:lnTo>
                  <a:lnTo>
                    <a:pt x="463" y="262"/>
                  </a:lnTo>
                  <a:lnTo>
                    <a:pt x="465" y="262"/>
                  </a:lnTo>
                  <a:lnTo>
                    <a:pt x="465" y="264"/>
                  </a:lnTo>
                  <a:lnTo>
                    <a:pt x="465" y="265"/>
                  </a:lnTo>
                  <a:lnTo>
                    <a:pt x="465" y="267"/>
                  </a:lnTo>
                  <a:lnTo>
                    <a:pt x="463" y="267"/>
                  </a:lnTo>
                  <a:lnTo>
                    <a:pt x="462" y="267"/>
                  </a:lnTo>
                  <a:lnTo>
                    <a:pt x="462" y="268"/>
                  </a:lnTo>
                  <a:lnTo>
                    <a:pt x="463" y="268"/>
                  </a:lnTo>
                  <a:lnTo>
                    <a:pt x="463" y="270"/>
                  </a:lnTo>
                  <a:lnTo>
                    <a:pt x="463" y="271"/>
                  </a:lnTo>
                  <a:lnTo>
                    <a:pt x="463" y="272"/>
                  </a:lnTo>
                  <a:lnTo>
                    <a:pt x="463" y="274"/>
                  </a:lnTo>
                  <a:lnTo>
                    <a:pt x="462" y="274"/>
                  </a:lnTo>
                  <a:lnTo>
                    <a:pt x="463" y="275"/>
                  </a:lnTo>
                  <a:lnTo>
                    <a:pt x="463" y="277"/>
                  </a:lnTo>
                  <a:lnTo>
                    <a:pt x="462" y="277"/>
                  </a:lnTo>
                  <a:lnTo>
                    <a:pt x="462" y="278"/>
                  </a:lnTo>
                  <a:lnTo>
                    <a:pt x="461" y="278"/>
                  </a:lnTo>
                  <a:lnTo>
                    <a:pt x="461" y="280"/>
                  </a:lnTo>
                  <a:lnTo>
                    <a:pt x="461" y="281"/>
                  </a:lnTo>
                  <a:lnTo>
                    <a:pt x="459" y="281"/>
                  </a:lnTo>
                  <a:lnTo>
                    <a:pt x="459" y="283"/>
                  </a:lnTo>
                  <a:lnTo>
                    <a:pt x="458" y="283"/>
                  </a:lnTo>
                  <a:lnTo>
                    <a:pt x="456" y="284"/>
                  </a:lnTo>
                  <a:lnTo>
                    <a:pt x="455" y="284"/>
                  </a:lnTo>
                  <a:lnTo>
                    <a:pt x="454" y="285"/>
                  </a:lnTo>
                  <a:lnTo>
                    <a:pt x="454" y="287"/>
                  </a:lnTo>
                  <a:lnTo>
                    <a:pt x="452" y="290"/>
                  </a:lnTo>
                  <a:lnTo>
                    <a:pt x="452" y="293"/>
                  </a:lnTo>
                  <a:lnTo>
                    <a:pt x="452" y="294"/>
                  </a:lnTo>
                  <a:lnTo>
                    <a:pt x="451" y="294"/>
                  </a:lnTo>
                  <a:lnTo>
                    <a:pt x="450" y="296"/>
                  </a:lnTo>
                  <a:lnTo>
                    <a:pt x="448" y="297"/>
                  </a:lnTo>
                  <a:lnTo>
                    <a:pt x="447" y="297"/>
                  </a:lnTo>
                  <a:lnTo>
                    <a:pt x="441" y="298"/>
                  </a:lnTo>
                  <a:lnTo>
                    <a:pt x="441" y="300"/>
                  </a:lnTo>
                  <a:lnTo>
                    <a:pt x="441" y="301"/>
                  </a:lnTo>
                  <a:lnTo>
                    <a:pt x="441" y="303"/>
                  </a:lnTo>
                  <a:lnTo>
                    <a:pt x="440" y="303"/>
                  </a:lnTo>
                  <a:lnTo>
                    <a:pt x="440" y="304"/>
                  </a:lnTo>
                  <a:lnTo>
                    <a:pt x="439" y="304"/>
                  </a:lnTo>
                  <a:lnTo>
                    <a:pt x="439" y="306"/>
                  </a:lnTo>
                  <a:lnTo>
                    <a:pt x="439" y="307"/>
                  </a:lnTo>
                  <a:lnTo>
                    <a:pt x="439" y="308"/>
                  </a:lnTo>
                  <a:lnTo>
                    <a:pt x="437" y="311"/>
                  </a:lnTo>
                  <a:lnTo>
                    <a:pt x="436" y="313"/>
                  </a:lnTo>
                  <a:lnTo>
                    <a:pt x="436" y="314"/>
                  </a:lnTo>
                  <a:lnTo>
                    <a:pt x="435" y="316"/>
                  </a:lnTo>
                  <a:lnTo>
                    <a:pt x="433" y="316"/>
                  </a:lnTo>
                  <a:lnTo>
                    <a:pt x="433" y="317"/>
                  </a:lnTo>
                  <a:lnTo>
                    <a:pt x="432" y="317"/>
                  </a:lnTo>
                  <a:lnTo>
                    <a:pt x="430" y="319"/>
                  </a:lnTo>
                  <a:lnTo>
                    <a:pt x="429" y="319"/>
                  </a:lnTo>
                  <a:lnTo>
                    <a:pt x="428" y="319"/>
                  </a:lnTo>
                  <a:lnTo>
                    <a:pt x="426" y="319"/>
                  </a:lnTo>
                  <a:lnTo>
                    <a:pt x="425" y="321"/>
                  </a:lnTo>
                  <a:lnTo>
                    <a:pt x="424" y="323"/>
                  </a:lnTo>
                  <a:lnTo>
                    <a:pt x="421" y="321"/>
                  </a:lnTo>
                  <a:lnTo>
                    <a:pt x="419" y="321"/>
                  </a:lnTo>
                  <a:lnTo>
                    <a:pt x="418" y="323"/>
                  </a:lnTo>
                  <a:lnTo>
                    <a:pt x="417" y="323"/>
                  </a:lnTo>
                  <a:lnTo>
                    <a:pt x="415" y="326"/>
                  </a:lnTo>
                  <a:lnTo>
                    <a:pt x="414" y="326"/>
                  </a:lnTo>
                  <a:lnTo>
                    <a:pt x="413" y="324"/>
                  </a:lnTo>
                  <a:lnTo>
                    <a:pt x="413" y="323"/>
                  </a:lnTo>
                  <a:lnTo>
                    <a:pt x="411" y="323"/>
                  </a:lnTo>
                  <a:lnTo>
                    <a:pt x="413" y="326"/>
                  </a:lnTo>
                  <a:lnTo>
                    <a:pt x="411" y="326"/>
                  </a:lnTo>
                  <a:lnTo>
                    <a:pt x="408" y="329"/>
                  </a:lnTo>
                  <a:lnTo>
                    <a:pt x="407" y="330"/>
                  </a:lnTo>
                  <a:lnTo>
                    <a:pt x="404" y="330"/>
                  </a:lnTo>
                  <a:lnTo>
                    <a:pt x="403" y="330"/>
                  </a:lnTo>
                  <a:lnTo>
                    <a:pt x="403" y="332"/>
                  </a:lnTo>
                  <a:lnTo>
                    <a:pt x="402" y="333"/>
                  </a:lnTo>
                  <a:lnTo>
                    <a:pt x="400" y="334"/>
                  </a:lnTo>
                  <a:lnTo>
                    <a:pt x="399" y="334"/>
                  </a:lnTo>
                  <a:lnTo>
                    <a:pt x="399" y="336"/>
                  </a:lnTo>
                  <a:lnTo>
                    <a:pt x="398" y="337"/>
                  </a:lnTo>
                  <a:lnTo>
                    <a:pt x="395" y="337"/>
                  </a:lnTo>
                  <a:lnTo>
                    <a:pt x="393" y="340"/>
                  </a:lnTo>
                  <a:lnTo>
                    <a:pt x="392" y="340"/>
                  </a:lnTo>
                  <a:lnTo>
                    <a:pt x="391" y="342"/>
                  </a:lnTo>
                  <a:lnTo>
                    <a:pt x="391" y="343"/>
                  </a:lnTo>
                  <a:lnTo>
                    <a:pt x="388" y="343"/>
                  </a:lnTo>
                  <a:lnTo>
                    <a:pt x="387" y="343"/>
                  </a:lnTo>
                  <a:lnTo>
                    <a:pt x="387" y="346"/>
                  </a:lnTo>
                  <a:lnTo>
                    <a:pt x="385" y="346"/>
                  </a:lnTo>
                  <a:lnTo>
                    <a:pt x="385" y="347"/>
                  </a:lnTo>
                  <a:lnTo>
                    <a:pt x="384" y="347"/>
                  </a:lnTo>
                  <a:lnTo>
                    <a:pt x="382" y="350"/>
                  </a:lnTo>
                  <a:lnTo>
                    <a:pt x="381" y="350"/>
                  </a:lnTo>
                  <a:lnTo>
                    <a:pt x="380" y="350"/>
                  </a:lnTo>
                  <a:lnTo>
                    <a:pt x="380" y="352"/>
                  </a:lnTo>
                  <a:lnTo>
                    <a:pt x="378" y="355"/>
                  </a:lnTo>
                  <a:lnTo>
                    <a:pt x="377" y="356"/>
                  </a:lnTo>
                  <a:lnTo>
                    <a:pt x="378" y="357"/>
                  </a:lnTo>
                  <a:lnTo>
                    <a:pt x="378" y="359"/>
                  </a:lnTo>
                  <a:lnTo>
                    <a:pt x="377" y="360"/>
                  </a:lnTo>
                  <a:lnTo>
                    <a:pt x="376" y="365"/>
                  </a:lnTo>
                  <a:lnTo>
                    <a:pt x="376" y="366"/>
                  </a:lnTo>
                  <a:lnTo>
                    <a:pt x="376" y="368"/>
                  </a:lnTo>
                  <a:lnTo>
                    <a:pt x="377" y="368"/>
                  </a:lnTo>
                  <a:lnTo>
                    <a:pt x="378" y="369"/>
                  </a:lnTo>
                  <a:lnTo>
                    <a:pt x="378" y="370"/>
                  </a:lnTo>
                  <a:lnTo>
                    <a:pt x="378" y="372"/>
                  </a:lnTo>
                  <a:lnTo>
                    <a:pt x="377" y="375"/>
                  </a:lnTo>
                  <a:lnTo>
                    <a:pt x="377" y="376"/>
                  </a:lnTo>
                  <a:lnTo>
                    <a:pt x="377" y="378"/>
                  </a:lnTo>
                  <a:lnTo>
                    <a:pt x="378" y="378"/>
                  </a:lnTo>
                  <a:lnTo>
                    <a:pt x="378" y="379"/>
                  </a:lnTo>
                  <a:lnTo>
                    <a:pt x="377" y="379"/>
                  </a:lnTo>
                  <a:lnTo>
                    <a:pt x="376" y="381"/>
                  </a:lnTo>
                  <a:lnTo>
                    <a:pt x="377" y="382"/>
                  </a:lnTo>
                  <a:lnTo>
                    <a:pt x="376" y="383"/>
                  </a:lnTo>
                  <a:lnTo>
                    <a:pt x="376" y="385"/>
                  </a:lnTo>
                  <a:lnTo>
                    <a:pt x="377" y="385"/>
                  </a:lnTo>
                  <a:lnTo>
                    <a:pt x="377" y="386"/>
                  </a:lnTo>
                  <a:lnTo>
                    <a:pt x="377" y="388"/>
                  </a:lnTo>
                  <a:lnTo>
                    <a:pt x="377" y="389"/>
                  </a:lnTo>
                  <a:lnTo>
                    <a:pt x="378" y="389"/>
                  </a:lnTo>
                  <a:lnTo>
                    <a:pt x="378" y="394"/>
                  </a:lnTo>
                  <a:lnTo>
                    <a:pt x="378" y="396"/>
                  </a:lnTo>
                  <a:lnTo>
                    <a:pt x="380" y="396"/>
                  </a:lnTo>
                  <a:lnTo>
                    <a:pt x="380" y="398"/>
                  </a:lnTo>
                  <a:lnTo>
                    <a:pt x="380" y="399"/>
                  </a:lnTo>
                  <a:lnTo>
                    <a:pt x="380" y="401"/>
                  </a:lnTo>
                  <a:lnTo>
                    <a:pt x="381" y="402"/>
                  </a:lnTo>
                  <a:lnTo>
                    <a:pt x="382" y="404"/>
                  </a:lnTo>
                  <a:lnTo>
                    <a:pt x="382" y="406"/>
                  </a:lnTo>
                  <a:lnTo>
                    <a:pt x="381" y="406"/>
                  </a:lnTo>
                  <a:lnTo>
                    <a:pt x="380" y="408"/>
                  </a:lnTo>
                  <a:lnTo>
                    <a:pt x="381" y="409"/>
                  </a:lnTo>
                  <a:lnTo>
                    <a:pt x="380" y="409"/>
                  </a:lnTo>
                  <a:lnTo>
                    <a:pt x="378" y="409"/>
                  </a:lnTo>
                  <a:lnTo>
                    <a:pt x="377" y="409"/>
                  </a:lnTo>
                  <a:lnTo>
                    <a:pt x="373" y="412"/>
                  </a:lnTo>
                  <a:lnTo>
                    <a:pt x="371" y="412"/>
                  </a:lnTo>
                  <a:lnTo>
                    <a:pt x="370" y="412"/>
                  </a:lnTo>
                  <a:lnTo>
                    <a:pt x="370" y="411"/>
                  </a:lnTo>
                  <a:lnTo>
                    <a:pt x="369" y="411"/>
                  </a:lnTo>
                  <a:lnTo>
                    <a:pt x="367" y="412"/>
                  </a:lnTo>
                  <a:lnTo>
                    <a:pt x="366" y="412"/>
                  </a:lnTo>
                  <a:lnTo>
                    <a:pt x="366" y="411"/>
                  </a:lnTo>
                  <a:lnTo>
                    <a:pt x="365" y="411"/>
                  </a:lnTo>
                  <a:lnTo>
                    <a:pt x="365" y="412"/>
                  </a:lnTo>
                  <a:lnTo>
                    <a:pt x="363" y="412"/>
                  </a:lnTo>
                  <a:lnTo>
                    <a:pt x="362" y="412"/>
                  </a:lnTo>
                  <a:lnTo>
                    <a:pt x="359" y="412"/>
                  </a:lnTo>
                  <a:lnTo>
                    <a:pt x="359" y="411"/>
                  </a:lnTo>
                  <a:lnTo>
                    <a:pt x="358" y="411"/>
                  </a:lnTo>
                  <a:lnTo>
                    <a:pt x="358" y="409"/>
                  </a:lnTo>
                  <a:lnTo>
                    <a:pt x="356" y="409"/>
                  </a:lnTo>
                  <a:lnTo>
                    <a:pt x="356" y="408"/>
                  </a:lnTo>
                  <a:lnTo>
                    <a:pt x="356" y="406"/>
                  </a:lnTo>
                  <a:lnTo>
                    <a:pt x="355" y="406"/>
                  </a:lnTo>
                  <a:lnTo>
                    <a:pt x="355" y="405"/>
                  </a:lnTo>
                  <a:lnTo>
                    <a:pt x="355" y="404"/>
                  </a:lnTo>
                  <a:lnTo>
                    <a:pt x="354" y="404"/>
                  </a:lnTo>
                  <a:lnTo>
                    <a:pt x="354" y="402"/>
                  </a:lnTo>
                  <a:lnTo>
                    <a:pt x="352" y="402"/>
                  </a:lnTo>
                  <a:lnTo>
                    <a:pt x="351" y="402"/>
                  </a:lnTo>
                  <a:lnTo>
                    <a:pt x="350" y="402"/>
                  </a:lnTo>
                  <a:lnTo>
                    <a:pt x="348" y="402"/>
                  </a:lnTo>
                  <a:lnTo>
                    <a:pt x="347" y="402"/>
                  </a:lnTo>
                  <a:lnTo>
                    <a:pt x="351" y="395"/>
                  </a:lnTo>
                  <a:lnTo>
                    <a:pt x="352" y="391"/>
                  </a:lnTo>
                  <a:lnTo>
                    <a:pt x="354" y="385"/>
                  </a:lnTo>
                  <a:lnTo>
                    <a:pt x="355" y="383"/>
                  </a:lnTo>
                  <a:lnTo>
                    <a:pt x="355" y="382"/>
                  </a:lnTo>
                  <a:lnTo>
                    <a:pt x="355" y="381"/>
                  </a:lnTo>
                  <a:lnTo>
                    <a:pt x="355" y="379"/>
                  </a:lnTo>
                  <a:lnTo>
                    <a:pt x="355" y="378"/>
                  </a:lnTo>
                  <a:lnTo>
                    <a:pt x="354" y="378"/>
                  </a:lnTo>
                  <a:lnTo>
                    <a:pt x="352" y="379"/>
                  </a:lnTo>
                  <a:lnTo>
                    <a:pt x="351" y="379"/>
                  </a:lnTo>
                  <a:lnTo>
                    <a:pt x="351" y="381"/>
                  </a:lnTo>
                  <a:lnTo>
                    <a:pt x="350" y="381"/>
                  </a:lnTo>
                  <a:lnTo>
                    <a:pt x="348" y="381"/>
                  </a:lnTo>
                  <a:lnTo>
                    <a:pt x="347" y="381"/>
                  </a:lnTo>
                  <a:lnTo>
                    <a:pt x="347" y="382"/>
                  </a:lnTo>
                  <a:lnTo>
                    <a:pt x="345" y="382"/>
                  </a:lnTo>
                  <a:lnTo>
                    <a:pt x="344" y="382"/>
                  </a:lnTo>
                  <a:lnTo>
                    <a:pt x="343" y="382"/>
                  </a:lnTo>
                  <a:lnTo>
                    <a:pt x="343" y="381"/>
                  </a:lnTo>
                  <a:lnTo>
                    <a:pt x="341" y="381"/>
                  </a:lnTo>
                  <a:lnTo>
                    <a:pt x="340" y="379"/>
                  </a:lnTo>
                  <a:lnTo>
                    <a:pt x="339" y="378"/>
                  </a:lnTo>
                  <a:lnTo>
                    <a:pt x="337" y="378"/>
                  </a:lnTo>
                  <a:lnTo>
                    <a:pt x="336" y="376"/>
                  </a:lnTo>
                  <a:lnTo>
                    <a:pt x="334" y="376"/>
                  </a:lnTo>
                  <a:lnTo>
                    <a:pt x="333" y="376"/>
                  </a:lnTo>
                  <a:lnTo>
                    <a:pt x="333" y="375"/>
                  </a:lnTo>
                  <a:lnTo>
                    <a:pt x="332" y="375"/>
                  </a:lnTo>
                  <a:lnTo>
                    <a:pt x="330" y="375"/>
                  </a:lnTo>
                  <a:lnTo>
                    <a:pt x="328" y="375"/>
                  </a:lnTo>
                  <a:lnTo>
                    <a:pt x="326" y="375"/>
                  </a:lnTo>
                  <a:lnTo>
                    <a:pt x="325" y="375"/>
                  </a:lnTo>
                  <a:lnTo>
                    <a:pt x="325" y="376"/>
                  </a:lnTo>
                  <a:lnTo>
                    <a:pt x="326" y="378"/>
                  </a:lnTo>
                  <a:lnTo>
                    <a:pt x="328" y="378"/>
                  </a:lnTo>
                  <a:lnTo>
                    <a:pt x="328" y="379"/>
                  </a:lnTo>
                  <a:lnTo>
                    <a:pt x="328" y="381"/>
                  </a:lnTo>
                  <a:lnTo>
                    <a:pt x="328" y="382"/>
                  </a:lnTo>
                  <a:lnTo>
                    <a:pt x="328" y="383"/>
                  </a:lnTo>
                  <a:lnTo>
                    <a:pt x="326" y="383"/>
                  </a:lnTo>
                  <a:lnTo>
                    <a:pt x="326" y="385"/>
                  </a:lnTo>
                  <a:lnTo>
                    <a:pt x="325" y="385"/>
                  </a:lnTo>
                  <a:lnTo>
                    <a:pt x="325" y="386"/>
                  </a:lnTo>
                  <a:lnTo>
                    <a:pt x="324" y="386"/>
                  </a:lnTo>
                  <a:lnTo>
                    <a:pt x="324" y="388"/>
                  </a:lnTo>
                  <a:lnTo>
                    <a:pt x="322" y="388"/>
                  </a:lnTo>
                  <a:lnTo>
                    <a:pt x="322" y="389"/>
                  </a:lnTo>
                  <a:lnTo>
                    <a:pt x="321" y="391"/>
                  </a:lnTo>
                  <a:lnTo>
                    <a:pt x="321" y="392"/>
                  </a:lnTo>
                  <a:lnTo>
                    <a:pt x="319" y="394"/>
                  </a:lnTo>
                  <a:lnTo>
                    <a:pt x="318" y="396"/>
                  </a:lnTo>
                  <a:lnTo>
                    <a:pt x="317" y="399"/>
                  </a:lnTo>
                  <a:lnTo>
                    <a:pt x="315" y="402"/>
                  </a:lnTo>
                  <a:lnTo>
                    <a:pt x="314" y="404"/>
                  </a:lnTo>
                  <a:lnTo>
                    <a:pt x="314" y="402"/>
                  </a:lnTo>
                  <a:lnTo>
                    <a:pt x="313" y="402"/>
                  </a:lnTo>
                  <a:lnTo>
                    <a:pt x="313" y="401"/>
                  </a:lnTo>
                  <a:lnTo>
                    <a:pt x="311" y="401"/>
                  </a:lnTo>
                  <a:lnTo>
                    <a:pt x="311" y="399"/>
                  </a:lnTo>
                  <a:lnTo>
                    <a:pt x="310" y="399"/>
                  </a:lnTo>
                  <a:lnTo>
                    <a:pt x="308" y="398"/>
                  </a:lnTo>
                  <a:lnTo>
                    <a:pt x="307" y="398"/>
                  </a:lnTo>
                  <a:lnTo>
                    <a:pt x="306" y="398"/>
                  </a:lnTo>
                  <a:lnTo>
                    <a:pt x="304" y="398"/>
                  </a:lnTo>
                  <a:lnTo>
                    <a:pt x="304" y="396"/>
                  </a:lnTo>
                  <a:lnTo>
                    <a:pt x="303" y="396"/>
                  </a:lnTo>
                  <a:lnTo>
                    <a:pt x="303" y="391"/>
                  </a:lnTo>
                  <a:lnTo>
                    <a:pt x="303" y="389"/>
                  </a:lnTo>
                  <a:lnTo>
                    <a:pt x="303" y="388"/>
                  </a:lnTo>
                  <a:lnTo>
                    <a:pt x="303" y="386"/>
                  </a:lnTo>
                  <a:lnTo>
                    <a:pt x="303" y="385"/>
                  </a:lnTo>
                  <a:lnTo>
                    <a:pt x="303" y="383"/>
                  </a:lnTo>
                  <a:lnTo>
                    <a:pt x="303" y="382"/>
                  </a:lnTo>
                  <a:lnTo>
                    <a:pt x="303" y="381"/>
                  </a:lnTo>
                  <a:lnTo>
                    <a:pt x="303" y="379"/>
                  </a:lnTo>
                  <a:lnTo>
                    <a:pt x="302" y="379"/>
                  </a:lnTo>
                  <a:lnTo>
                    <a:pt x="302" y="378"/>
                  </a:lnTo>
                  <a:lnTo>
                    <a:pt x="302" y="376"/>
                  </a:lnTo>
                  <a:lnTo>
                    <a:pt x="302" y="375"/>
                  </a:lnTo>
                  <a:lnTo>
                    <a:pt x="302" y="373"/>
                  </a:lnTo>
                  <a:lnTo>
                    <a:pt x="303" y="373"/>
                  </a:lnTo>
                  <a:lnTo>
                    <a:pt x="303" y="372"/>
                  </a:lnTo>
                  <a:lnTo>
                    <a:pt x="303" y="370"/>
                  </a:lnTo>
                  <a:lnTo>
                    <a:pt x="304" y="370"/>
                  </a:lnTo>
                  <a:lnTo>
                    <a:pt x="306" y="369"/>
                  </a:lnTo>
                  <a:lnTo>
                    <a:pt x="307" y="369"/>
                  </a:lnTo>
                  <a:lnTo>
                    <a:pt x="307" y="368"/>
                  </a:lnTo>
                  <a:lnTo>
                    <a:pt x="308" y="368"/>
                  </a:lnTo>
                  <a:lnTo>
                    <a:pt x="308" y="366"/>
                  </a:lnTo>
                  <a:lnTo>
                    <a:pt x="310" y="366"/>
                  </a:lnTo>
                  <a:lnTo>
                    <a:pt x="310" y="365"/>
                  </a:lnTo>
                  <a:lnTo>
                    <a:pt x="311" y="365"/>
                  </a:lnTo>
                  <a:lnTo>
                    <a:pt x="311" y="363"/>
                  </a:lnTo>
                  <a:lnTo>
                    <a:pt x="313" y="363"/>
                  </a:lnTo>
                  <a:lnTo>
                    <a:pt x="314" y="363"/>
                  </a:lnTo>
                  <a:lnTo>
                    <a:pt x="314" y="362"/>
                  </a:lnTo>
                  <a:lnTo>
                    <a:pt x="315" y="362"/>
                  </a:lnTo>
                  <a:lnTo>
                    <a:pt x="315" y="360"/>
                  </a:lnTo>
                  <a:lnTo>
                    <a:pt x="317" y="360"/>
                  </a:lnTo>
                  <a:lnTo>
                    <a:pt x="317" y="359"/>
                  </a:lnTo>
                  <a:lnTo>
                    <a:pt x="318" y="359"/>
                  </a:lnTo>
                  <a:lnTo>
                    <a:pt x="319" y="357"/>
                  </a:lnTo>
                  <a:lnTo>
                    <a:pt x="318" y="357"/>
                  </a:lnTo>
                  <a:lnTo>
                    <a:pt x="317" y="357"/>
                  </a:lnTo>
                  <a:lnTo>
                    <a:pt x="315" y="357"/>
                  </a:lnTo>
                  <a:lnTo>
                    <a:pt x="314" y="357"/>
                  </a:lnTo>
                  <a:lnTo>
                    <a:pt x="313" y="357"/>
                  </a:lnTo>
                  <a:lnTo>
                    <a:pt x="311" y="357"/>
                  </a:lnTo>
                  <a:lnTo>
                    <a:pt x="310" y="357"/>
                  </a:lnTo>
                  <a:lnTo>
                    <a:pt x="310" y="359"/>
                  </a:lnTo>
                  <a:lnTo>
                    <a:pt x="308" y="359"/>
                  </a:lnTo>
                  <a:lnTo>
                    <a:pt x="307" y="359"/>
                  </a:lnTo>
                  <a:lnTo>
                    <a:pt x="306" y="359"/>
                  </a:lnTo>
                  <a:lnTo>
                    <a:pt x="304" y="359"/>
                  </a:lnTo>
                  <a:lnTo>
                    <a:pt x="303" y="359"/>
                  </a:lnTo>
                  <a:lnTo>
                    <a:pt x="302" y="359"/>
                  </a:lnTo>
                  <a:lnTo>
                    <a:pt x="302" y="357"/>
                  </a:lnTo>
                  <a:lnTo>
                    <a:pt x="300" y="357"/>
                  </a:lnTo>
                  <a:lnTo>
                    <a:pt x="299" y="357"/>
                  </a:lnTo>
                  <a:lnTo>
                    <a:pt x="297" y="356"/>
                  </a:lnTo>
                  <a:lnTo>
                    <a:pt x="297" y="357"/>
                  </a:lnTo>
                  <a:lnTo>
                    <a:pt x="296" y="357"/>
                  </a:lnTo>
                  <a:lnTo>
                    <a:pt x="295" y="357"/>
                  </a:lnTo>
                  <a:lnTo>
                    <a:pt x="293" y="357"/>
                  </a:lnTo>
                  <a:lnTo>
                    <a:pt x="293" y="356"/>
                  </a:lnTo>
                  <a:lnTo>
                    <a:pt x="292" y="356"/>
                  </a:lnTo>
                  <a:lnTo>
                    <a:pt x="291" y="355"/>
                  </a:lnTo>
                  <a:lnTo>
                    <a:pt x="291" y="356"/>
                  </a:lnTo>
                  <a:lnTo>
                    <a:pt x="289" y="357"/>
                  </a:lnTo>
                  <a:lnTo>
                    <a:pt x="289" y="359"/>
                  </a:lnTo>
                  <a:lnTo>
                    <a:pt x="288" y="359"/>
                  </a:lnTo>
                  <a:lnTo>
                    <a:pt x="288" y="360"/>
                  </a:lnTo>
                  <a:lnTo>
                    <a:pt x="287" y="360"/>
                  </a:lnTo>
                  <a:lnTo>
                    <a:pt x="287" y="362"/>
                  </a:lnTo>
                  <a:lnTo>
                    <a:pt x="285" y="362"/>
                  </a:lnTo>
                  <a:lnTo>
                    <a:pt x="285" y="363"/>
                  </a:lnTo>
                  <a:lnTo>
                    <a:pt x="285" y="365"/>
                  </a:lnTo>
                  <a:lnTo>
                    <a:pt x="284" y="365"/>
                  </a:lnTo>
                  <a:lnTo>
                    <a:pt x="280" y="365"/>
                  </a:lnTo>
                  <a:lnTo>
                    <a:pt x="278" y="365"/>
                  </a:lnTo>
                  <a:lnTo>
                    <a:pt x="278" y="366"/>
                  </a:lnTo>
                  <a:lnTo>
                    <a:pt x="278" y="365"/>
                  </a:lnTo>
                  <a:lnTo>
                    <a:pt x="277" y="365"/>
                  </a:lnTo>
                  <a:lnTo>
                    <a:pt x="276" y="365"/>
                  </a:lnTo>
                  <a:lnTo>
                    <a:pt x="274" y="365"/>
                  </a:lnTo>
                  <a:lnTo>
                    <a:pt x="273" y="365"/>
                  </a:lnTo>
                  <a:lnTo>
                    <a:pt x="271" y="365"/>
                  </a:lnTo>
                  <a:lnTo>
                    <a:pt x="271" y="366"/>
                  </a:lnTo>
                  <a:lnTo>
                    <a:pt x="270" y="365"/>
                  </a:lnTo>
                  <a:lnTo>
                    <a:pt x="270" y="366"/>
                  </a:lnTo>
                  <a:lnTo>
                    <a:pt x="269" y="366"/>
                  </a:lnTo>
                  <a:lnTo>
                    <a:pt x="269" y="365"/>
                  </a:lnTo>
                  <a:lnTo>
                    <a:pt x="269" y="366"/>
                  </a:lnTo>
                  <a:lnTo>
                    <a:pt x="267" y="366"/>
                  </a:lnTo>
                  <a:lnTo>
                    <a:pt x="267" y="365"/>
                  </a:lnTo>
                  <a:lnTo>
                    <a:pt x="266" y="363"/>
                  </a:lnTo>
                  <a:lnTo>
                    <a:pt x="265" y="363"/>
                  </a:lnTo>
                  <a:lnTo>
                    <a:pt x="265" y="362"/>
                  </a:lnTo>
                  <a:lnTo>
                    <a:pt x="263" y="362"/>
                  </a:lnTo>
                  <a:lnTo>
                    <a:pt x="262" y="362"/>
                  </a:lnTo>
                  <a:lnTo>
                    <a:pt x="262" y="360"/>
                  </a:lnTo>
                  <a:lnTo>
                    <a:pt x="262" y="362"/>
                  </a:lnTo>
                  <a:lnTo>
                    <a:pt x="261" y="362"/>
                  </a:lnTo>
                  <a:lnTo>
                    <a:pt x="261" y="363"/>
                  </a:lnTo>
                  <a:lnTo>
                    <a:pt x="261" y="365"/>
                  </a:lnTo>
                  <a:lnTo>
                    <a:pt x="259" y="365"/>
                  </a:lnTo>
                  <a:lnTo>
                    <a:pt x="259" y="366"/>
                  </a:lnTo>
                  <a:lnTo>
                    <a:pt x="259" y="368"/>
                  </a:lnTo>
                  <a:lnTo>
                    <a:pt x="258" y="368"/>
                  </a:lnTo>
                  <a:lnTo>
                    <a:pt x="256" y="368"/>
                  </a:lnTo>
                  <a:lnTo>
                    <a:pt x="255" y="368"/>
                  </a:lnTo>
                  <a:lnTo>
                    <a:pt x="254" y="368"/>
                  </a:lnTo>
                  <a:lnTo>
                    <a:pt x="252" y="366"/>
                  </a:lnTo>
                  <a:lnTo>
                    <a:pt x="251" y="366"/>
                  </a:lnTo>
                  <a:lnTo>
                    <a:pt x="251" y="368"/>
                  </a:lnTo>
                  <a:lnTo>
                    <a:pt x="251" y="369"/>
                  </a:lnTo>
                  <a:lnTo>
                    <a:pt x="251" y="370"/>
                  </a:lnTo>
                  <a:lnTo>
                    <a:pt x="251" y="372"/>
                  </a:lnTo>
                  <a:lnTo>
                    <a:pt x="251" y="373"/>
                  </a:lnTo>
                  <a:lnTo>
                    <a:pt x="251" y="375"/>
                  </a:lnTo>
                  <a:lnTo>
                    <a:pt x="251" y="376"/>
                  </a:lnTo>
                  <a:lnTo>
                    <a:pt x="251" y="378"/>
                  </a:lnTo>
                  <a:lnTo>
                    <a:pt x="251" y="379"/>
                  </a:lnTo>
                  <a:lnTo>
                    <a:pt x="251" y="381"/>
                  </a:lnTo>
                  <a:lnTo>
                    <a:pt x="250" y="381"/>
                  </a:lnTo>
                  <a:lnTo>
                    <a:pt x="248" y="381"/>
                  </a:lnTo>
                  <a:lnTo>
                    <a:pt x="248" y="382"/>
                  </a:lnTo>
                  <a:lnTo>
                    <a:pt x="247" y="382"/>
                  </a:lnTo>
                  <a:lnTo>
                    <a:pt x="247" y="383"/>
                  </a:lnTo>
                  <a:lnTo>
                    <a:pt x="245" y="383"/>
                  </a:lnTo>
                  <a:lnTo>
                    <a:pt x="244" y="385"/>
                  </a:lnTo>
                  <a:lnTo>
                    <a:pt x="244" y="386"/>
                  </a:lnTo>
                  <a:lnTo>
                    <a:pt x="244" y="388"/>
                  </a:lnTo>
                  <a:lnTo>
                    <a:pt x="244" y="391"/>
                  </a:lnTo>
                  <a:lnTo>
                    <a:pt x="243" y="391"/>
                  </a:lnTo>
                  <a:lnTo>
                    <a:pt x="243" y="392"/>
                  </a:lnTo>
                  <a:lnTo>
                    <a:pt x="241" y="392"/>
                  </a:lnTo>
                  <a:lnTo>
                    <a:pt x="240" y="392"/>
                  </a:lnTo>
                  <a:lnTo>
                    <a:pt x="240" y="391"/>
                  </a:lnTo>
                  <a:lnTo>
                    <a:pt x="240" y="392"/>
                  </a:lnTo>
                  <a:lnTo>
                    <a:pt x="239" y="392"/>
                  </a:lnTo>
                  <a:lnTo>
                    <a:pt x="239" y="391"/>
                  </a:lnTo>
                  <a:lnTo>
                    <a:pt x="239" y="389"/>
                  </a:lnTo>
                  <a:lnTo>
                    <a:pt x="237" y="389"/>
                  </a:lnTo>
                  <a:lnTo>
                    <a:pt x="237" y="388"/>
                  </a:lnTo>
                  <a:lnTo>
                    <a:pt x="236" y="386"/>
                  </a:lnTo>
                  <a:lnTo>
                    <a:pt x="236" y="385"/>
                  </a:lnTo>
                  <a:lnTo>
                    <a:pt x="236" y="383"/>
                  </a:lnTo>
                  <a:lnTo>
                    <a:pt x="234" y="383"/>
                  </a:lnTo>
                  <a:lnTo>
                    <a:pt x="234" y="382"/>
                  </a:lnTo>
                  <a:lnTo>
                    <a:pt x="234" y="381"/>
                  </a:lnTo>
                  <a:lnTo>
                    <a:pt x="234" y="379"/>
                  </a:lnTo>
                  <a:lnTo>
                    <a:pt x="233" y="379"/>
                  </a:lnTo>
                  <a:lnTo>
                    <a:pt x="233" y="378"/>
                  </a:lnTo>
                  <a:lnTo>
                    <a:pt x="233" y="379"/>
                  </a:lnTo>
                  <a:lnTo>
                    <a:pt x="232" y="379"/>
                  </a:lnTo>
                  <a:lnTo>
                    <a:pt x="232" y="381"/>
                  </a:lnTo>
                  <a:lnTo>
                    <a:pt x="230" y="381"/>
                  </a:lnTo>
                  <a:lnTo>
                    <a:pt x="230" y="382"/>
                  </a:lnTo>
                  <a:lnTo>
                    <a:pt x="229" y="382"/>
                  </a:lnTo>
                  <a:lnTo>
                    <a:pt x="228" y="382"/>
                  </a:lnTo>
                  <a:lnTo>
                    <a:pt x="226" y="382"/>
                  </a:lnTo>
                  <a:lnTo>
                    <a:pt x="226" y="381"/>
                  </a:lnTo>
                  <a:lnTo>
                    <a:pt x="225" y="381"/>
                  </a:lnTo>
                  <a:lnTo>
                    <a:pt x="224" y="381"/>
                  </a:lnTo>
                  <a:lnTo>
                    <a:pt x="224" y="379"/>
                  </a:lnTo>
                  <a:lnTo>
                    <a:pt x="222" y="379"/>
                  </a:lnTo>
                  <a:lnTo>
                    <a:pt x="219" y="375"/>
                  </a:lnTo>
                  <a:lnTo>
                    <a:pt x="218" y="375"/>
                  </a:lnTo>
                  <a:lnTo>
                    <a:pt x="218" y="373"/>
                  </a:lnTo>
                  <a:lnTo>
                    <a:pt x="217" y="373"/>
                  </a:lnTo>
                  <a:lnTo>
                    <a:pt x="215" y="373"/>
                  </a:lnTo>
                  <a:lnTo>
                    <a:pt x="217" y="373"/>
                  </a:lnTo>
                  <a:lnTo>
                    <a:pt x="217" y="372"/>
                  </a:lnTo>
                  <a:lnTo>
                    <a:pt x="218" y="372"/>
                  </a:lnTo>
                  <a:lnTo>
                    <a:pt x="219" y="372"/>
                  </a:lnTo>
                  <a:lnTo>
                    <a:pt x="221" y="370"/>
                  </a:lnTo>
                  <a:lnTo>
                    <a:pt x="221" y="369"/>
                  </a:lnTo>
                  <a:lnTo>
                    <a:pt x="221" y="366"/>
                  </a:lnTo>
                  <a:lnTo>
                    <a:pt x="221" y="363"/>
                  </a:lnTo>
                  <a:lnTo>
                    <a:pt x="221" y="362"/>
                  </a:lnTo>
                  <a:lnTo>
                    <a:pt x="221" y="359"/>
                  </a:lnTo>
                  <a:lnTo>
                    <a:pt x="222" y="359"/>
                  </a:lnTo>
                  <a:lnTo>
                    <a:pt x="222" y="357"/>
                  </a:lnTo>
                  <a:lnTo>
                    <a:pt x="222" y="356"/>
                  </a:lnTo>
                  <a:lnTo>
                    <a:pt x="224" y="356"/>
                  </a:lnTo>
                  <a:lnTo>
                    <a:pt x="224" y="355"/>
                  </a:lnTo>
                  <a:lnTo>
                    <a:pt x="224" y="353"/>
                  </a:lnTo>
                  <a:lnTo>
                    <a:pt x="222" y="353"/>
                  </a:lnTo>
                  <a:lnTo>
                    <a:pt x="222" y="355"/>
                  </a:lnTo>
                  <a:lnTo>
                    <a:pt x="221" y="355"/>
                  </a:lnTo>
                  <a:lnTo>
                    <a:pt x="218" y="353"/>
                  </a:lnTo>
                  <a:lnTo>
                    <a:pt x="219" y="353"/>
                  </a:lnTo>
                  <a:lnTo>
                    <a:pt x="218" y="352"/>
                  </a:lnTo>
                  <a:lnTo>
                    <a:pt x="218" y="350"/>
                  </a:lnTo>
                  <a:lnTo>
                    <a:pt x="218" y="349"/>
                  </a:lnTo>
                  <a:lnTo>
                    <a:pt x="218" y="350"/>
                  </a:lnTo>
                  <a:lnTo>
                    <a:pt x="217" y="350"/>
                  </a:lnTo>
                  <a:lnTo>
                    <a:pt x="217" y="352"/>
                  </a:lnTo>
                  <a:lnTo>
                    <a:pt x="215" y="352"/>
                  </a:lnTo>
                  <a:lnTo>
                    <a:pt x="214" y="355"/>
                  </a:lnTo>
                  <a:lnTo>
                    <a:pt x="213" y="356"/>
                  </a:lnTo>
                  <a:lnTo>
                    <a:pt x="211" y="356"/>
                  </a:lnTo>
                  <a:lnTo>
                    <a:pt x="211" y="355"/>
                  </a:lnTo>
                  <a:lnTo>
                    <a:pt x="210" y="355"/>
                  </a:lnTo>
                  <a:lnTo>
                    <a:pt x="208" y="355"/>
                  </a:lnTo>
                  <a:lnTo>
                    <a:pt x="207" y="355"/>
                  </a:lnTo>
                  <a:lnTo>
                    <a:pt x="206" y="355"/>
                  </a:lnTo>
                  <a:lnTo>
                    <a:pt x="204" y="355"/>
                  </a:lnTo>
                  <a:lnTo>
                    <a:pt x="203" y="355"/>
                  </a:lnTo>
                  <a:lnTo>
                    <a:pt x="202" y="355"/>
                  </a:lnTo>
                  <a:lnTo>
                    <a:pt x="203" y="355"/>
                  </a:lnTo>
                  <a:lnTo>
                    <a:pt x="203" y="353"/>
                  </a:lnTo>
                  <a:lnTo>
                    <a:pt x="203" y="352"/>
                  </a:lnTo>
                  <a:lnTo>
                    <a:pt x="203" y="350"/>
                  </a:lnTo>
                  <a:lnTo>
                    <a:pt x="202" y="349"/>
                  </a:lnTo>
                  <a:lnTo>
                    <a:pt x="202" y="347"/>
                  </a:lnTo>
                  <a:lnTo>
                    <a:pt x="200" y="347"/>
                  </a:lnTo>
                  <a:lnTo>
                    <a:pt x="200" y="346"/>
                  </a:lnTo>
                  <a:lnTo>
                    <a:pt x="199" y="346"/>
                  </a:lnTo>
                  <a:lnTo>
                    <a:pt x="199" y="347"/>
                  </a:lnTo>
                  <a:lnTo>
                    <a:pt x="197" y="347"/>
                  </a:lnTo>
                  <a:lnTo>
                    <a:pt x="197" y="346"/>
                  </a:lnTo>
                  <a:lnTo>
                    <a:pt x="196" y="346"/>
                  </a:lnTo>
                  <a:lnTo>
                    <a:pt x="195" y="346"/>
                  </a:lnTo>
                  <a:lnTo>
                    <a:pt x="193" y="346"/>
                  </a:lnTo>
                  <a:lnTo>
                    <a:pt x="192" y="346"/>
                  </a:lnTo>
                  <a:lnTo>
                    <a:pt x="191" y="346"/>
                  </a:lnTo>
                  <a:lnTo>
                    <a:pt x="191" y="345"/>
                  </a:lnTo>
                  <a:lnTo>
                    <a:pt x="191" y="343"/>
                  </a:lnTo>
                  <a:lnTo>
                    <a:pt x="189" y="342"/>
                  </a:lnTo>
                  <a:lnTo>
                    <a:pt x="189" y="340"/>
                  </a:lnTo>
                  <a:lnTo>
                    <a:pt x="188" y="340"/>
                  </a:lnTo>
                  <a:lnTo>
                    <a:pt x="188" y="339"/>
                  </a:lnTo>
                  <a:lnTo>
                    <a:pt x="187" y="339"/>
                  </a:lnTo>
                  <a:lnTo>
                    <a:pt x="185" y="337"/>
                  </a:lnTo>
                  <a:lnTo>
                    <a:pt x="184" y="337"/>
                  </a:lnTo>
                  <a:lnTo>
                    <a:pt x="182" y="337"/>
                  </a:lnTo>
                  <a:lnTo>
                    <a:pt x="181" y="337"/>
                  </a:lnTo>
                  <a:lnTo>
                    <a:pt x="180" y="337"/>
                  </a:lnTo>
                  <a:lnTo>
                    <a:pt x="180" y="336"/>
                  </a:lnTo>
                  <a:lnTo>
                    <a:pt x="178" y="336"/>
                  </a:lnTo>
                  <a:lnTo>
                    <a:pt x="178" y="334"/>
                  </a:lnTo>
                  <a:lnTo>
                    <a:pt x="177" y="334"/>
                  </a:lnTo>
                  <a:lnTo>
                    <a:pt x="177" y="333"/>
                  </a:lnTo>
                  <a:lnTo>
                    <a:pt x="176" y="333"/>
                  </a:lnTo>
                  <a:lnTo>
                    <a:pt x="176" y="332"/>
                  </a:lnTo>
                  <a:lnTo>
                    <a:pt x="177" y="330"/>
                  </a:lnTo>
                  <a:lnTo>
                    <a:pt x="177" y="329"/>
                  </a:lnTo>
                  <a:lnTo>
                    <a:pt x="177" y="327"/>
                  </a:lnTo>
                  <a:lnTo>
                    <a:pt x="178" y="327"/>
                  </a:lnTo>
                  <a:lnTo>
                    <a:pt x="178" y="326"/>
                  </a:lnTo>
                  <a:lnTo>
                    <a:pt x="180" y="324"/>
                  </a:lnTo>
                  <a:lnTo>
                    <a:pt x="180" y="323"/>
                  </a:lnTo>
                  <a:lnTo>
                    <a:pt x="180" y="321"/>
                  </a:lnTo>
                  <a:lnTo>
                    <a:pt x="180" y="320"/>
                  </a:lnTo>
                  <a:lnTo>
                    <a:pt x="180" y="319"/>
                  </a:lnTo>
                  <a:lnTo>
                    <a:pt x="181" y="319"/>
                  </a:lnTo>
                  <a:lnTo>
                    <a:pt x="181" y="317"/>
                  </a:lnTo>
                  <a:lnTo>
                    <a:pt x="177" y="319"/>
                  </a:lnTo>
                  <a:lnTo>
                    <a:pt x="169" y="316"/>
                  </a:lnTo>
                  <a:lnTo>
                    <a:pt x="167" y="316"/>
                  </a:lnTo>
                  <a:lnTo>
                    <a:pt x="167" y="314"/>
                  </a:lnTo>
                  <a:lnTo>
                    <a:pt x="166" y="314"/>
                  </a:lnTo>
                  <a:lnTo>
                    <a:pt x="165" y="314"/>
                  </a:lnTo>
                  <a:lnTo>
                    <a:pt x="165" y="313"/>
                  </a:lnTo>
                  <a:lnTo>
                    <a:pt x="163" y="311"/>
                  </a:lnTo>
                  <a:lnTo>
                    <a:pt x="163" y="310"/>
                  </a:lnTo>
                  <a:lnTo>
                    <a:pt x="163" y="308"/>
                  </a:lnTo>
                  <a:lnTo>
                    <a:pt x="163" y="307"/>
                  </a:lnTo>
                  <a:lnTo>
                    <a:pt x="162" y="307"/>
                  </a:lnTo>
                  <a:lnTo>
                    <a:pt x="162" y="306"/>
                  </a:lnTo>
                  <a:lnTo>
                    <a:pt x="162" y="304"/>
                  </a:lnTo>
                  <a:lnTo>
                    <a:pt x="162" y="303"/>
                  </a:lnTo>
                  <a:lnTo>
                    <a:pt x="162" y="301"/>
                  </a:lnTo>
                  <a:lnTo>
                    <a:pt x="160" y="301"/>
                  </a:lnTo>
                  <a:lnTo>
                    <a:pt x="160" y="300"/>
                  </a:lnTo>
                  <a:lnTo>
                    <a:pt x="159" y="300"/>
                  </a:lnTo>
                  <a:lnTo>
                    <a:pt x="158" y="300"/>
                  </a:lnTo>
                  <a:lnTo>
                    <a:pt x="156" y="300"/>
                  </a:lnTo>
                  <a:lnTo>
                    <a:pt x="156" y="298"/>
                  </a:lnTo>
                  <a:lnTo>
                    <a:pt x="155" y="298"/>
                  </a:lnTo>
                  <a:lnTo>
                    <a:pt x="154" y="298"/>
                  </a:lnTo>
                  <a:lnTo>
                    <a:pt x="154" y="297"/>
                  </a:lnTo>
                  <a:lnTo>
                    <a:pt x="152" y="297"/>
                  </a:lnTo>
                  <a:lnTo>
                    <a:pt x="152" y="298"/>
                  </a:lnTo>
                  <a:lnTo>
                    <a:pt x="151" y="298"/>
                  </a:lnTo>
                  <a:lnTo>
                    <a:pt x="151" y="300"/>
                  </a:lnTo>
                  <a:lnTo>
                    <a:pt x="150" y="300"/>
                  </a:lnTo>
                  <a:lnTo>
                    <a:pt x="148" y="300"/>
                  </a:lnTo>
                  <a:lnTo>
                    <a:pt x="148" y="301"/>
                  </a:lnTo>
                  <a:lnTo>
                    <a:pt x="147" y="301"/>
                  </a:lnTo>
                  <a:lnTo>
                    <a:pt x="145" y="301"/>
                  </a:lnTo>
                  <a:lnTo>
                    <a:pt x="144" y="301"/>
                  </a:lnTo>
                  <a:lnTo>
                    <a:pt x="143" y="303"/>
                  </a:lnTo>
                  <a:lnTo>
                    <a:pt x="141" y="303"/>
                  </a:lnTo>
                  <a:lnTo>
                    <a:pt x="141" y="301"/>
                  </a:lnTo>
                  <a:lnTo>
                    <a:pt x="140" y="301"/>
                  </a:lnTo>
                  <a:lnTo>
                    <a:pt x="139" y="301"/>
                  </a:lnTo>
                  <a:lnTo>
                    <a:pt x="136" y="300"/>
                  </a:lnTo>
                  <a:lnTo>
                    <a:pt x="133" y="300"/>
                  </a:lnTo>
                  <a:lnTo>
                    <a:pt x="130" y="298"/>
                  </a:lnTo>
                  <a:lnTo>
                    <a:pt x="129" y="298"/>
                  </a:lnTo>
                  <a:lnTo>
                    <a:pt x="129" y="297"/>
                  </a:lnTo>
                  <a:lnTo>
                    <a:pt x="129" y="296"/>
                  </a:lnTo>
                  <a:lnTo>
                    <a:pt x="130" y="296"/>
                  </a:lnTo>
                  <a:lnTo>
                    <a:pt x="129" y="294"/>
                  </a:lnTo>
                  <a:lnTo>
                    <a:pt x="129" y="296"/>
                  </a:lnTo>
                  <a:lnTo>
                    <a:pt x="128" y="296"/>
                  </a:lnTo>
                  <a:lnTo>
                    <a:pt x="126" y="296"/>
                  </a:lnTo>
                  <a:lnTo>
                    <a:pt x="125" y="296"/>
                  </a:lnTo>
                  <a:lnTo>
                    <a:pt x="123" y="296"/>
                  </a:lnTo>
                  <a:lnTo>
                    <a:pt x="122" y="296"/>
                  </a:lnTo>
                  <a:lnTo>
                    <a:pt x="119" y="296"/>
                  </a:lnTo>
                  <a:lnTo>
                    <a:pt x="118" y="296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5" y="294"/>
                  </a:lnTo>
                  <a:lnTo>
                    <a:pt x="114" y="294"/>
                  </a:lnTo>
                  <a:lnTo>
                    <a:pt x="114" y="293"/>
                  </a:lnTo>
                  <a:lnTo>
                    <a:pt x="113" y="293"/>
                  </a:lnTo>
                  <a:lnTo>
                    <a:pt x="111" y="294"/>
                  </a:lnTo>
                  <a:lnTo>
                    <a:pt x="111" y="296"/>
                  </a:lnTo>
                  <a:lnTo>
                    <a:pt x="110" y="296"/>
                  </a:lnTo>
                  <a:lnTo>
                    <a:pt x="110" y="297"/>
                  </a:lnTo>
                  <a:lnTo>
                    <a:pt x="110" y="298"/>
                  </a:lnTo>
                  <a:lnTo>
                    <a:pt x="110" y="300"/>
                  </a:lnTo>
                  <a:lnTo>
                    <a:pt x="110" y="301"/>
                  </a:lnTo>
                  <a:lnTo>
                    <a:pt x="110" y="303"/>
                  </a:lnTo>
                  <a:lnTo>
                    <a:pt x="110" y="304"/>
                  </a:lnTo>
                  <a:lnTo>
                    <a:pt x="111" y="306"/>
                  </a:lnTo>
                  <a:lnTo>
                    <a:pt x="111" y="307"/>
                  </a:lnTo>
                  <a:lnTo>
                    <a:pt x="111" y="308"/>
                  </a:lnTo>
                  <a:lnTo>
                    <a:pt x="110" y="308"/>
                  </a:lnTo>
                  <a:lnTo>
                    <a:pt x="110" y="310"/>
                  </a:lnTo>
                  <a:lnTo>
                    <a:pt x="110" y="311"/>
                  </a:lnTo>
                  <a:lnTo>
                    <a:pt x="110" y="313"/>
                  </a:lnTo>
                  <a:lnTo>
                    <a:pt x="108" y="313"/>
                  </a:lnTo>
                  <a:lnTo>
                    <a:pt x="108" y="314"/>
                  </a:lnTo>
                  <a:lnTo>
                    <a:pt x="107" y="314"/>
                  </a:lnTo>
                  <a:lnTo>
                    <a:pt x="106" y="314"/>
                  </a:lnTo>
                  <a:lnTo>
                    <a:pt x="106" y="316"/>
                  </a:lnTo>
                  <a:lnTo>
                    <a:pt x="104" y="316"/>
                  </a:lnTo>
                  <a:lnTo>
                    <a:pt x="103" y="316"/>
                  </a:lnTo>
                  <a:lnTo>
                    <a:pt x="103" y="314"/>
                  </a:lnTo>
                  <a:lnTo>
                    <a:pt x="102" y="314"/>
                  </a:lnTo>
                  <a:lnTo>
                    <a:pt x="100" y="314"/>
                  </a:lnTo>
                  <a:lnTo>
                    <a:pt x="99" y="313"/>
                  </a:lnTo>
                  <a:lnTo>
                    <a:pt x="97" y="313"/>
                  </a:lnTo>
                  <a:lnTo>
                    <a:pt x="102" y="310"/>
                  </a:lnTo>
                  <a:lnTo>
                    <a:pt x="103" y="308"/>
                  </a:lnTo>
                  <a:lnTo>
                    <a:pt x="104" y="308"/>
                  </a:lnTo>
                  <a:lnTo>
                    <a:pt x="103" y="307"/>
                  </a:lnTo>
                  <a:lnTo>
                    <a:pt x="103" y="306"/>
                  </a:lnTo>
                  <a:lnTo>
                    <a:pt x="103" y="304"/>
                  </a:lnTo>
                  <a:lnTo>
                    <a:pt x="103" y="303"/>
                  </a:lnTo>
                  <a:lnTo>
                    <a:pt x="104" y="303"/>
                  </a:lnTo>
                  <a:lnTo>
                    <a:pt x="104" y="301"/>
                  </a:lnTo>
                  <a:lnTo>
                    <a:pt x="103" y="301"/>
                  </a:lnTo>
                  <a:lnTo>
                    <a:pt x="103" y="300"/>
                  </a:lnTo>
                  <a:lnTo>
                    <a:pt x="102" y="300"/>
                  </a:lnTo>
                  <a:lnTo>
                    <a:pt x="102" y="298"/>
                  </a:lnTo>
                  <a:lnTo>
                    <a:pt x="100" y="298"/>
                  </a:lnTo>
                  <a:lnTo>
                    <a:pt x="102" y="298"/>
                  </a:lnTo>
                  <a:lnTo>
                    <a:pt x="102" y="297"/>
                  </a:lnTo>
                  <a:lnTo>
                    <a:pt x="103" y="297"/>
                  </a:lnTo>
                  <a:lnTo>
                    <a:pt x="103" y="296"/>
                  </a:lnTo>
                  <a:lnTo>
                    <a:pt x="102" y="294"/>
                  </a:lnTo>
                  <a:lnTo>
                    <a:pt x="100" y="294"/>
                  </a:lnTo>
                  <a:lnTo>
                    <a:pt x="99" y="294"/>
                  </a:lnTo>
                  <a:lnTo>
                    <a:pt x="97" y="294"/>
                  </a:lnTo>
                  <a:lnTo>
                    <a:pt x="97" y="293"/>
                  </a:lnTo>
                  <a:lnTo>
                    <a:pt x="96" y="291"/>
                  </a:lnTo>
                  <a:lnTo>
                    <a:pt x="95" y="290"/>
                  </a:lnTo>
                  <a:lnTo>
                    <a:pt x="93" y="290"/>
                  </a:lnTo>
                  <a:lnTo>
                    <a:pt x="92" y="290"/>
                  </a:lnTo>
                  <a:lnTo>
                    <a:pt x="91" y="290"/>
                  </a:lnTo>
                  <a:lnTo>
                    <a:pt x="89" y="290"/>
                  </a:lnTo>
                  <a:lnTo>
                    <a:pt x="88" y="290"/>
                  </a:lnTo>
                  <a:lnTo>
                    <a:pt x="88" y="288"/>
                  </a:lnTo>
                  <a:lnTo>
                    <a:pt x="88" y="287"/>
                  </a:lnTo>
                  <a:lnTo>
                    <a:pt x="88" y="285"/>
                  </a:lnTo>
                  <a:lnTo>
                    <a:pt x="88" y="284"/>
                  </a:lnTo>
                  <a:lnTo>
                    <a:pt x="86" y="284"/>
                  </a:lnTo>
                  <a:lnTo>
                    <a:pt x="85" y="284"/>
                  </a:lnTo>
                  <a:lnTo>
                    <a:pt x="84" y="284"/>
                  </a:lnTo>
                  <a:lnTo>
                    <a:pt x="82" y="284"/>
                  </a:lnTo>
                  <a:lnTo>
                    <a:pt x="81" y="284"/>
                  </a:lnTo>
                  <a:lnTo>
                    <a:pt x="80" y="284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7" y="285"/>
                  </a:lnTo>
                  <a:lnTo>
                    <a:pt x="77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1" y="284"/>
                  </a:lnTo>
                  <a:lnTo>
                    <a:pt x="70" y="284"/>
                  </a:lnTo>
                  <a:lnTo>
                    <a:pt x="70" y="283"/>
                  </a:lnTo>
                  <a:lnTo>
                    <a:pt x="69" y="283"/>
                  </a:lnTo>
                  <a:lnTo>
                    <a:pt x="69" y="281"/>
                  </a:lnTo>
                  <a:lnTo>
                    <a:pt x="67" y="280"/>
                  </a:lnTo>
                  <a:lnTo>
                    <a:pt x="67" y="278"/>
                  </a:lnTo>
                  <a:lnTo>
                    <a:pt x="66" y="278"/>
                  </a:lnTo>
                  <a:lnTo>
                    <a:pt x="66" y="277"/>
                  </a:lnTo>
                  <a:lnTo>
                    <a:pt x="65" y="277"/>
                  </a:lnTo>
                  <a:lnTo>
                    <a:pt x="65" y="275"/>
                  </a:lnTo>
                  <a:lnTo>
                    <a:pt x="65" y="274"/>
                  </a:lnTo>
                  <a:lnTo>
                    <a:pt x="65" y="272"/>
                  </a:lnTo>
                  <a:lnTo>
                    <a:pt x="65" y="271"/>
                  </a:lnTo>
                  <a:lnTo>
                    <a:pt x="63" y="270"/>
                  </a:lnTo>
                  <a:lnTo>
                    <a:pt x="63" y="268"/>
                  </a:lnTo>
                  <a:lnTo>
                    <a:pt x="63" y="270"/>
                  </a:lnTo>
                  <a:lnTo>
                    <a:pt x="62" y="270"/>
                  </a:lnTo>
                  <a:lnTo>
                    <a:pt x="60" y="270"/>
                  </a:lnTo>
                  <a:lnTo>
                    <a:pt x="59" y="270"/>
                  </a:lnTo>
                  <a:lnTo>
                    <a:pt x="59" y="271"/>
                  </a:lnTo>
                  <a:lnTo>
                    <a:pt x="58" y="271"/>
                  </a:lnTo>
                  <a:lnTo>
                    <a:pt x="56" y="271"/>
                  </a:lnTo>
                  <a:lnTo>
                    <a:pt x="56" y="270"/>
                  </a:lnTo>
                  <a:lnTo>
                    <a:pt x="55" y="270"/>
                  </a:lnTo>
                  <a:lnTo>
                    <a:pt x="55" y="271"/>
                  </a:lnTo>
                  <a:lnTo>
                    <a:pt x="55" y="272"/>
                  </a:lnTo>
                  <a:lnTo>
                    <a:pt x="55" y="274"/>
                  </a:lnTo>
                  <a:lnTo>
                    <a:pt x="54" y="274"/>
                  </a:lnTo>
                  <a:lnTo>
                    <a:pt x="54" y="275"/>
                  </a:lnTo>
                  <a:lnTo>
                    <a:pt x="52" y="275"/>
                  </a:lnTo>
                  <a:lnTo>
                    <a:pt x="51" y="275"/>
                  </a:lnTo>
                  <a:lnTo>
                    <a:pt x="51" y="277"/>
                  </a:lnTo>
                  <a:lnTo>
                    <a:pt x="49" y="278"/>
                  </a:lnTo>
                  <a:lnTo>
                    <a:pt x="49" y="280"/>
                  </a:lnTo>
                  <a:lnTo>
                    <a:pt x="49" y="281"/>
                  </a:lnTo>
                  <a:lnTo>
                    <a:pt x="48" y="283"/>
                  </a:lnTo>
                  <a:lnTo>
                    <a:pt x="48" y="284"/>
                  </a:lnTo>
                  <a:lnTo>
                    <a:pt x="47" y="284"/>
                  </a:lnTo>
                  <a:lnTo>
                    <a:pt x="47" y="285"/>
                  </a:lnTo>
                  <a:lnTo>
                    <a:pt x="45" y="285"/>
                  </a:lnTo>
                  <a:lnTo>
                    <a:pt x="44" y="281"/>
                  </a:lnTo>
                  <a:lnTo>
                    <a:pt x="43" y="281"/>
                  </a:lnTo>
                  <a:lnTo>
                    <a:pt x="43" y="280"/>
                  </a:lnTo>
                  <a:lnTo>
                    <a:pt x="41" y="280"/>
                  </a:lnTo>
                  <a:lnTo>
                    <a:pt x="41" y="278"/>
                  </a:lnTo>
                  <a:lnTo>
                    <a:pt x="41" y="280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4" y="281"/>
                  </a:lnTo>
                  <a:lnTo>
                    <a:pt x="33" y="281"/>
                  </a:lnTo>
                  <a:lnTo>
                    <a:pt x="33" y="280"/>
                  </a:lnTo>
                  <a:lnTo>
                    <a:pt x="32" y="280"/>
                  </a:lnTo>
                  <a:lnTo>
                    <a:pt x="30" y="280"/>
                  </a:lnTo>
                  <a:lnTo>
                    <a:pt x="29" y="280"/>
                  </a:lnTo>
                  <a:lnTo>
                    <a:pt x="28" y="280"/>
                  </a:lnTo>
                  <a:lnTo>
                    <a:pt x="28" y="281"/>
                  </a:lnTo>
                  <a:lnTo>
                    <a:pt x="26" y="281"/>
                  </a:lnTo>
                  <a:lnTo>
                    <a:pt x="25" y="281"/>
                  </a:lnTo>
                  <a:lnTo>
                    <a:pt x="23" y="281"/>
                  </a:lnTo>
                  <a:lnTo>
                    <a:pt x="22" y="281"/>
                  </a:lnTo>
                  <a:lnTo>
                    <a:pt x="21" y="280"/>
                  </a:lnTo>
                  <a:lnTo>
                    <a:pt x="19" y="280"/>
                  </a:lnTo>
                  <a:lnTo>
                    <a:pt x="18" y="280"/>
                  </a:lnTo>
                  <a:lnTo>
                    <a:pt x="17" y="280"/>
                  </a:lnTo>
                  <a:lnTo>
                    <a:pt x="17" y="281"/>
                  </a:lnTo>
                  <a:lnTo>
                    <a:pt x="15" y="281"/>
                  </a:lnTo>
                  <a:lnTo>
                    <a:pt x="15" y="283"/>
                  </a:lnTo>
                  <a:lnTo>
                    <a:pt x="15" y="284"/>
                  </a:lnTo>
                  <a:lnTo>
                    <a:pt x="14" y="284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2" y="287"/>
                  </a:lnTo>
                  <a:lnTo>
                    <a:pt x="11" y="287"/>
                  </a:lnTo>
                  <a:lnTo>
                    <a:pt x="10" y="287"/>
                  </a:lnTo>
                  <a:lnTo>
                    <a:pt x="8" y="285"/>
                  </a:lnTo>
                  <a:lnTo>
                    <a:pt x="7" y="285"/>
                  </a:lnTo>
                  <a:lnTo>
                    <a:pt x="6" y="285"/>
                  </a:lnTo>
                  <a:lnTo>
                    <a:pt x="4" y="287"/>
                  </a:lnTo>
                  <a:lnTo>
                    <a:pt x="4" y="285"/>
                  </a:lnTo>
                  <a:lnTo>
                    <a:pt x="3" y="285"/>
                  </a:lnTo>
                  <a:lnTo>
                    <a:pt x="3" y="284"/>
                  </a:lnTo>
                  <a:lnTo>
                    <a:pt x="3" y="283"/>
                  </a:lnTo>
                  <a:lnTo>
                    <a:pt x="4" y="283"/>
                  </a:lnTo>
                  <a:lnTo>
                    <a:pt x="4" y="281"/>
                  </a:lnTo>
                  <a:lnTo>
                    <a:pt x="4" y="280"/>
                  </a:lnTo>
                  <a:lnTo>
                    <a:pt x="3" y="278"/>
                  </a:lnTo>
                  <a:lnTo>
                    <a:pt x="3" y="277"/>
                  </a:lnTo>
                  <a:lnTo>
                    <a:pt x="3" y="275"/>
                  </a:lnTo>
                  <a:lnTo>
                    <a:pt x="3" y="274"/>
                  </a:lnTo>
                  <a:lnTo>
                    <a:pt x="3" y="272"/>
                  </a:lnTo>
                  <a:lnTo>
                    <a:pt x="3" y="271"/>
                  </a:lnTo>
                  <a:lnTo>
                    <a:pt x="3" y="270"/>
                  </a:lnTo>
                  <a:lnTo>
                    <a:pt x="4" y="268"/>
                  </a:lnTo>
                  <a:lnTo>
                    <a:pt x="4" y="267"/>
                  </a:lnTo>
                  <a:lnTo>
                    <a:pt x="6" y="267"/>
                  </a:lnTo>
                  <a:lnTo>
                    <a:pt x="6" y="265"/>
                  </a:lnTo>
                  <a:lnTo>
                    <a:pt x="4" y="264"/>
                  </a:lnTo>
                  <a:lnTo>
                    <a:pt x="4" y="262"/>
                  </a:lnTo>
                  <a:lnTo>
                    <a:pt x="4" y="261"/>
                  </a:lnTo>
                  <a:lnTo>
                    <a:pt x="6" y="259"/>
                  </a:lnTo>
                  <a:lnTo>
                    <a:pt x="6" y="258"/>
                  </a:lnTo>
                  <a:lnTo>
                    <a:pt x="6" y="257"/>
                  </a:lnTo>
                  <a:lnTo>
                    <a:pt x="6" y="255"/>
                  </a:lnTo>
                  <a:lnTo>
                    <a:pt x="6" y="254"/>
                  </a:lnTo>
                  <a:lnTo>
                    <a:pt x="4" y="254"/>
                  </a:lnTo>
                  <a:lnTo>
                    <a:pt x="4" y="252"/>
                  </a:lnTo>
                  <a:lnTo>
                    <a:pt x="4" y="251"/>
                  </a:lnTo>
                  <a:lnTo>
                    <a:pt x="3" y="251"/>
                  </a:lnTo>
                  <a:lnTo>
                    <a:pt x="3" y="249"/>
                  </a:lnTo>
                  <a:lnTo>
                    <a:pt x="2" y="248"/>
                  </a:lnTo>
                  <a:lnTo>
                    <a:pt x="2" y="247"/>
                  </a:lnTo>
                  <a:lnTo>
                    <a:pt x="0" y="247"/>
                  </a:lnTo>
                  <a:lnTo>
                    <a:pt x="0" y="245"/>
                  </a:lnTo>
                  <a:lnTo>
                    <a:pt x="0" y="244"/>
                  </a:lnTo>
                  <a:lnTo>
                    <a:pt x="0" y="242"/>
                  </a:lnTo>
                  <a:lnTo>
                    <a:pt x="0" y="241"/>
                  </a:lnTo>
                  <a:lnTo>
                    <a:pt x="2" y="241"/>
                  </a:lnTo>
                  <a:lnTo>
                    <a:pt x="2" y="239"/>
                  </a:lnTo>
                  <a:lnTo>
                    <a:pt x="2" y="238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2" y="234"/>
                  </a:lnTo>
                  <a:lnTo>
                    <a:pt x="2" y="232"/>
                  </a:lnTo>
                  <a:lnTo>
                    <a:pt x="2" y="231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6" name="Freeform 118"/>
            <p:cNvSpPr>
              <a:spLocks/>
            </p:cNvSpPr>
            <p:nvPr/>
          </p:nvSpPr>
          <p:spPr bwMode="auto">
            <a:xfrm>
              <a:off x="2830" y="2231"/>
              <a:ext cx="636" cy="434"/>
            </a:xfrm>
            <a:custGeom>
              <a:avLst/>
              <a:gdLst>
                <a:gd name="T0" fmla="*/ 209 w 636"/>
                <a:gd name="T1" fmla="*/ 421 h 434"/>
                <a:gd name="T2" fmla="*/ 214 w 636"/>
                <a:gd name="T3" fmla="*/ 402 h 434"/>
                <a:gd name="T4" fmla="*/ 210 w 636"/>
                <a:gd name="T5" fmla="*/ 382 h 434"/>
                <a:gd name="T6" fmla="*/ 205 w 636"/>
                <a:gd name="T7" fmla="*/ 365 h 434"/>
                <a:gd name="T8" fmla="*/ 201 w 636"/>
                <a:gd name="T9" fmla="*/ 347 h 434"/>
                <a:gd name="T10" fmla="*/ 195 w 636"/>
                <a:gd name="T11" fmla="*/ 330 h 434"/>
                <a:gd name="T12" fmla="*/ 190 w 636"/>
                <a:gd name="T13" fmla="*/ 308 h 434"/>
                <a:gd name="T14" fmla="*/ 198 w 636"/>
                <a:gd name="T15" fmla="*/ 295 h 434"/>
                <a:gd name="T16" fmla="*/ 210 w 636"/>
                <a:gd name="T17" fmla="*/ 282 h 434"/>
                <a:gd name="T18" fmla="*/ 217 w 636"/>
                <a:gd name="T19" fmla="*/ 267 h 434"/>
                <a:gd name="T20" fmla="*/ 228 w 636"/>
                <a:gd name="T21" fmla="*/ 254 h 434"/>
                <a:gd name="T22" fmla="*/ 236 w 636"/>
                <a:gd name="T23" fmla="*/ 239 h 434"/>
                <a:gd name="T24" fmla="*/ 247 w 636"/>
                <a:gd name="T25" fmla="*/ 222 h 434"/>
                <a:gd name="T26" fmla="*/ 231 w 636"/>
                <a:gd name="T27" fmla="*/ 225 h 434"/>
                <a:gd name="T28" fmla="*/ 221 w 636"/>
                <a:gd name="T29" fmla="*/ 222 h 434"/>
                <a:gd name="T30" fmla="*/ 218 w 636"/>
                <a:gd name="T31" fmla="*/ 207 h 434"/>
                <a:gd name="T32" fmla="*/ 202 w 636"/>
                <a:gd name="T33" fmla="*/ 203 h 434"/>
                <a:gd name="T34" fmla="*/ 191 w 636"/>
                <a:gd name="T35" fmla="*/ 216 h 434"/>
                <a:gd name="T36" fmla="*/ 187 w 636"/>
                <a:gd name="T37" fmla="*/ 229 h 434"/>
                <a:gd name="T38" fmla="*/ 159 w 636"/>
                <a:gd name="T39" fmla="*/ 236 h 434"/>
                <a:gd name="T40" fmla="*/ 144 w 636"/>
                <a:gd name="T41" fmla="*/ 259 h 434"/>
                <a:gd name="T42" fmla="*/ 120 w 636"/>
                <a:gd name="T43" fmla="*/ 255 h 434"/>
                <a:gd name="T44" fmla="*/ 113 w 636"/>
                <a:gd name="T45" fmla="*/ 239 h 434"/>
                <a:gd name="T46" fmla="*/ 107 w 636"/>
                <a:gd name="T47" fmla="*/ 229 h 434"/>
                <a:gd name="T48" fmla="*/ 103 w 636"/>
                <a:gd name="T49" fmla="*/ 216 h 434"/>
                <a:gd name="T50" fmla="*/ 90 w 636"/>
                <a:gd name="T51" fmla="*/ 203 h 434"/>
                <a:gd name="T52" fmla="*/ 77 w 636"/>
                <a:gd name="T53" fmla="*/ 210 h 434"/>
                <a:gd name="T54" fmla="*/ 62 w 636"/>
                <a:gd name="T55" fmla="*/ 192 h 434"/>
                <a:gd name="T56" fmla="*/ 51 w 636"/>
                <a:gd name="T57" fmla="*/ 194 h 434"/>
                <a:gd name="T58" fmla="*/ 42 w 636"/>
                <a:gd name="T59" fmla="*/ 216 h 434"/>
                <a:gd name="T60" fmla="*/ 33 w 636"/>
                <a:gd name="T61" fmla="*/ 248 h 434"/>
                <a:gd name="T62" fmla="*/ 6 w 636"/>
                <a:gd name="T63" fmla="*/ 226 h 434"/>
                <a:gd name="T64" fmla="*/ 6 w 636"/>
                <a:gd name="T65" fmla="*/ 213 h 434"/>
                <a:gd name="T66" fmla="*/ 2 w 636"/>
                <a:gd name="T67" fmla="*/ 199 h 434"/>
                <a:gd name="T68" fmla="*/ 17 w 636"/>
                <a:gd name="T69" fmla="*/ 177 h 434"/>
                <a:gd name="T70" fmla="*/ 40 w 636"/>
                <a:gd name="T71" fmla="*/ 174 h 434"/>
                <a:gd name="T72" fmla="*/ 68 w 636"/>
                <a:gd name="T73" fmla="*/ 161 h 434"/>
                <a:gd name="T74" fmla="*/ 95 w 636"/>
                <a:gd name="T75" fmla="*/ 147 h 434"/>
                <a:gd name="T76" fmla="*/ 127 w 636"/>
                <a:gd name="T77" fmla="*/ 138 h 434"/>
                <a:gd name="T78" fmla="*/ 142 w 636"/>
                <a:gd name="T79" fmla="*/ 98 h 434"/>
                <a:gd name="T80" fmla="*/ 147 w 636"/>
                <a:gd name="T81" fmla="*/ 69 h 434"/>
                <a:gd name="T82" fmla="*/ 150 w 636"/>
                <a:gd name="T83" fmla="*/ 42 h 434"/>
                <a:gd name="T84" fmla="*/ 161 w 636"/>
                <a:gd name="T85" fmla="*/ 9 h 434"/>
                <a:gd name="T86" fmla="*/ 181 w 636"/>
                <a:gd name="T87" fmla="*/ 10 h 434"/>
                <a:gd name="T88" fmla="*/ 203 w 636"/>
                <a:gd name="T89" fmla="*/ 17 h 434"/>
                <a:gd name="T90" fmla="*/ 221 w 636"/>
                <a:gd name="T91" fmla="*/ 20 h 434"/>
                <a:gd name="T92" fmla="*/ 243 w 636"/>
                <a:gd name="T93" fmla="*/ 40 h 434"/>
                <a:gd name="T94" fmla="*/ 266 w 636"/>
                <a:gd name="T95" fmla="*/ 32 h 434"/>
                <a:gd name="T96" fmla="*/ 288 w 636"/>
                <a:gd name="T97" fmla="*/ 36 h 434"/>
                <a:gd name="T98" fmla="*/ 307 w 636"/>
                <a:gd name="T99" fmla="*/ 39 h 434"/>
                <a:gd name="T100" fmla="*/ 331 w 636"/>
                <a:gd name="T101" fmla="*/ 53 h 434"/>
                <a:gd name="T102" fmla="*/ 355 w 636"/>
                <a:gd name="T103" fmla="*/ 69 h 434"/>
                <a:gd name="T104" fmla="*/ 383 w 636"/>
                <a:gd name="T105" fmla="*/ 72 h 434"/>
                <a:gd name="T106" fmla="*/ 417 w 636"/>
                <a:gd name="T107" fmla="*/ 84 h 434"/>
                <a:gd name="T108" fmla="*/ 443 w 636"/>
                <a:gd name="T109" fmla="*/ 92 h 434"/>
                <a:gd name="T110" fmla="*/ 501 w 636"/>
                <a:gd name="T111" fmla="*/ 121 h 434"/>
                <a:gd name="T112" fmla="*/ 524 w 636"/>
                <a:gd name="T113" fmla="*/ 134 h 434"/>
                <a:gd name="T114" fmla="*/ 540 w 636"/>
                <a:gd name="T115" fmla="*/ 145 h 434"/>
                <a:gd name="T116" fmla="*/ 566 w 636"/>
                <a:gd name="T117" fmla="*/ 161 h 434"/>
                <a:gd name="T118" fmla="*/ 595 w 636"/>
                <a:gd name="T119" fmla="*/ 169 h 434"/>
                <a:gd name="T120" fmla="*/ 618 w 636"/>
                <a:gd name="T121" fmla="*/ 18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6" h="434">
                  <a:moveTo>
                    <a:pt x="201" y="434"/>
                  </a:moveTo>
                  <a:lnTo>
                    <a:pt x="201" y="432"/>
                  </a:lnTo>
                  <a:lnTo>
                    <a:pt x="201" y="431"/>
                  </a:lnTo>
                  <a:lnTo>
                    <a:pt x="201" y="429"/>
                  </a:lnTo>
                  <a:lnTo>
                    <a:pt x="202" y="429"/>
                  </a:lnTo>
                  <a:lnTo>
                    <a:pt x="202" y="428"/>
                  </a:lnTo>
                  <a:lnTo>
                    <a:pt x="203" y="428"/>
                  </a:lnTo>
                  <a:lnTo>
                    <a:pt x="203" y="426"/>
                  </a:lnTo>
                  <a:lnTo>
                    <a:pt x="205" y="426"/>
                  </a:lnTo>
                  <a:lnTo>
                    <a:pt x="206" y="426"/>
                  </a:lnTo>
                  <a:lnTo>
                    <a:pt x="206" y="425"/>
                  </a:lnTo>
                  <a:lnTo>
                    <a:pt x="207" y="425"/>
                  </a:lnTo>
                  <a:lnTo>
                    <a:pt x="207" y="424"/>
                  </a:lnTo>
                  <a:lnTo>
                    <a:pt x="207" y="422"/>
                  </a:lnTo>
                  <a:lnTo>
                    <a:pt x="209" y="421"/>
                  </a:lnTo>
                  <a:lnTo>
                    <a:pt x="209" y="419"/>
                  </a:lnTo>
                  <a:lnTo>
                    <a:pt x="210" y="418"/>
                  </a:lnTo>
                  <a:lnTo>
                    <a:pt x="211" y="416"/>
                  </a:lnTo>
                  <a:lnTo>
                    <a:pt x="213" y="415"/>
                  </a:lnTo>
                  <a:lnTo>
                    <a:pt x="214" y="415"/>
                  </a:lnTo>
                  <a:lnTo>
                    <a:pt x="214" y="414"/>
                  </a:lnTo>
                  <a:lnTo>
                    <a:pt x="216" y="412"/>
                  </a:lnTo>
                  <a:lnTo>
                    <a:pt x="216" y="411"/>
                  </a:lnTo>
                  <a:lnTo>
                    <a:pt x="216" y="409"/>
                  </a:lnTo>
                  <a:lnTo>
                    <a:pt x="217" y="408"/>
                  </a:lnTo>
                  <a:lnTo>
                    <a:pt x="217" y="406"/>
                  </a:lnTo>
                  <a:lnTo>
                    <a:pt x="216" y="405"/>
                  </a:lnTo>
                  <a:lnTo>
                    <a:pt x="216" y="403"/>
                  </a:lnTo>
                  <a:lnTo>
                    <a:pt x="216" y="402"/>
                  </a:lnTo>
                  <a:lnTo>
                    <a:pt x="214" y="402"/>
                  </a:lnTo>
                  <a:lnTo>
                    <a:pt x="214" y="401"/>
                  </a:lnTo>
                  <a:lnTo>
                    <a:pt x="214" y="399"/>
                  </a:lnTo>
                  <a:lnTo>
                    <a:pt x="213" y="398"/>
                  </a:lnTo>
                  <a:lnTo>
                    <a:pt x="213" y="396"/>
                  </a:lnTo>
                  <a:lnTo>
                    <a:pt x="211" y="395"/>
                  </a:lnTo>
                  <a:lnTo>
                    <a:pt x="211" y="393"/>
                  </a:lnTo>
                  <a:lnTo>
                    <a:pt x="211" y="392"/>
                  </a:lnTo>
                  <a:lnTo>
                    <a:pt x="211" y="390"/>
                  </a:lnTo>
                  <a:lnTo>
                    <a:pt x="211" y="389"/>
                  </a:lnTo>
                  <a:lnTo>
                    <a:pt x="211" y="388"/>
                  </a:lnTo>
                  <a:lnTo>
                    <a:pt x="211" y="386"/>
                  </a:lnTo>
                  <a:lnTo>
                    <a:pt x="210" y="386"/>
                  </a:lnTo>
                  <a:lnTo>
                    <a:pt x="210" y="385"/>
                  </a:lnTo>
                  <a:lnTo>
                    <a:pt x="210" y="383"/>
                  </a:lnTo>
                  <a:lnTo>
                    <a:pt x="210" y="382"/>
                  </a:lnTo>
                  <a:lnTo>
                    <a:pt x="210" y="380"/>
                  </a:lnTo>
                  <a:lnTo>
                    <a:pt x="209" y="380"/>
                  </a:lnTo>
                  <a:lnTo>
                    <a:pt x="209" y="379"/>
                  </a:lnTo>
                  <a:lnTo>
                    <a:pt x="207" y="377"/>
                  </a:lnTo>
                  <a:lnTo>
                    <a:pt x="207" y="376"/>
                  </a:lnTo>
                  <a:lnTo>
                    <a:pt x="207" y="375"/>
                  </a:lnTo>
                  <a:lnTo>
                    <a:pt x="207" y="373"/>
                  </a:lnTo>
                  <a:lnTo>
                    <a:pt x="207" y="372"/>
                  </a:lnTo>
                  <a:lnTo>
                    <a:pt x="207" y="370"/>
                  </a:lnTo>
                  <a:lnTo>
                    <a:pt x="206" y="370"/>
                  </a:lnTo>
                  <a:lnTo>
                    <a:pt x="206" y="369"/>
                  </a:lnTo>
                  <a:lnTo>
                    <a:pt x="206" y="367"/>
                  </a:lnTo>
                  <a:lnTo>
                    <a:pt x="205" y="367"/>
                  </a:lnTo>
                  <a:lnTo>
                    <a:pt x="205" y="366"/>
                  </a:lnTo>
                  <a:lnTo>
                    <a:pt x="205" y="365"/>
                  </a:lnTo>
                  <a:lnTo>
                    <a:pt x="203" y="365"/>
                  </a:lnTo>
                  <a:lnTo>
                    <a:pt x="203" y="363"/>
                  </a:lnTo>
                  <a:lnTo>
                    <a:pt x="203" y="362"/>
                  </a:lnTo>
                  <a:lnTo>
                    <a:pt x="203" y="360"/>
                  </a:lnTo>
                  <a:lnTo>
                    <a:pt x="203" y="359"/>
                  </a:lnTo>
                  <a:lnTo>
                    <a:pt x="203" y="357"/>
                  </a:lnTo>
                  <a:lnTo>
                    <a:pt x="203" y="356"/>
                  </a:lnTo>
                  <a:lnTo>
                    <a:pt x="202" y="356"/>
                  </a:lnTo>
                  <a:lnTo>
                    <a:pt x="202" y="354"/>
                  </a:lnTo>
                  <a:lnTo>
                    <a:pt x="202" y="353"/>
                  </a:lnTo>
                  <a:lnTo>
                    <a:pt x="201" y="353"/>
                  </a:lnTo>
                  <a:lnTo>
                    <a:pt x="201" y="352"/>
                  </a:lnTo>
                  <a:lnTo>
                    <a:pt x="201" y="350"/>
                  </a:lnTo>
                  <a:lnTo>
                    <a:pt x="201" y="349"/>
                  </a:lnTo>
                  <a:lnTo>
                    <a:pt x="201" y="347"/>
                  </a:lnTo>
                  <a:lnTo>
                    <a:pt x="201" y="346"/>
                  </a:lnTo>
                  <a:lnTo>
                    <a:pt x="199" y="346"/>
                  </a:lnTo>
                  <a:lnTo>
                    <a:pt x="199" y="344"/>
                  </a:lnTo>
                  <a:lnTo>
                    <a:pt x="199" y="343"/>
                  </a:lnTo>
                  <a:lnTo>
                    <a:pt x="198" y="343"/>
                  </a:lnTo>
                  <a:lnTo>
                    <a:pt x="198" y="341"/>
                  </a:lnTo>
                  <a:lnTo>
                    <a:pt x="198" y="340"/>
                  </a:lnTo>
                  <a:lnTo>
                    <a:pt x="198" y="339"/>
                  </a:lnTo>
                  <a:lnTo>
                    <a:pt x="196" y="337"/>
                  </a:lnTo>
                  <a:lnTo>
                    <a:pt x="195" y="337"/>
                  </a:lnTo>
                  <a:lnTo>
                    <a:pt x="195" y="336"/>
                  </a:lnTo>
                  <a:lnTo>
                    <a:pt x="195" y="334"/>
                  </a:lnTo>
                  <a:lnTo>
                    <a:pt x="195" y="333"/>
                  </a:lnTo>
                  <a:lnTo>
                    <a:pt x="195" y="331"/>
                  </a:lnTo>
                  <a:lnTo>
                    <a:pt x="195" y="330"/>
                  </a:lnTo>
                  <a:lnTo>
                    <a:pt x="194" y="328"/>
                  </a:lnTo>
                  <a:lnTo>
                    <a:pt x="194" y="327"/>
                  </a:lnTo>
                  <a:lnTo>
                    <a:pt x="192" y="326"/>
                  </a:lnTo>
                  <a:lnTo>
                    <a:pt x="192" y="324"/>
                  </a:lnTo>
                  <a:lnTo>
                    <a:pt x="192" y="321"/>
                  </a:lnTo>
                  <a:lnTo>
                    <a:pt x="192" y="320"/>
                  </a:lnTo>
                  <a:lnTo>
                    <a:pt x="192" y="318"/>
                  </a:lnTo>
                  <a:lnTo>
                    <a:pt x="192" y="317"/>
                  </a:lnTo>
                  <a:lnTo>
                    <a:pt x="192" y="316"/>
                  </a:lnTo>
                  <a:lnTo>
                    <a:pt x="191" y="316"/>
                  </a:lnTo>
                  <a:lnTo>
                    <a:pt x="191" y="314"/>
                  </a:lnTo>
                  <a:lnTo>
                    <a:pt x="190" y="313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90" y="308"/>
                  </a:lnTo>
                  <a:lnTo>
                    <a:pt x="190" y="307"/>
                  </a:lnTo>
                  <a:lnTo>
                    <a:pt x="190" y="305"/>
                  </a:lnTo>
                  <a:lnTo>
                    <a:pt x="190" y="304"/>
                  </a:lnTo>
                  <a:lnTo>
                    <a:pt x="190" y="303"/>
                  </a:lnTo>
                  <a:lnTo>
                    <a:pt x="191" y="303"/>
                  </a:lnTo>
                  <a:lnTo>
                    <a:pt x="191" y="301"/>
                  </a:lnTo>
                  <a:lnTo>
                    <a:pt x="191" y="300"/>
                  </a:lnTo>
                  <a:lnTo>
                    <a:pt x="192" y="300"/>
                  </a:lnTo>
                  <a:lnTo>
                    <a:pt x="192" y="298"/>
                  </a:lnTo>
                  <a:lnTo>
                    <a:pt x="194" y="298"/>
                  </a:lnTo>
                  <a:lnTo>
                    <a:pt x="195" y="298"/>
                  </a:lnTo>
                  <a:lnTo>
                    <a:pt x="195" y="297"/>
                  </a:lnTo>
                  <a:lnTo>
                    <a:pt x="196" y="297"/>
                  </a:lnTo>
                  <a:lnTo>
                    <a:pt x="198" y="297"/>
                  </a:lnTo>
                  <a:lnTo>
                    <a:pt x="198" y="295"/>
                  </a:lnTo>
                  <a:lnTo>
                    <a:pt x="199" y="295"/>
                  </a:lnTo>
                  <a:lnTo>
                    <a:pt x="199" y="294"/>
                  </a:lnTo>
                  <a:lnTo>
                    <a:pt x="201" y="294"/>
                  </a:lnTo>
                  <a:lnTo>
                    <a:pt x="202" y="292"/>
                  </a:lnTo>
                  <a:lnTo>
                    <a:pt x="202" y="291"/>
                  </a:lnTo>
                  <a:lnTo>
                    <a:pt x="203" y="291"/>
                  </a:lnTo>
                  <a:lnTo>
                    <a:pt x="203" y="290"/>
                  </a:lnTo>
                  <a:lnTo>
                    <a:pt x="205" y="290"/>
                  </a:lnTo>
                  <a:lnTo>
                    <a:pt x="205" y="288"/>
                  </a:lnTo>
                  <a:lnTo>
                    <a:pt x="206" y="288"/>
                  </a:lnTo>
                  <a:lnTo>
                    <a:pt x="206" y="287"/>
                  </a:lnTo>
                  <a:lnTo>
                    <a:pt x="207" y="287"/>
                  </a:lnTo>
                  <a:lnTo>
                    <a:pt x="207" y="285"/>
                  </a:lnTo>
                  <a:lnTo>
                    <a:pt x="209" y="284"/>
                  </a:lnTo>
                  <a:lnTo>
                    <a:pt x="210" y="282"/>
                  </a:lnTo>
                  <a:lnTo>
                    <a:pt x="210" y="281"/>
                  </a:lnTo>
                  <a:lnTo>
                    <a:pt x="211" y="281"/>
                  </a:lnTo>
                  <a:lnTo>
                    <a:pt x="211" y="279"/>
                  </a:lnTo>
                  <a:lnTo>
                    <a:pt x="213" y="279"/>
                  </a:lnTo>
                  <a:lnTo>
                    <a:pt x="213" y="278"/>
                  </a:lnTo>
                  <a:lnTo>
                    <a:pt x="214" y="278"/>
                  </a:lnTo>
                  <a:lnTo>
                    <a:pt x="214" y="277"/>
                  </a:lnTo>
                  <a:lnTo>
                    <a:pt x="216" y="277"/>
                  </a:lnTo>
                  <a:lnTo>
                    <a:pt x="216" y="275"/>
                  </a:lnTo>
                  <a:lnTo>
                    <a:pt x="216" y="274"/>
                  </a:lnTo>
                  <a:lnTo>
                    <a:pt x="216" y="272"/>
                  </a:lnTo>
                  <a:lnTo>
                    <a:pt x="216" y="271"/>
                  </a:lnTo>
                  <a:lnTo>
                    <a:pt x="216" y="269"/>
                  </a:lnTo>
                  <a:lnTo>
                    <a:pt x="217" y="268"/>
                  </a:lnTo>
                  <a:lnTo>
                    <a:pt x="217" y="267"/>
                  </a:lnTo>
                  <a:lnTo>
                    <a:pt x="217" y="265"/>
                  </a:lnTo>
                  <a:lnTo>
                    <a:pt x="218" y="264"/>
                  </a:lnTo>
                  <a:lnTo>
                    <a:pt x="220" y="264"/>
                  </a:lnTo>
                  <a:lnTo>
                    <a:pt x="221" y="262"/>
                  </a:lnTo>
                  <a:lnTo>
                    <a:pt x="222" y="262"/>
                  </a:lnTo>
                  <a:lnTo>
                    <a:pt x="222" y="261"/>
                  </a:lnTo>
                  <a:lnTo>
                    <a:pt x="224" y="261"/>
                  </a:lnTo>
                  <a:lnTo>
                    <a:pt x="225" y="259"/>
                  </a:lnTo>
                  <a:lnTo>
                    <a:pt x="225" y="258"/>
                  </a:lnTo>
                  <a:lnTo>
                    <a:pt x="224" y="256"/>
                  </a:lnTo>
                  <a:lnTo>
                    <a:pt x="224" y="255"/>
                  </a:lnTo>
                  <a:lnTo>
                    <a:pt x="225" y="255"/>
                  </a:lnTo>
                  <a:lnTo>
                    <a:pt x="225" y="254"/>
                  </a:lnTo>
                  <a:lnTo>
                    <a:pt x="227" y="254"/>
                  </a:lnTo>
                  <a:lnTo>
                    <a:pt x="228" y="254"/>
                  </a:lnTo>
                  <a:lnTo>
                    <a:pt x="229" y="254"/>
                  </a:lnTo>
                  <a:lnTo>
                    <a:pt x="229" y="252"/>
                  </a:lnTo>
                  <a:lnTo>
                    <a:pt x="231" y="252"/>
                  </a:lnTo>
                  <a:lnTo>
                    <a:pt x="231" y="251"/>
                  </a:lnTo>
                  <a:lnTo>
                    <a:pt x="232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5" y="249"/>
                  </a:lnTo>
                  <a:lnTo>
                    <a:pt x="235" y="248"/>
                  </a:lnTo>
                  <a:lnTo>
                    <a:pt x="236" y="246"/>
                  </a:lnTo>
                  <a:lnTo>
                    <a:pt x="236" y="245"/>
                  </a:lnTo>
                  <a:lnTo>
                    <a:pt x="236" y="243"/>
                  </a:lnTo>
                  <a:lnTo>
                    <a:pt x="236" y="242"/>
                  </a:lnTo>
                  <a:lnTo>
                    <a:pt x="236" y="241"/>
                  </a:lnTo>
                  <a:lnTo>
                    <a:pt x="236" y="239"/>
                  </a:lnTo>
                  <a:lnTo>
                    <a:pt x="238" y="239"/>
                  </a:lnTo>
                  <a:lnTo>
                    <a:pt x="239" y="238"/>
                  </a:lnTo>
                  <a:lnTo>
                    <a:pt x="240" y="236"/>
                  </a:lnTo>
                  <a:lnTo>
                    <a:pt x="242" y="236"/>
                  </a:lnTo>
                  <a:lnTo>
                    <a:pt x="242" y="235"/>
                  </a:lnTo>
                  <a:lnTo>
                    <a:pt x="243" y="235"/>
                  </a:lnTo>
                  <a:lnTo>
                    <a:pt x="243" y="233"/>
                  </a:lnTo>
                  <a:lnTo>
                    <a:pt x="244" y="229"/>
                  </a:lnTo>
                  <a:lnTo>
                    <a:pt x="244" y="228"/>
                  </a:lnTo>
                  <a:lnTo>
                    <a:pt x="246" y="228"/>
                  </a:lnTo>
                  <a:lnTo>
                    <a:pt x="246" y="226"/>
                  </a:lnTo>
                  <a:lnTo>
                    <a:pt x="247" y="226"/>
                  </a:lnTo>
                  <a:lnTo>
                    <a:pt x="247" y="225"/>
                  </a:lnTo>
                  <a:lnTo>
                    <a:pt x="247" y="223"/>
                  </a:lnTo>
                  <a:lnTo>
                    <a:pt x="247" y="222"/>
                  </a:lnTo>
                  <a:lnTo>
                    <a:pt x="247" y="220"/>
                  </a:lnTo>
                  <a:lnTo>
                    <a:pt x="246" y="220"/>
                  </a:lnTo>
                  <a:lnTo>
                    <a:pt x="244" y="220"/>
                  </a:lnTo>
                  <a:lnTo>
                    <a:pt x="243" y="220"/>
                  </a:lnTo>
                  <a:lnTo>
                    <a:pt x="242" y="220"/>
                  </a:lnTo>
                  <a:lnTo>
                    <a:pt x="240" y="220"/>
                  </a:lnTo>
                  <a:lnTo>
                    <a:pt x="239" y="220"/>
                  </a:lnTo>
                  <a:lnTo>
                    <a:pt x="239" y="219"/>
                  </a:lnTo>
                  <a:lnTo>
                    <a:pt x="238" y="219"/>
                  </a:lnTo>
                  <a:lnTo>
                    <a:pt x="238" y="220"/>
                  </a:lnTo>
                  <a:lnTo>
                    <a:pt x="235" y="220"/>
                  </a:lnTo>
                  <a:lnTo>
                    <a:pt x="233" y="222"/>
                  </a:lnTo>
                  <a:lnTo>
                    <a:pt x="232" y="222"/>
                  </a:lnTo>
                  <a:lnTo>
                    <a:pt x="231" y="223"/>
                  </a:lnTo>
                  <a:lnTo>
                    <a:pt x="231" y="225"/>
                  </a:lnTo>
                  <a:lnTo>
                    <a:pt x="231" y="226"/>
                  </a:lnTo>
                  <a:lnTo>
                    <a:pt x="229" y="228"/>
                  </a:lnTo>
                  <a:lnTo>
                    <a:pt x="228" y="229"/>
                  </a:lnTo>
                  <a:lnTo>
                    <a:pt x="228" y="231"/>
                  </a:lnTo>
                  <a:lnTo>
                    <a:pt x="227" y="231"/>
                  </a:lnTo>
                  <a:lnTo>
                    <a:pt x="225" y="231"/>
                  </a:lnTo>
                  <a:lnTo>
                    <a:pt x="224" y="231"/>
                  </a:lnTo>
                  <a:lnTo>
                    <a:pt x="224" y="229"/>
                  </a:lnTo>
                  <a:lnTo>
                    <a:pt x="224" y="228"/>
                  </a:lnTo>
                  <a:lnTo>
                    <a:pt x="222" y="228"/>
                  </a:lnTo>
                  <a:lnTo>
                    <a:pt x="221" y="228"/>
                  </a:lnTo>
                  <a:lnTo>
                    <a:pt x="221" y="226"/>
                  </a:lnTo>
                  <a:lnTo>
                    <a:pt x="221" y="225"/>
                  </a:lnTo>
                  <a:lnTo>
                    <a:pt x="221" y="223"/>
                  </a:lnTo>
                  <a:lnTo>
                    <a:pt x="221" y="222"/>
                  </a:lnTo>
                  <a:lnTo>
                    <a:pt x="220" y="222"/>
                  </a:lnTo>
                  <a:lnTo>
                    <a:pt x="218" y="222"/>
                  </a:lnTo>
                  <a:lnTo>
                    <a:pt x="217" y="222"/>
                  </a:lnTo>
                  <a:lnTo>
                    <a:pt x="217" y="220"/>
                  </a:lnTo>
                  <a:lnTo>
                    <a:pt x="218" y="219"/>
                  </a:lnTo>
                  <a:lnTo>
                    <a:pt x="218" y="218"/>
                  </a:lnTo>
                  <a:lnTo>
                    <a:pt x="218" y="216"/>
                  </a:lnTo>
                  <a:lnTo>
                    <a:pt x="220" y="216"/>
                  </a:lnTo>
                  <a:lnTo>
                    <a:pt x="220" y="215"/>
                  </a:lnTo>
                  <a:lnTo>
                    <a:pt x="220" y="213"/>
                  </a:lnTo>
                  <a:lnTo>
                    <a:pt x="220" y="212"/>
                  </a:lnTo>
                  <a:lnTo>
                    <a:pt x="220" y="210"/>
                  </a:lnTo>
                  <a:lnTo>
                    <a:pt x="220" y="209"/>
                  </a:lnTo>
                  <a:lnTo>
                    <a:pt x="218" y="209"/>
                  </a:lnTo>
                  <a:lnTo>
                    <a:pt x="218" y="207"/>
                  </a:lnTo>
                  <a:lnTo>
                    <a:pt x="217" y="207"/>
                  </a:lnTo>
                  <a:lnTo>
                    <a:pt x="217" y="206"/>
                  </a:lnTo>
                  <a:lnTo>
                    <a:pt x="217" y="205"/>
                  </a:lnTo>
                  <a:lnTo>
                    <a:pt x="217" y="203"/>
                  </a:lnTo>
                  <a:lnTo>
                    <a:pt x="214" y="205"/>
                  </a:lnTo>
                  <a:lnTo>
                    <a:pt x="211" y="205"/>
                  </a:lnTo>
                  <a:lnTo>
                    <a:pt x="209" y="205"/>
                  </a:lnTo>
                  <a:lnTo>
                    <a:pt x="209" y="203"/>
                  </a:lnTo>
                  <a:lnTo>
                    <a:pt x="207" y="203"/>
                  </a:lnTo>
                  <a:lnTo>
                    <a:pt x="207" y="202"/>
                  </a:lnTo>
                  <a:lnTo>
                    <a:pt x="207" y="200"/>
                  </a:lnTo>
                  <a:lnTo>
                    <a:pt x="206" y="202"/>
                  </a:lnTo>
                  <a:lnTo>
                    <a:pt x="205" y="202"/>
                  </a:lnTo>
                  <a:lnTo>
                    <a:pt x="203" y="203"/>
                  </a:lnTo>
                  <a:lnTo>
                    <a:pt x="202" y="203"/>
                  </a:lnTo>
                  <a:lnTo>
                    <a:pt x="201" y="205"/>
                  </a:lnTo>
                  <a:lnTo>
                    <a:pt x="201" y="206"/>
                  </a:lnTo>
                  <a:lnTo>
                    <a:pt x="199" y="206"/>
                  </a:lnTo>
                  <a:lnTo>
                    <a:pt x="198" y="207"/>
                  </a:lnTo>
                  <a:lnTo>
                    <a:pt x="196" y="209"/>
                  </a:lnTo>
                  <a:lnTo>
                    <a:pt x="196" y="210"/>
                  </a:lnTo>
                  <a:lnTo>
                    <a:pt x="195" y="212"/>
                  </a:lnTo>
                  <a:lnTo>
                    <a:pt x="194" y="212"/>
                  </a:lnTo>
                  <a:lnTo>
                    <a:pt x="194" y="210"/>
                  </a:lnTo>
                  <a:lnTo>
                    <a:pt x="192" y="210"/>
                  </a:lnTo>
                  <a:lnTo>
                    <a:pt x="192" y="212"/>
                  </a:lnTo>
                  <a:lnTo>
                    <a:pt x="192" y="213"/>
                  </a:lnTo>
                  <a:lnTo>
                    <a:pt x="192" y="215"/>
                  </a:lnTo>
                  <a:lnTo>
                    <a:pt x="192" y="216"/>
                  </a:lnTo>
                  <a:lnTo>
                    <a:pt x="191" y="216"/>
                  </a:lnTo>
                  <a:lnTo>
                    <a:pt x="191" y="218"/>
                  </a:lnTo>
                  <a:lnTo>
                    <a:pt x="190" y="218"/>
                  </a:lnTo>
                  <a:lnTo>
                    <a:pt x="190" y="219"/>
                  </a:lnTo>
                  <a:lnTo>
                    <a:pt x="190" y="220"/>
                  </a:lnTo>
                  <a:lnTo>
                    <a:pt x="190" y="222"/>
                  </a:lnTo>
                  <a:lnTo>
                    <a:pt x="191" y="222"/>
                  </a:lnTo>
                  <a:lnTo>
                    <a:pt x="191" y="223"/>
                  </a:lnTo>
                  <a:lnTo>
                    <a:pt x="192" y="223"/>
                  </a:lnTo>
                  <a:lnTo>
                    <a:pt x="192" y="225"/>
                  </a:lnTo>
                  <a:lnTo>
                    <a:pt x="191" y="225"/>
                  </a:lnTo>
                  <a:lnTo>
                    <a:pt x="191" y="226"/>
                  </a:lnTo>
                  <a:lnTo>
                    <a:pt x="191" y="228"/>
                  </a:lnTo>
                  <a:lnTo>
                    <a:pt x="190" y="229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7" y="231"/>
                  </a:lnTo>
                  <a:lnTo>
                    <a:pt x="185" y="231"/>
                  </a:lnTo>
                  <a:lnTo>
                    <a:pt x="184" y="232"/>
                  </a:lnTo>
                  <a:lnTo>
                    <a:pt x="181" y="232"/>
                  </a:lnTo>
                  <a:lnTo>
                    <a:pt x="179" y="233"/>
                  </a:lnTo>
                  <a:lnTo>
                    <a:pt x="173" y="236"/>
                  </a:lnTo>
                  <a:lnTo>
                    <a:pt x="170" y="238"/>
                  </a:lnTo>
                  <a:lnTo>
                    <a:pt x="169" y="238"/>
                  </a:lnTo>
                  <a:lnTo>
                    <a:pt x="166" y="238"/>
                  </a:lnTo>
                  <a:lnTo>
                    <a:pt x="165" y="238"/>
                  </a:lnTo>
                  <a:lnTo>
                    <a:pt x="164" y="238"/>
                  </a:lnTo>
                  <a:lnTo>
                    <a:pt x="161" y="236"/>
                  </a:lnTo>
                  <a:lnTo>
                    <a:pt x="162" y="236"/>
                  </a:lnTo>
                  <a:lnTo>
                    <a:pt x="161" y="236"/>
                  </a:lnTo>
                  <a:lnTo>
                    <a:pt x="159" y="236"/>
                  </a:lnTo>
                  <a:lnTo>
                    <a:pt x="158" y="236"/>
                  </a:lnTo>
                  <a:lnTo>
                    <a:pt x="157" y="236"/>
                  </a:lnTo>
                  <a:lnTo>
                    <a:pt x="155" y="236"/>
                  </a:lnTo>
                  <a:lnTo>
                    <a:pt x="155" y="238"/>
                  </a:lnTo>
                  <a:lnTo>
                    <a:pt x="154" y="239"/>
                  </a:lnTo>
                  <a:lnTo>
                    <a:pt x="153" y="241"/>
                  </a:lnTo>
                  <a:lnTo>
                    <a:pt x="151" y="242"/>
                  </a:lnTo>
                  <a:lnTo>
                    <a:pt x="150" y="243"/>
                  </a:lnTo>
                  <a:lnTo>
                    <a:pt x="148" y="246"/>
                  </a:lnTo>
                  <a:lnTo>
                    <a:pt x="148" y="249"/>
                  </a:lnTo>
                  <a:lnTo>
                    <a:pt x="147" y="251"/>
                  </a:lnTo>
                  <a:lnTo>
                    <a:pt x="146" y="252"/>
                  </a:lnTo>
                  <a:lnTo>
                    <a:pt x="146" y="254"/>
                  </a:lnTo>
                  <a:lnTo>
                    <a:pt x="144" y="258"/>
                  </a:lnTo>
                  <a:lnTo>
                    <a:pt x="144" y="259"/>
                  </a:lnTo>
                  <a:lnTo>
                    <a:pt x="144" y="261"/>
                  </a:lnTo>
                  <a:lnTo>
                    <a:pt x="143" y="261"/>
                  </a:lnTo>
                  <a:lnTo>
                    <a:pt x="138" y="261"/>
                  </a:lnTo>
                  <a:lnTo>
                    <a:pt x="136" y="261"/>
                  </a:lnTo>
                  <a:lnTo>
                    <a:pt x="133" y="259"/>
                  </a:lnTo>
                  <a:lnTo>
                    <a:pt x="132" y="259"/>
                  </a:lnTo>
                  <a:lnTo>
                    <a:pt x="131" y="259"/>
                  </a:lnTo>
                  <a:lnTo>
                    <a:pt x="129" y="259"/>
                  </a:lnTo>
                  <a:lnTo>
                    <a:pt x="128" y="259"/>
                  </a:lnTo>
                  <a:lnTo>
                    <a:pt x="127" y="259"/>
                  </a:lnTo>
                  <a:lnTo>
                    <a:pt x="127" y="258"/>
                  </a:lnTo>
                  <a:lnTo>
                    <a:pt x="125" y="258"/>
                  </a:lnTo>
                  <a:lnTo>
                    <a:pt x="124" y="258"/>
                  </a:lnTo>
                  <a:lnTo>
                    <a:pt x="121" y="255"/>
                  </a:lnTo>
                  <a:lnTo>
                    <a:pt x="120" y="255"/>
                  </a:lnTo>
                  <a:lnTo>
                    <a:pt x="120" y="254"/>
                  </a:lnTo>
                  <a:lnTo>
                    <a:pt x="121" y="254"/>
                  </a:lnTo>
                  <a:lnTo>
                    <a:pt x="121" y="252"/>
                  </a:lnTo>
                  <a:lnTo>
                    <a:pt x="121" y="251"/>
                  </a:lnTo>
                  <a:lnTo>
                    <a:pt x="120" y="251"/>
                  </a:lnTo>
                  <a:lnTo>
                    <a:pt x="120" y="249"/>
                  </a:lnTo>
                  <a:lnTo>
                    <a:pt x="120" y="248"/>
                  </a:lnTo>
                  <a:lnTo>
                    <a:pt x="118" y="248"/>
                  </a:lnTo>
                  <a:lnTo>
                    <a:pt x="118" y="246"/>
                  </a:lnTo>
                  <a:lnTo>
                    <a:pt x="117" y="246"/>
                  </a:lnTo>
                  <a:lnTo>
                    <a:pt x="117" y="245"/>
                  </a:lnTo>
                  <a:lnTo>
                    <a:pt x="116" y="243"/>
                  </a:lnTo>
                  <a:lnTo>
                    <a:pt x="114" y="242"/>
                  </a:lnTo>
                  <a:lnTo>
                    <a:pt x="113" y="241"/>
                  </a:lnTo>
                  <a:lnTo>
                    <a:pt x="113" y="239"/>
                  </a:lnTo>
                  <a:lnTo>
                    <a:pt x="111" y="239"/>
                  </a:lnTo>
                  <a:lnTo>
                    <a:pt x="107" y="239"/>
                  </a:lnTo>
                  <a:lnTo>
                    <a:pt x="106" y="239"/>
                  </a:lnTo>
                  <a:lnTo>
                    <a:pt x="105" y="241"/>
                  </a:lnTo>
                  <a:lnTo>
                    <a:pt x="103" y="241"/>
                  </a:lnTo>
                  <a:lnTo>
                    <a:pt x="102" y="238"/>
                  </a:lnTo>
                  <a:lnTo>
                    <a:pt x="102" y="236"/>
                  </a:lnTo>
                  <a:lnTo>
                    <a:pt x="101" y="235"/>
                  </a:lnTo>
                  <a:lnTo>
                    <a:pt x="99" y="233"/>
                  </a:lnTo>
                  <a:lnTo>
                    <a:pt x="102" y="232"/>
                  </a:lnTo>
                  <a:lnTo>
                    <a:pt x="102" y="231"/>
                  </a:lnTo>
                  <a:lnTo>
                    <a:pt x="103" y="231"/>
                  </a:lnTo>
                  <a:lnTo>
                    <a:pt x="105" y="231"/>
                  </a:lnTo>
                  <a:lnTo>
                    <a:pt x="106" y="231"/>
                  </a:lnTo>
                  <a:lnTo>
                    <a:pt x="107" y="229"/>
                  </a:lnTo>
                  <a:lnTo>
                    <a:pt x="109" y="228"/>
                  </a:lnTo>
                  <a:lnTo>
                    <a:pt x="109" y="226"/>
                  </a:lnTo>
                  <a:lnTo>
                    <a:pt x="110" y="226"/>
                  </a:lnTo>
                  <a:lnTo>
                    <a:pt x="110" y="225"/>
                  </a:lnTo>
                  <a:lnTo>
                    <a:pt x="110" y="223"/>
                  </a:lnTo>
                  <a:lnTo>
                    <a:pt x="109" y="223"/>
                  </a:lnTo>
                  <a:lnTo>
                    <a:pt x="109" y="222"/>
                  </a:lnTo>
                  <a:lnTo>
                    <a:pt x="107" y="222"/>
                  </a:lnTo>
                  <a:lnTo>
                    <a:pt x="106" y="222"/>
                  </a:lnTo>
                  <a:lnTo>
                    <a:pt x="106" y="220"/>
                  </a:lnTo>
                  <a:lnTo>
                    <a:pt x="105" y="220"/>
                  </a:lnTo>
                  <a:lnTo>
                    <a:pt x="105" y="219"/>
                  </a:lnTo>
                  <a:lnTo>
                    <a:pt x="103" y="219"/>
                  </a:lnTo>
                  <a:lnTo>
                    <a:pt x="103" y="218"/>
                  </a:lnTo>
                  <a:lnTo>
                    <a:pt x="103" y="216"/>
                  </a:lnTo>
                  <a:lnTo>
                    <a:pt x="102" y="215"/>
                  </a:lnTo>
                  <a:lnTo>
                    <a:pt x="102" y="212"/>
                  </a:lnTo>
                  <a:lnTo>
                    <a:pt x="101" y="212"/>
                  </a:lnTo>
                  <a:lnTo>
                    <a:pt x="101" y="210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98" y="209"/>
                  </a:lnTo>
                  <a:lnTo>
                    <a:pt x="96" y="209"/>
                  </a:lnTo>
                  <a:lnTo>
                    <a:pt x="95" y="207"/>
                  </a:lnTo>
                  <a:lnTo>
                    <a:pt x="94" y="206"/>
                  </a:lnTo>
                  <a:lnTo>
                    <a:pt x="92" y="205"/>
                  </a:lnTo>
                  <a:lnTo>
                    <a:pt x="92" y="203"/>
                  </a:lnTo>
                  <a:lnTo>
                    <a:pt x="91" y="202"/>
                  </a:lnTo>
                  <a:lnTo>
                    <a:pt x="90" y="202"/>
                  </a:lnTo>
                  <a:lnTo>
                    <a:pt x="90" y="203"/>
                  </a:lnTo>
                  <a:lnTo>
                    <a:pt x="90" y="205"/>
                  </a:lnTo>
                  <a:lnTo>
                    <a:pt x="90" y="206"/>
                  </a:lnTo>
                  <a:lnTo>
                    <a:pt x="90" y="207"/>
                  </a:lnTo>
                  <a:lnTo>
                    <a:pt x="88" y="209"/>
                  </a:lnTo>
                  <a:lnTo>
                    <a:pt x="87" y="210"/>
                  </a:lnTo>
                  <a:lnTo>
                    <a:pt x="85" y="210"/>
                  </a:lnTo>
                  <a:lnTo>
                    <a:pt x="85" y="212"/>
                  </a:lnTo>
                  <a:lnTo>
                    <a:pt x="84" y="212"/>
                  </a:lnTo>
                  <a:lnTo>
                    <a:pt x="83" y="213"/>
                  </a:lnTo>
                  <a:lnTo>
                    <a:pt x="81" y="215"/>
                  </a:lnTo>
                  <a:lnTo>
                    <a:pt x="80" y="215"/>
                  </a:lnTo>
                  <a:lnTo>
                    <a:pt x="80" y="213"/>
                  </a:lnTo>
                  <a:lnTo>
                    <a:pt x="79" y="212"/>
                  </a:lnTo>
                  <a:lnTo>
                    <a:pt x="79" y="210"/>
                  </a:lnTo>
                  <a:lnTo>
                    <a:pt x="77" y="210"/>
                  </a:lnTo>
                  <a:lnTo>
                    <a:pt x="74" y="212"/>
                  </a:lnTo>
                  <a:lnTo>
                    <a:pt x="72" y="212"/>
                  </a:lnTo>
                  <a:lnTo>
                    <a:pt x="72" y="210"/>
                  </a:lnTo>
                  <a:lnTo>
                    <a:pt x="72" y="206"/>
                  </a:lnTo>
                  <a:lnTo>
                    <a:pt x="72" y="202"/>
                  </a:lnTo>
                  <a:lnTo>
                    <a:pt x="72" y="199"/>
                  </a:lnTo>
                  <a:lnTo>
                    <a:pt x="70" y="197"/>
                  </a:lnTo>
                  <a:lnTo>
                    <a:pt x="69" y="196"/>
                  </a:lnTo>
                  <a:lnTo>
                    <a:pt x="68" y="196"/>
                  </a:lnTo>
                  <a:lnTo>
                    <a:pt x="66" y="194"/>
                  </a:lnTo>
                  <a:lnTo>
                    <a:pt x="66" y="193"/>
                  </a:lnTo>
                  <a:lnTo>
                    <a:pt x="66" y="192"/>
                  </a:lnTo>
                  <a:lnTo>
                    <a:pt x="65" y="192"/>
                  </a:lnTo>
                  <a:lnTo>
                    <a:pt x="64" y="192"/>
                  </a:lnTo>
                  <a:lnTo>
                    <a:pt x="62" y="192"/>
                  </a:lnTo>
                  <a:lnTo>
                    <a:pt x="62" y="190"/>
                  </a:lnTo>
                  <a:lnTo>
                    <a:pt x="61" y="190"/>
                  </a:lnTo>
                  <a:lnTo>
                    <a:pt x="61" y="192"/>
                  </a:lnTo>
                  <a:lnTo>
                    <a:pt x="59" y="192"/>
                  </a:lnTo>
                  <a:lnTo>
                    <a:pt x="58" y="192"/>
                  </a:lnTo>
                  <a:lnTo>
                    <a:pt x="58" y="190"/>
                  </a:lnTo>
                  <a:lnTo>
                    <a:pt x="57" y="190"/>
                  </a:lnTo>
                  <a:lnTo>
                    <a:pt x="57" y="189"/>
                  </a:lnTo>
                  <a:lnTo>
                    <a:pt x="55" y="189"/>
                  </a:lnTo>
                  <a:lnTo>
                    <a:pt x="54" y="189"/>
                  </a:lnTo>
                  <a:lnTo>
                    <a:pt x="54" y="190"/>
                  </a:lnTo>
                  <a:lnTo>
                    <a:pt x="53" y="192"/>
                  </a:lnTo>
                  <a:lnTo>
                    <a:pt x="53" y="193"/>
                  </a:lnTo>
                  <a:lnTo>
                    <a:pt x="51" y="193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96"/>
                  </a:lnTo>
                  <a:lnTo>
                    <a:pt x="50" y="197"/>
                  </a:lnTo>
                  <a:lnTo>
                    <a:pt x="50" y="199"/>
                  </a:lnTo>
                  <a:lnTo>
                    <a:pt x="48" y="200"/>
                  </a:lnTo>
                  <a:lnTo>
                    <a:pt x="47" y="200"/>
                  </a:lnTo>
                  <a:lnTo>
                    <a:pt x="47" y="202"/>
                  </a:lnTo>
                  <a:lnTo>
                    <a:pt x="46" y="203"/>
                  </a:lnTo>
                  <a:lnTo>
                    <a:pt x="46" y="205"/>
                  </a:lnTo>
                  <a:lnTo>
                    <a:pt x="43" y="206"/>
                  </a:lnTo>
                  <a:lnTo>
                    <a:pt x="42" y="207"/>
                  </a:lnTo>
                  <a:lnTo>
                    <a:pt x="42" y="212"/>
                  </a:lnTo>
                  <a:lnTo>
                    <a:pt x="42" y="213"/>
                  </a:lnTo>
                  <a:lnTo>
                    <a:pt x="42" y="215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40" y="219"/>
                  </a:lnTo>
                  <a:lnTo>
                    <a:pt x="40" y="220"/>
                  </a:lnTo>
                  <a:lnTo>
                    <a:pt x="40" y="225"/>
                  </a:lnTo>
                  <a:lnTo>
                    <a:pt x="39" y="228"/>
                  </a:lnTo>
                  <a:lnTo>
                    <a:pt x="39" y="232"/>
                  </a:lnTo>
                  <a:lnTo>
                    <a:pt x="37" y="233"/>
                  </a:lnTo>
                  <a:lnTo>
                    <a:pt x="37" y="239"/>
                  </a:lnTo>
                  <a:lnTo>
                    <a:pt x="37" y="243"/>
                  </a:lnTo>
                  <a:lnTo>
                    <a:pt x="36" y="243"/>
                  </a:lnTo>
                  <a:lnTo>
                    <a:pt x="36" y="245"/>
                  </a:lnTo>
                  <a:lnTo>
                    <a:pt x="36" y="246"/>
                  </a:lnTo>
                  <a:lnTo>
                    <a:pt x="36" y="248"/>
                  </a:lnTo>
                  <a:lnTo>
                    <a:pt x="35" y="248"/>
                  </a:lnTo>
                  <a:lnTo>
                    <a:pt x="33" y="248"/>
                  </a:lnTo>
                  <a:lnTo>
                    <a:pt x="33" y="246"/>
                  </a:lnTo>
                  <a:lnTo>
                    <a:pt x="32" y="246"/>
                  </a:lnTo>
                  <a:lnTo>
                    <a:pt x="31" y="246"/>
                  </a:lnTo>
                  <a:lnTo>
                    <a:pt x="29" y="246"/>
                  </a:lnTo>
                  <a:lnTo>
                    <a:pt x="29" y="245"/>
                  </a:lnTo>
                  <a:lnTo>
                    <a:pt x="28" y="245"/>
                  </a:lnTo>
                  <a:lnTo>
                    <a:pt x="28" y="243"/>
                  </a:lnTo>
                  <a:lnTo>
                    <a:pt x="27" y="243"/>
                  </a:lnTo>
                  <a:lnTo>
                    <a:pt x="25" y="243"/>
                  </a:lnTo>
                  <a:lnTo>
                    <a:pt x="25" y="245"/>
                  </a:lnTo>
                  <a:lnTo>
                    <a:pt x="3" y="229"/>
                  </a:lnTo>
                  <a:lnTo>
                    <a:pt x="3" y="228"/>
                  </a:lnTo>
                  <a:lnTo>
                    <a:pt x="5" y="228"/>
                  </a:lnTo>
                  <a:lnTo>
                    <a:pt x="5" y="226"/>
                  </a:lnTo>
                  <a:lnTo>
                    <a:pt x="6" y="226"/>
                  </a:lnTo>
                  <a:lnTo>
                    <a:pt x="6" y="225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2"/>
                  </a:lnTo>
                  <a:lnTo>
                    <a:pt x="6" y="222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7" y="219"/>
                  </a:lnTo>
                  <a:lnTo>
                    <a:pt x="9" y="219"/>
                  </a:lnTo>
                  <a:lnTo>
                    <a:pt x="9" y="218"/>
                  </a:lnTo>
                  <a:lnTo>
                    <a:pt x="9" y="216"/>
                  </a:lnTo>
                  <a:lnTo>
                    <a:pt x="9" y="215"/>
                  </a:lnTo>
                  <a:lnTo>
                    <a:pt x="7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6" y="212"/>
                  </a:lnTo>
                  <a:lnTo>
                    <a:pt x="6" y="210"/>
                  </a:lnTo>
                  <a:lnTo>
                    <a:pt x="7" y="210"/>
                  </a:lnTo>
                  <a:lnTo>
                    <a:pt x="7" y="209"/>
                  </a:lnTo>
                  <a:lnTo>
                    <a:pt x="7" y="207"/>
                  </a:lnTo>
                  <a:lnTo>
                    <a:pt x="6" y="207"/>
                  </a:lnTo>
                  <a:lnTo>
                    <a:pt x="6" y="206"/>
                  </a:lnTo>
                  <a:lnTo>
                    <a:pt x="7" y="206"/>
                  </a:lnTo>
                  <a:lnTo>
                    <a:pt x="6" y="205"/>
                  </a:lnTo>
                  <a:lnTo>
                    <a:pt x="5" y="205"/>
                  </a:lnTo>
                  <a:lnTo>
                    <a:pt x="5" y="203"/>
                  </a:lnTo>
                  <a:lnTo>
                    <a:pt x="5" y="202"/>
                  </a:lnTo>
                  <a:lnTo>
                    <a:pt x="3" y="200"/>
                  </a:lnTo>
                  <a:lnTo>
                    <a:pt x="3" y="199"/>
                  </a:lnTo>
                  <a:lnTo>
                    <a:pt x="2" y="199"/>
                  </a:lnTo>
                  <a:lnTo>
                    <a:pt x="2" y="197"/>
                  </a:lnTo>
                  <a:lnTo>
                    <a:pt x="0" y="197"/>
                  </a:lnTo>
                  <a:lnTo>
                    <a:pt x="0" y="196"/>
                  </a:lnTo>
                  <a:lnTo>
                    <a:pt x="2" y="194"/>
                  </a:lnTo>
                  <a:lnTo>
                    <a:pt x="5" y="192"/>
                  </a:lnTo>
                  <a:lnTo>
                    <a:pt x="5" y="190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5" y="187"/>
                  </a:lnTo>
                  <a:lnTo>
                    <a:pt x="6" y="184"/>
                  </a:lnTo>
                  <a:lnTo>
                    <a:pt x="6" y="183"/>
                  </a:lnTo>
                  <a:lnTo>
                    <a:pt x="11" y="180"/>
                  </a:lnTo>
                  <a:lnTo>
                    <a:pt x="13" y="179"/>
                  </a:lnTo>
                  <a:lnTo>
                    <a:pt x="14" y="177"/>
                  </a:lnTo>
                  <a:lnTo>
                    <a:pt x="17" y="177"/>
                  </a:lnTo>
                  <a:lnTo>
                    <a:pt x="18" y="176"/>
                  </a:lnTo>
                  <a:lnTo>
                    <a:pt x="20" y="176"/>
                  </a:lnTo>
                  <a:lnTo>
                    <a:pt x="21" y="176"/>
                  </a:lnTo>
                  <a:lnTo>
                    <a:pt x="22" y="174"/>
                  </a:lnTo>
                  <a:lnTo>
                    <a:pt x="24" y="174"/>
                  </a:lnTo>
                  <a:lnTo>
                    <a:pt x="27" y="174"/>
                  </a:lnTo>
                  <a:lnTo>
                    <a:pt x="28" y="174"/>
                  </a:lnTo>
                  <a:lnTo>
                    <a:pt x="29" y="176"/>
                  </a:lnTo>
                  <a:lnTo>
                    <a:pt x="31" y="176"/>
                  </a:lnTo>
                  <a:lnTo>
                    <a:pt x="33" y="176"/>
                  </a:lnTo>
                  <a:lnTo>
                    <a:pt x="35" y="177"/>
                  </a:lnTo>
                  <a:lnTo>
                    <a:pt x="36" y="177"/>
                  </a:lnTo>
                  <a:lnTo>
                    <a:pt x="37" y="177"/>
                  </a:lnTo>
                  <a:lnTo>
                    <a:pt x="39" y="176"/>
                  </a:lnTo>
                  <a:lnTo>
                    <a:pt x="40" y="174"/>
                  </a:lnTo>
                  <a:lnTo>
                    <a:pt x="40" y="171"/>
                  </a:lnTo>
                  <a:lnTo>
                    <a:pt x="42" y="171"/>
                  </a:lnTo>
                  <a:lnTo>
                    <a:pt x="43" y="171"/>
                  </a:lnTo>
                  <a:lnTo>
                    <a:pt x="44" y="171"/>
                  </a:lnTo>
                  <a:lnTo>
                    <a:pt x="46" y="170"/>
                  </a:lnTo>
                  <a:lnTo>
                    <a:pt x="47" y="169"/>
                  </a:lnTo>
                  <a:lnTo>
                    <a:pt x="48" y="167"/>
                  </a:lnTo>
                  <a:lnTo>
                    <a:pt x="51" y="166"/>
                  </a:lnTo>
                  <a:lnTo>
                    <a:pt x="54" y="166"/>
                  </a:lnTo>
                  <a:lnTo>
                    <a:pt x="55" y="166"/>
                  </a:lnTo>
                  <a:lnTo>
                    <a:pt x="58" y="167"/>
                  </a:lnTo>
                  <a:lnTo>
                    <a:pt x="59" y="167"/>
                  </a:lnTo>
                  <a:lnTo>
                    <a:pt x="61" y="167"/>
                  </a:lnTo>
                  <a:lnTo>
                    <a:pt x="64" y="164"/>
                  </a:lnTo>
                  <a:lnTo>
                    <a:pt x="68" y="161"/>
                  </a:lnTo>
                  <a:lnTo>
                    <a:pt x="70" y="160"/>
                  </a:lnTo>
                  <a:lnTo>
                    <a:pt x="72" y="158"/>
                  </a:lnTo>
                  <a:lnTo>
                    <a:pt x="73" y="157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7" y="153"/>
                  </a:lnTo>
                  <a:lnTo>
                    <a:pt x="77" y="150"/>
                  </a:lnTo>
                  <a:lnTo>
                    <a:pt x="79" y="148"/>
                  </a:lnTo>
                  <a:lnTo>
                    <a:pt x="80" y="147"/>
                  </a:lnTo>
                  <a:lnTo>
                    <a:pt x="81" y="147"/>
                  </a:lnTo>
                  <a:lnTo>
                    <a:pt x="84" y="145"/>
                  </a:lnTo>
                  <a:lnTo>
                    <a:pt x="85" y="145"/>
                  </a:lnTo>
                  <a:lnTo>
                    <a:pt x="88" y="147"/>
                  </a:lnTo>
                  <a:lnTo>
                    <a:pt x="92" y="147"/>
                  </a:lnTo>
                  <a:lnTo>
                    <a:pt x="95" y="147"/>
                  </a:lnTo>
                  <a:lnTo>
                    <a:pt x="98" y="148"/>
                  </a:lnTo>
                  <a:lnTo>
                    <a:pt x="101" y="150"/>
                  </a:lnTo>
                  <a:lnTo>
                    <a:pt x="103" y="151"/>
                  </a:lnTo>
                  <a:lnTo>
                    <a:pt x="106" y="153"/>
                  </a:lnTo>
                  <a:lnTo>
                    <a:pt x="107" y="154"/>
                  </a:lnTo>
                  <a:lnTo>
                    <a:pt x="109" y="154"/>
                  </a:lnTo>
                  <a:lnTo>
                    <a:pt x="113" y="154"/>
                  </a:lnTo>
                  <a:lnTo>
                    <a:pt x="116" y="151"/>
                  </a:lnTo>
                  <a:lnTo>
                    <a:pt x="117" y="150"/>
                  </a:lnTo>
                  <a:lnTo>
                    <a:pt x="117" y="145"/>
                  </a:lnTo>
                  <a:lnTo>
                    <a:pt x="120" y="144"/>
                  </a:lnTo>
                  <a:lnTo>
                    <a:pt x="121" y="143"/>
                  </a:lnTo>
                  <a:lnTo>
                    <a:pt x="122" y="140"/>
                  </a:lnTo>
                  <a:lnTo>
                    <a:pt x="124" y="138"/>
                  </a:lnTo>
                  <a:lnTo>
                    <a:pt x="127" y="138"/>
                  </a:lnTo>
                  <a:lnTo>
                    <a:pt x="128" y="137"/>
                  </a:lnTo>
                  <a:lnTo>
                    <a:pt x="129" y="135"/>
                  </a:lnTo>
                  <a:lnTo>
                    <a:pt x="131" y="133"/>
                  </a:lnTo>
                  <a:lnTo>
                    <a:pt x="132" y="131"/>
                  </a:lnTo>
                  <a:lnTo>
                    <a:pt x="132" y="130"/>
                  </a:lnTo>
                  <a:lnTo>
                    <a:pt x="132" y="127"/>
                  </a:lnTo>
                  <a:lnTo>
                    <a:pt x="132" y="122"/>
                  </a:lnTo>
                  <a:lnTo>
                    <a:pt x="133" y="118"/>
                  </a:lnTo>
                  <a:lnTo>
                    <a:pt x="135" y="115"/>
                  </a:lnTo>
                  <a:lnTo>
                    <a:pt x="136" y="109"/>
                  </a:lnTo>
                  <a:lnTo>
                    <a:pt x="138" y="108"/>
                  </a:lnTo>
                  <a:lnTo>
                    <a:pt x="139" y="107"/>
                  </a:lnTo>
                  <a:lnTo>
                    <a:pt x="140" y="104"/>
                  </a:lnTo>
                  <a:lnTo>
                    <a:pt x="142" y="99"/>
                  </a:lnTo>
                  <a:lnTo>
                    <a:pt x="142" y="98"/>
                  </a:lnTo>
                  <a:lnTo>
                    <a:pt x="143" y="96"/>
                  </a:lnTo>
                  <a:lnTo>
                    <a:pt x="144" y="95"/>
                  </a:lnTo>
                  <a:lnTo>
                    <a:pt x="147" y="94"/>
                  </a:lnTo>
                  <a:lnTo>
                    <a:pt x="148" y="92"/>
                  </a:lnTo>
                  <a:lnTo>
                    <a:pt x="148" y="89"/>
                  </a:lnTo>
                  <a:lnTo>
                    <a:pt x="148" y="88"/>
                  </a:lnTo>
                  <a:lnTo>
                    <a:pt x="150" y="86"/>
                  </a:lnTo>
                  <a:lnTo>
                    <a:pt x="151" y="85"/>
                  </a:lnTo>
                  <a:lnTo>
                    <a:pt x="153" y="84"/>
                  </a:lnTo>
                  <a:lnTo>
                    <a:pt x="151" y="79"/>
                  </a:lnTo>
                  <a:lnTo>
                    <a:pt x="151" y="78"/>
                  </a:lnTo>
                  <a:lnTo>
                    <a:pt x="148" y="73"/>
                  </a:lnTo>
                  <a:lnTo>
                    <a:pt x="147" y="71"/>
                  </a:lnTo>
                  <a:lnTo>
                    <a:pt x="146" y="71"/>
                  </a:lnTo>
                  <a:lnTo>
                    <a:pt x="147" y="69"/>
                  </a:lnTo>
                  <a:lnTo>
                    <a:pt x="146" y="69"/>
                  </a:lnTo>
                  <a:lnTo>
                    <a:pt x="146" y="66"/>
                  </a:lnTo>
                  <a:lnTo>
                    <a:pt x="146" y="63"/>
                  </a:lnTo>
                  <a:lnTo>
                    <a:pt x="144" y="62"/>
                  </a:lnTo>
                  <a:lnTo>
                    <a:pt x="144" y="60"/>
                  </a:lnTo>
                  <a:lnTo>
                    <a:pt x="143" y="58"/>
                  </a:lnTo>
                  <a:lnTo>
                    <a:pt x="143" y="56"/>
                  </a:lnTo>
                  <a:lnTo>
                    <a:pt x="143" y="55"/>
                  </a:lnTo>
                  <a:lnTo>
                    <a:pt x="143" y="52"/>
                  </a:lnTo>
                  <a:lnTo>
                    <a:pt x="143" y="49"/>
                  </a:lnTo>
                  <a:lnTo>
                    <a:pt x="144" y="48"/>
                  </a:lnTo>
                  <a:lnTo>
                    <a:pt x="146" y="46"/>
                  </a:lnTo>
                  <a:lnTo>
                    <a:pt x="147" y="45"/>
                  </a:lnTo>
                  <a:lnTo>
                    <a:pt x="148" y="43"/>
                  </a:lnTo>
                  <a:lnTo>
                    <a:pt x="150" y="42"/>
                  </a:lnTo>
                  <a:lnTo>
                    <a:pt x="151" y="40"/>
                  </a:lnTo>
                  <a:lnTo>
                    <a:pt x="151" y="37"/>
                  </a:lnTo>
                  <a:lnTo>
                    <a:pt x="153" y="36"/>
                  </a:lnTo>
                  <a:lnTo>
                    <a:pt x="153" y="35"/>
                  </a:lnTo>
                  <a:lnTo>
                    <a:pt x="155" y="35"/>
                  </a:lnTo>
                  <a:lnTo>
                    <a:pt x="157" y="32"/>
                  </a:lnTo>
                  <a:lnTo>
                    <a:pt x="158" y="29"/>
                  </a:lnTo>
                  <a:lnTo>
                    <a:pt x="157" y="26"/>
                  </a:lnTo>
                  <a:lnTo>
                    <a:pt x="155" y="23"/>
                  </a:lnTo>
                  <a:lnTo>
                    <a:pt x="155" y="22"/>
                  </a:lnTo>
                  <a:lnTo>
                    <a:pt x="158" y="19"/>
                  </a:lnTo>
                  <a:lnTo>
                    <a:pt x="158" y="17"/>
                  </a:lnTo>
                  <a:lnTo>
                    <a:pt x="159" y="14"/>
                  </a:lnTo>
                  <a:lnTo>
                    <a:pt x="161" y="10"/>
                  </a:lnTo>
                  <a:lnTo>
                    <a:pt x="161" y="9"/>
                  </a:lnTo>
                  <a:lnTo>
                    <a:pt x="161" y="6"/>
                  </a:lnTo>
                  <a:lnTo>
                    <a:pt x="159" y="0"/>
                  </a:lnTo>
                  <a:lnTo>
                    <a:pt x="162" y="1"/>
                  </a:lnTo>
                  <a:lnTo>
                    <a:pt x="164" y="1"/>
                  </a:lnTo>
                  <a:lnTo>
                    <a:pt x="165" y="3"/>
                  </a:lnTo>
                  <a:lnTo>
                    <a:pt x="166" y="4"/>
                  </a:lnTo>
                  <a:lnTo>
                    <a:pt x="168" y="6"/>
                  </a:lnTo>
                  <a:lnTo>
                    <a:pt x="170" y="6"/>
                  </a:lnTo>
                  <a:lnTo>
                    <a:pt x="172" y="7"/>
                  </a:lnTo>
                  <a:lnTo>
                    <a:pt x="173" y="7"/>
                  </a:lnTo>
                  <a:lnTo>
                    <a:pt x="175" y="7"/>
                  </a:lnTo>
                  <a:lnTo>
                    <a:pt x="177" y="9"/>
                  </a:lnTo>
                  <a:lnTo>
                    <a:pt x="180" y="9"/>
                  </a:lnTo>
                  <a:lnTo>
                    <a:pt x="180" y="10"/>
                  </a:lnTo>
                  <a:lnTo>
                    <a:pt x="181" y="10"/>
                  </a:lnTo>
                  <a:lnTo>
                    <a:pt x="183" y="10"/>
                  </a:lnTo>
                  <a:lnTo>
                    <a:pt x="184" y="10"/>
                  </a:lnTo>
                  <a:lnTo>
                    <a:pt x="185" y="10"/>
                  </a:lnTo>
                  <a:lnTo>
                    <a:pt x="188" y="11"/>
                  </a:lnTo>
                  <a:lnTo>
                    <a:pt x="188" y="13"/>
                  </a:lnTo>
                  <a:lnTo>
                    <a:pt x="191" y="14"/>
                  </a:lnTo>
                  <a:lnTo>
                    <a:pt x="191" y="16"/>
                  </a:lnTo>
                  <a:lnTo>
                    <a:pt x="192" y="16"/>
                  </a:lnTo>
                  <a:lnTo>
                    <a:pt x="194" y="16"/>
                  </a:lnTo>
                  <a:lnTo>
                    <a:pt x="195" y="17"/>
                  </a:lnTo>
                  <a:lnTo>
                    <a:pt x="196" y="17"/>
                  </a:lnTo>
                  <a:lnTo>
                    <a:pt x="198" y="17"/>
                  </a:lnTo>
                  <a:lnTo>
                    <a:pt x="199" y="17"/>
                  </a:lnTo>
                  <a:lnTo>
                    <a:pt x="202" y="17"/>
                  </a:lnTo>
                  <a:lnTo>
                    <a:pt x="203" y="17"/>
                  </a:lnTo>
                  <a:lnTo>
                    <a:pt x="205" y="17"/>
                  </a:lnTo>
                  <a:lnTo>
                    <a:pt x="206" y="17"/>
                  </a:lnTo>
                  <a:lnTo>
                    <a:pt x="207" y="19"/>
                  </a:lnTo>
                  <a:lnTo>
                    <a:pt x="209" y="20"/>
                  </a:lnTo>
                  <a:lnTo>
                    <a:pt x="210" y="20"/>
                  </a:lnTo>
                  <a:lnTo>
                    <a:pt x="211" y="20"/>
                  </a:lnTo>
                  <a:lnTo>
                    <a:pt x="213" y="20"/>
                  </a:lnTo>
                  <a:lnTo>
                    <a:pt x="214" y="22"/>
                  </a:lnTo>
                  <a:lnTo>
                    <a:pt x="214" y="23"/>
                  </a:lnTo>
                  <a:lnTo>
                    <a:pt x="216" y="23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21" y="20"/>
                  </a:lnTo>
                  <a:lnTo>
                    <a:pt x="221" y="22"/>
                  </a:lnTo>
                  <a:lnTo>
                    <a:pt x="222" y="22"/>
                  </a:lnTo>
                  <a:lnTo>
                    <a:pt x="222" y="23"/>
                  </a:lnTo>
                  <a:lnTo>
                    <a:pt x="224" y="23"/>
                  </a:lnTo>
                  <a:lnTo>
                    <a:pt x="225" y="26"/>
                  </a:lnTo>
                  <a:lnTo>
                    <a:pt x="227" y="27"/>
                  </a:lnTo>
                  <a:lnTo>
                    <a:pt x="231" y="30"/>
                  </a:lnTo>
                  <a:lnTo>
                    <a:pt x="233" y="32"/>
                  </a:lnTo>
                  <a:lnTo>
                    <a:pt x="236" y="33"/>
                  </a:lnTo>
                  <a:lnTo>
                    <a:pt x="239" y="33"/>
                  </a:lnTo>
                  <a:lnTo>
                    <a:pt x="239" y="36"/>
                  </a:lnTo>
                  <a:lnTo>
                    <a:pt x="240" y="37"/>
                  </a:lnTo>
                  <a:lnTo>
                    <a:pt x="240" y="39"/>
                  </a:lnTo>
                  <a:lnTo>
                    <a:pt x="242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7" y="39"/>
                  </a:lnTo>
                  <a:lnTo>
                    <a:pt x="248" y="39"/>
                  </a:lnTo>
                  <a:lnTo>
                    <a:pt x="250" y="39"/>
                  </a:lnTo>
                  <a:lnTo>
                    <a:pt x="251" y="37"/>
                  </a:lnTo>
                  <a:lnTo>
                    <a:pt x="253" y="37"/>
                  </a:lnTo>
                  <a:lnTo>
                    <a:pt x="255" y="37"/>
                  </a:lnTo>
                  <a:lnTo>
                    <a:pt x="257" y="37"/>
                  </a:lnTo>
                  <a:lnTo>
                    <a:pt x="258" y="37"/>
                  </a:lnTo>
                  <a:lnTo>
                    <a:pt x="259" y="37"/>
                  </a:lnTo>
                  <a:lnTo>
                    <a:pt x="262" y="36"/>
                  </a:lnTo>
                  <a:lnTo>
                    <a:pt x="264" y="35"/>
                  </a:lnTo>
                  <a:lnTo>
                    <a:pt x="265" y="35"/>
                  </a:lnTo>
                  <a:lnTo>
                    <a:pt x="265" y="33"/>
                  </a:lnTo>
                  <a:lnTo>
                    <a:pt x="266" y="32"/>
                  </a:lnTo>
                  <a:lnTo>
                    <a:pt x="268" y="32"/>
                  </a:lnTo>
                  <a:lnTo>
                    <a:pt x="269" y="32"/>
                  </a:lnTo>
                  <a:lnTo>
                    <a:pt x="270" y="32"/>
                  </a:lnTo>
                  <a:lnTo>
                    <a:pt x="270" y="33"/>
                  </a:lnTo>
                  <a:lnTo>
                    <a:pt x="272" y="33"/>
                  </a:lnTo>
                  <a:lnTo>
                    <a:pt x="273" y="33"/>
                  </a:lnTo>
                  <a:lnTo>
                    <a:pt x="275" y="33"/>
                  </a:lnTo>
                  <a:lnTo>
                    <a:pt x="276" y="33"/>
                  </a:lnTo>
                  <a:lnTo>
                    <a:pt x="277" y="32"/>
                  </a:lnTo>
                  <a:lnTo>
                    <a:pt x="279" y="32"/>
                  </a:lnTo>
                  <a:lnTo>
                    <a:pt x="281" y="32"/>
                  </a:lnTo>
                  <a:lnTo>
                    <a:pt x="283" y="33"/>
                  </a:lnTo>
                  <a:lnTo>
                    <a:pt x="284" y="35"/>
                  </a:lnTo>
                  <a:lnTo>
                    <a:pt x="285" y="36"/>
                  </a:lnTo>
                  <a:lnTo>
                    <a:pt x="288" y="36"/>
                  </a:lnTo>
                  <a:lnTo>
                    <a:pt x="290" y="36"/>
                  </a:lnTo>
                  <a:lnTo>
                    <a:pt x="291" y="37"/>
                  </a:lnTo>
                  <a:lnTo>
                    <a:pt x="292" y="37"/>
                  </a:lnTo>
                  <a:lnTo>
                    <a:pt x="294" y="39"/>
                  </a:lnTo>
                  <a:lnTo>
                    <a:pt x="295" y="42"/>
                  </a:lnTo>
                  <a:lnTo>
                    <a:pt x="296" y="43"/>
                  </a:lnTo>
                  <a:lnTo>
                    <a:pt x="301" y="45"/>
                  </a:lnTo>
                  <a:lnTo>
                    <a:pt x="302" y="45"/>
                  </a:lnTo>
                  <a:lnTo>
                    <a:pt x="302" y="43"/>
                  </a:lnTo>
                  <a:lnTo>
                    <a:pt x="303" y="42"/>
                  </a:lnTo>
                  <a:lnTo>
                    <a:pt x="303" y="40"/>
                  </a:lnTo>
                  <a:lnTo>
                    <a:pt x="305" y="40"/>
                  </a:lnTo>
                  <a:lnTo>
                    <a:pt x="306" y="40"/>
                  </a:lnTo>
                  <a:lnTo>
                    <a:pt x="306" y="39"/>
                  </a:lnTo>
                  <a:lnTo>
                    <a:pt x="307" y="39"/>
                  </a:lnTo>
                  <a:lnTo>
                    <a:pt x="310" y="37"/>
                  </a:lnTo>
                  <a:lnTo>
                    <a:pt x="312" y="37"/>
                  </a:lnTo>
                  <a:lnTo>
                    <a:pt x="314" y="37"/>
                  </a:lnTo>
                  <a:lnTo>
                    <a:pt x="316" y="39"/>
                  </a:lnTo>
                  <a:lnTo>
                    <a:pt x="317" y="39"/>
                  </a:lnTo>
                  <a:lnTo>
                    <a:pt x="317" y="40"/>
                  </a:lnTo>
                  <a:lnTo>
                    <a:pt x="318" y="43"/>
                  </a:lnTo>
                  <a:lnTo>
                    <a:pt x="318" y="45"/>
                  </a:lnTo>
                  <a:lnTo>
                    <a:pt x="320" y="45"/>
                  </a:lnTo>
                  <a:lnTo>
                    <a:pt x="320" y="48"/>
                  </a:lnTo>
                  <a:lnTo>
                    <a:pt x="322" y="48"/>
                  </a:lnTo>
                  <a:lnTo>
                    <a:pt x="324" y="49"/>
                  </a:lnTo>
                  <a:lnTo>
                    <a:pt x="327" y="52"/>
                  </a:lnTo>
                  <a:lnTo>
                    <a:pt x="329" y="53"/>
                  </a:lnTo>
                  <a:lnTo>
                    <a:pt x="331" y="53"/>
                  </a:lnTo>
                  <a:lnTo>
                    <a:pt x="332" y="56"/>
                  </a:lnTo>
                  <a:lnTo>
                    <a:pt x="333" y="56"/>
                  </a:lnTo>
                  <a:lnTo>
                    <a:pt x="335" y="58"/>
                  </a:lnTo>
                  <a:lnTo>
                    <a:pt x="336" y="60"/>
                  </a:lnTo>
                  <a:lnTo>
                    <a:pt x="339" y="62"/>
                  </a:lnTo>
                  <a:lnTo>
                    <a:pt x="340" y="63"/>
                  </a:lnTo>
                  <a:lnTo>
                    <a:pt x="342" y="63"/>
                  </a:lnTo>
                  <a:lnTo>
                    <a:pt x="343" y="63"/>
                  </a:lnTo>
                  <a:lnTo>
                    <a:pt x="344" y="63"/>
                  </a:lnTo>
                  <a:lnTo>
                    <a:pt x="346" y="65"/>
                  </a:lnTo>
                  <a:lnTo>
                    <a:pt x="347" y="65"/>
                  </a:lnTo>
                  <a:lnTo>
                    <a:pt x="349" y="66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5" y="69"/>
                  </a:lnTo>
                  <a:lnTo>
                    <a:pt x="357" y="71"/>
                  </a:lnTo>
                  <a:lnTo>
                    <a:pt x="358" y="71"/>
                  </a:lnTo>
                  <a:lnTo>
                    <a:pt x="359" y="71"/>
                  </a:lnTo>
                  <a:lnTo>
                    <a:pt x="362" y="71"/>
                  </a:lnTo>
                  <a:lnTo>
                    <a:pt x="364" y="71"/>
                  </a:lnTo>
                  <a:lnTo>
                    <a:pt x="365" y="71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3" y="71"/>
                  </a:lnTo>
                  <a:lnTo>
                    <a:pt x="375" y="71"/>
                  </a:lnTo>
                  <a:lnTo>
                    <a:pt x="376" y="71"/>
                  </a:lnTo>
                  <a:lnTo>
                    <a:pt x="379" y="71"/>
                  </a:lnTo>
                  <a:lnTo>
                    <a:pt x="380" y="71"/>
                  </a:lnTo>
                  <a:lnTo>
                    <a:pt x="381" y="71"/>
                  </a:lnTo>
                  <a:lnTo>
                    <a:pt x="383" y="72"/>
                  </a:lnTo>
                  <a:lnTo>
                    <a:pt x="384" y="72"/>
                  </a:lnTo>
                  <a:lnTo>
                    <a:pt x="386" y="73"/>
                  </a:lnTo>
                  <a:lnTo>
                    <a:pt x="387" y="73"/>
                  </a:lnTo>
                  <a:lnTo>
                    <a:pt x="388" y="75"/>
                  </a:lnTo>
                  <a:lnTo>
                    <a:pt x="391" y="75"/>
                  </a:lnTo>
                  <a:lnTo>
                    <a:pt x="392" y="76"/>
                  </a:lnTo>
                  <a:lnTo>
                    <a:pt x="395" y="76"/>
                  </a:lnTo>
                  <a:lnTo>
                    <a:pt x="402" y="79"/>
                  </a:lnTo>
                  <a:lnTo>
                    <a:pt x="403" y="81"/>
                  </a:lnTo>
                  <a:lnTo>
                    <a:pt x="406" y="81"/>
                  </a:lnTo>
                  <a:lnTo>
                    <a:pt x="407" y="82"/>
                  </a:lnTo>
                  <a:lnTo>
                    <a:pt x="409" y="82"/>
                  </a:lnTo>
                  <a:lnTo>
                    <a:pt x="412" y="82"/>
                  </a:lnTo>
                  <a:lnTo>
                    <a:pt x="414" y="82"/>
                  </a:lnTo>
                  <a:lnTo>
                    <a:pt x="417" y="84"/>
                  </a:lnTo>
                  <a:lnTo>
                    <a:pt x="418" y="84"/>
                  </a:lnTo>
                  <a:lnTo>
                    <a:pt x="423" y="85"/>
                  </a:lnTo>
                  <a:lnTo>
                    <a:pt x="424" y="85"/>
                  </a:lnTo>
                  <a:lnTo>
                    <a:pt x="427" y="85"/>
                  </a:lnTo>
                  <a:lnTo>
                    <a:pt x="428" y="86"/>
                  </a:lnTo>
                  <a:lnTo>
                    <a:pt x="429" y="86"/>
                  </a:lnTo>
                  <a:lnTo>
                    <a:pt x="431" y="86"/>
                  </a:lnTo>
                  <a:lnTo>
                    <a:pt x="432" y="88"/>
                  </a:lnTo>
                  <a:lnTo>
                    <a:pt x="435" y="88"/>
                  </a:lnTo>
                  <a:lnTo>
                    <a:pt x="436" y="89"/>
                  </a:lnTo>
                  <a:lnTo>
                    <a:pt x="439" y="89"/>
                  </a:lnTo>
                  <a:lnTo>
                    <a:pt x="440" y="91"/>
                  </a:lnTo>
                  <a:lnTo>
                    <a:pt x="442" y="91"/>
                  </a:lnTo>
                  <a:lnTo>
                    <a:pt x="443" y="91"/>
                  </a:lnTo>
                  <a:lnTo>
                    <a:pt x="443" y="92"/>
                  </a:lnTo>
                  <a:lnTo>
                    <a:pt x="451" y="96"/>
                  </a:lnTo>
                  <a:lnTo>
                    <a:pt x="460" y="101"/>
                  </a:lnTo>
                  <a:lnTo>
                    <a:pt x="462" y="102"/>
                  </a:lnTo>
                  <a:lnTo>
                    <a:pt x="465" y="104"/>
                  </a:lnTo>
                  <a:lnTo>
                    <a:pt x="468" y="105"/>
                  </a:lnTo>
                  <a:lnTo>
                    <a:pt x="470" y="105"/>
                  </a:lnTo>
                  <a:lnTo>
                    <a:pt x="475" y="107"/>
                  </a:lnTo>
                  <a:lnTo>
                    <a:pt x="477" y="108"/>
                  </a:lnTo>
                  <a:lnTo>
                    <a:pt x="479" y="108"/>
                  </a:lnTo>
                  <a:lnTo>
                    <a:pt x="483" y="109"/>
                  </a:lnTo>
                  <a:lnTo>
                    <a:pt x="486" y="112"/>
                  </a:lnTo>
                  <a:lnTo>
                    <a:pt x="488" y="112"/>
                  </a:lnTo>
                  <a:lnTo>
                    <a:pt x="492" y="115"/>
                  </a:lnTo>
                  <a:lnTo>
                    <a:pt x="498" y="118"/>
                  </a:lnTo>
                  <a:lnTo>
                    <a:pt x="501" y="121"/>
                  </a:lnTo>
                  <a:lnTo>
                    <a:pt x="503" y="121"/>
                  </a:lnTo>
                  <a:lnTo>
                    <a:pt x="506" y="124"/>
                  </a:lnTo>
                  <a:lnTo>
                    <a:pt x="509" y="124"/>
                  </a:lnTo>
                  <a:lnTo>
                    <a:pt x="510" y="125"/>
                  </a:lnTo>
                  <a:lnTo>
                    <a:pt x="512" y="127"/>
                  </a:lnTo>
                  <a:lnTo>
                    <a:pt x="513" y="128"/>
                  </a:lnTo>
                  <a:lnTo>
                    <a:pt x="516" y="130"/>
                  </a:lnTo>
                  <a:lnTo>
                    <a:pt x="517" y="130"/>
                  </a:lnTo>
                  <a:lnTo>
                    <a:pt x="517" y="131"/>
                  </a:lnTo>
                  <a:lnTo>
                    <a:pt x="518" y="131"/>
                  </a:lnTo>
                  <a:lnTo>
                    <a:pt x="520" y="131"/>
                  </a:lnTo>
                  <a:lnTo>
                    <a:pt x="520" y="133"/>
                  </a:lnTo>
                  <a:lnTo>
                    <a:pt x="521" y="133"/>
                  </a:lnTo>
                  <a:lnTo>
                    <a:pt x="523" y="134"/>
                  </a:lnTo>
                  <a:lnTo>
                    <a:pt x="524" y="134"/>
                  </a:lnTo>
                  <a:lnTo>
                    <a:pt x="524" y="135"/>
                  </a:lnTo>
                  <a:lnTo>
                    <a:pt x="525" y="135"/>
                  </a:lnTo>
                  <a:lnTo>
                    <a:pt x="525" y="137"/>
                  </a:lnTo>
                  <a:lnTo>
                    <a:pt x="527" y="137"/>
                  </a:lnTo>
                  <a:lnTo>
                    <a:pt x="528" y="138"/>
                  </a:lnTo>
                  <a:lnTo>
                    <a:pt x="529" y="138"/>
                  </a:lnTo>
                  <a:lnTo>
                    <a:pt x="531" y="140"/>
                  </a:lnTo>
                  <a:lnTo>
                    <a:pt x="532" y="140"/>
                  </a:lnTo>
                  <a:lnTo>
                    <a:pt x="532" y="141"/>
                  </a:lnTo>
                  <a:lnTo>
                    <a:pt x="533" y="141"/>
                  </a:lnTo>
                  <a:lnTo>
                    <a:pt x="535" y="141"/>
                  </a:lnTo>
                  <a:lnTo>
                    <a:pt x="536" y="143"/>
                  </a:lnTo>
                  <a:lnTo>
                    <a:pt x="538" y="143"/>
                  </a:lnTo>
                  <a:lnTo>
                    <a:pt x="539" y="144"/>
                  </a:lnTo>
                  <a:lnTo>
                    <a:pt x="540" y="145"/>
                  </a:lnTo>
                  <a:lnTo>
                    <a:pt x="542" y="145"/>
                  </a:lnTo>
                  <a:lnTo>
                    <a:pt x="543" y="147"/>
                  </a:lnTo>
                  <a:lnTo>
                    <a:pt x="546" y="148"/>
                  </a:lnTo>
                  <a:lnTo>
                    <a:pt x="550" y="151"/>
                  </a:lnTo>
                  <a:lnTo>
                    <a:pt x="553" y="153"/>
                  </a:lnTo>
                  <a:lnTo>
                    <a:pt x="554" y="153"/>
                  </a:lnTo>
                  <a:lnTo>
                    <a:pt x="554" y="154"/>
                  </a:lnTo>
                  <a:lnTo>
                    <a:pt x="555" y="156"/>
                  </a:lnTo>
                  <a:lnTo>
                    <a:pt x="557" y="157"/>
                  </a:lnTo>
                  <a:lnTo>
                    <a:pt x="560" y="157"/>
                  </a:lnTo>
                  <a:lnTo>
                    <a:pt x="561" y="158"/>
                  </a:lnTo>
                  <a:lnTo>
                    <a:pt x="564" y="158"/>
                  </a:lnTo>
                  <a:lnTo>
                    <a:pt x="564" y="160"/>
                  </a:lnTo>
                  <a:lnTo>
                    <a:pt x="565" y="160"/>
                  </a:lnTo>
                  <a:lnTo>
                    <a:pt x="566" y="161"/>
                  </a:lnTo>
                  <a:lnTo>
                    <a:pt x="568" y="161"/>
                  </a:lnTo>
                  <a:lnTo>
                    <a:pt x="570" y="163"/>
                  </a:lnTo>
                  <a:lnTo>
                    <a:pt x="573" y="163"/>
                  </a:lnTo>
                  <a:lnTo>
                    <a:pt x="575" y="163"/>
                  </a:lnTo>
                  <a:lnTo>
                    <a:pt x="577" y="163"/>
                  </a:lnTo>
                  <a:lnTo>
                    <a:pt x="579" y="163"/>
                  </a:lnTo>
                  <a:lnTo>
                    <a:pt x="580" y="163"/>
                  </a:lnTo>
                  <a:lnTo>
                    <a:pt x="583" y="164"/>
                  </a:lnTo>
                  <a:lnTo>
                    <a:pt x="584" y="164"/>
                  </a:lnTo>
                  <a:lnTo>
                    <a:pt x="587" y="164"/>
                  </a:lnTo>
                  <a:lnTo>
                    <a:pt x="590" y="164"/>
                  </a:lnTo>
                  <a:lnTo>
                    <a:pt x="591" y="164"/>
                  </a:lnTo>
                  <a:lnTo>
                    <a:pt x="592" y="166"/>
                  </a:lnTo>
                  <a:lnTo>
                    <a:pt x="594" y="167"/>
                  </a:lnTo>
                  <a:lnTo>
                    <a:pt x="595" y="169"/>
                  </a:lnTo>
                  <a:lnTo>
                    <a:pt x="597" y="169"/>
                  </a:lnTo>
                  <a:lnTo>
                    <a:pt x="597" y="170"/>
                  </a:lnTo>
                  <a:lnTo>
                    <a:pt x="598" y="170"/>
                  </a:lnTo>
                  <a:lnTo>
                    <a:pt x="601" y="171"/>
                  </a:lnTo>
                  <a:lnTo>
                    <a:pt x="602" y="173"/>
                  </a:lnTo>
                  <a:lnTo>
                    <a:pt x="605" y="173"/>
                  </a:lnTo>
                  <a:lnTo>
                    <a:pt x="606" y="174"/>
                  </a:lnTo>
                  <a:lnTo>
                    <a:pt x="607" y="174"/>
                  </a:lnTo>
                  <a:lnTo>
                    <a:pt x="609" y="176"/>
                  </a:lnTo>
                  <a:lnTo>
                    <a:pt x="610" y="177"/>
                  </a:lnTo>
                  <a:lnTo>
                    <a:pt x="612" y="179"/>
                  </a:lnTo>
                  <a:lnTo>
                    <a:pt x="613" y="180"/>
                  </a:lnTo>
                  <a:lnTo>
                    <a:pt x="614" y="180"/>
                  </a:lnTo>
                  <a:lnTo>
                    <a:pt x="616" y="182"/>
                  </a:lnTo>
                  <a:lnTo>
                    <a:pt x="618" y="183"/>
                  </a:lnTo>
                  <a:lnTo>
                    <a:pt x="620" y="184"/>
                  </a:lnTo>
                  <a:lnTo>
                    <a:pt x="621" y="184"/>
                  </a:lnTo>
                  <a:lnTo>
                    <a:pt x="624" y="186"/>
                  </a:lnTo>
                  <a:lnTo>
                    <a:pt x="625" y="187"/>
                  </a:lnTo>
                  <a:lnTo>
                    <a:pt x="628" y="189"/>
                  </a:lnTo>
                  <a:lnTo>
                    <a:pt x="628" y="190"/>
                  </a:lnTo>
                  <a:lnTo>
                    <a:pt x="629" y="192"/>
                  </a:lnTo>
                  <a:lnTo>
                    <a:pt x="631" y="193"/>
                  </a:lnTo>
                  <a:lnTo>
                    <a:pt x="632" y="196"/>
                  </a:lnTo>
                  <a:lnTo>
                    <a:pt x="634" y="197"/>
                  </a:lnTo>
                  <a:lnTo>
                    <a:pt x="635" y="199"/>
                  </a:lnTo>
                  <a:lnTo>
                    <a:pt x="636" y="202"/>
                  </a:lnTo>
                  <a:lnTo>
                    <a:pt x="636" y="203"/>
                  </a:lnTo>
                </a:path>
              </a:pathLst>
            </a:custGeom>
            <a:noFill/>
            <a:ln w="6350">
              <a:solidFill>
                <a:srgbClr val="6E6E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7" name="Rectangle 119"/>
            <p:cNvSpPr>
              <a:spLocks noChangeArrowheads="1"/>
            </p:cNvSpPr>
            <p:nvPr/>
          </p:nvSpPr>
          <p:spPr bwMode="auto">
            <a:xfrm>
              <a:off x="4285" y="1489"/>
              <a:ext cx="29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Tshopo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8" name="Rectangle 120"/>
            <p:cNvSpPr>
              <a:spLocks noChangeArrowheads="1"/>
            </p:cNvSpPr>
            <p:nvPr/>
          </p:nvSpPr>
          <p:spPr bwMode="auto">
            <a:xfrm>
              <a:off x="3627" y="2500"/>
              <a:ext cx="22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Kasai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9" name="Rectangle 121"/>
            <p:cNvSpPr>
              <a:spLocks noChangeArrowheads="1"/>
            </p:cNvSpPr>
            <p:nvPr/>
          </p:nvSpPr>
          <p:spPr bwMode="auto">
            <a:xfrm>
              <a:off x="5083" y="1273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Ituri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0" name="Rectangle 122"/>
            <p:cNvSpPr>
              <a:spLocks noChangeArrowheads="1"/>
            </p:cNvSpPr>
            <p:nvPr/>
          </p:nvSpPr>
          <p:spPr bwMode="auto">
            <a:xfrm>
              <a:off x="3604" y="1650"/>
              <a:ext cx="33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Tshuapa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1" name="Rectangle 123"/>
            <p:cNvSpPr>
              <a:spLocks noChangeArrowheads="1"/>
            </p:cNvSpPr>
            <p:nvPr/>
          </p:nvSpPr>
          <p:spPr bwMode="auto">
            <a:xfrm>
              <a:off x="3874" y="3460"/>
              <a:ext cx="31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Lualaba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2" name="Rectangle 124"/>
            <p:cNvSpPr>
              <a:spLocks noChangeArrowheads="1"/>
            </p:cNvSpPr>
            <p:nvPr/>
          </p:nvSpPr>
          <p:spPr bwMode="auto">
            <a:xfrm>
              <a:off x="4259" y="892"/>
              <a:ext cx="34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Bas Uele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3" name="Rectangle 125"/>
            <p:cNvSpPr>
              <a:spLocks noChangeArrowheads="1"/>
            </p:cNvSpPr>
            <p:nvPr/>
          </p:nvSpPr>
          <p:spPr bwMode="auto">
            <a:xfrm>
              <a:off x="3153" y="2489"/>
              <a:ext cx="21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Kwilu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4" name="Rectangle 126"/>
            <p:cNvSpPr>
              <a:spLocks noChangeArrowheads="1"/>
            </p:cNvSpPr>
            <p:nvPr/>
          </p:nvSpPr>
          <p:spPr bwMode="auto">
            <a:xfrm>
              <a:off x="4370" y="2163"/>
              <a:ext cx="35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Maniema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5" name="Rectangle 127"/>
            <p:cNvSpPr>
              <a:spLocks noChangeArrowheads="1"/>
            </p:cNvSpPr>
            <p:nvPr/>
          </p:nvSpPr>
          <p:spPr bwMode="auto">
            <a:xfrm>
              <a:off x="3923" y="2238"/>
              <a:ext cx="32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Sankuru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6" name="Rectangle 128"/>
            <p:cNvSpPr>
              <a:spLocks noChangeArrowheads="1"/>
            </p:cNvSpPr>
            <p:nvPr/>
          </p:nvSpPr>
          <p:spPr bwMode="auto">
            <a:xfrm>
              <a:off x="4658" y="2816"/>
              <a:ext cx="43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Tanganyika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" name="Rectangle 129"/>
            <p:cNvSpPr>
              <a:spLocks noChangeArrowheads="1"/>
            </p:cNvSpPr>
            <p:nvPr/>
          </p:nvSpPr>
          <p:spPr bwMode="auto">
            <a:xfrm>
              <a:off x="2989" y="2892"/>
              <a:ext cx="31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Kwango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8" name="Rectangle 130"/>
            <p:cNvSpPr>
              <a:spLocks noChangeArrowheads="1"/>
            </p:cNvSpPr>
            <p:nvPr/>
          </p:nvSpPr>
          <p:spPr bwMode="auto">
            <a:xfrm>
              <a:off x="3141" y="1542"/>
              <a:ext cx="34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Equateur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9" name="Rectangle 131"/>
            <p:cNvSpPr>
              <a:spLocks noChangeArrowheads="1"/>
            </p:cNvSpPr>
            <p:nvPr/>
          </p:nvSpPr>
          <p:spPr bwMode="auto">
            <a:xfrm>
              <a:off x="2956" y="2093"/>
              <a:ext cx="47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Mai Ndombe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0" name="Rectangle 132"/>
            <p:cNvSpPr>
              <a:spLocks noChangeArrowheads="1"/>
            </p:cNvSpPr>
            <p:nvPr/>
          </p:nvSpPr>
          <p:spPr bwMode="auto">
            <a:xfrm>
              <a:off x="4895" y="946"/>
              <a:ext cx="37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Haut Uele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1" name="Rectangle 133"/>
            <p:cNvSpPr>
              <a:spLocks noChangeArrowheads="1"/>
            </p:cNvSpPr>
            <p:nvPr/>
          </p:nvSpPr>
          <p:spPr bwMode="auto">
            <a:xfrm>
              <a:off x="4178" y="3160"/>
              <a:ext cx="49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Haut Lomami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2" name="Rectangle 134"/>
            <p:cNvSpPr>
              <a:spLocks noChangeArrowheads="1"/>
            </p:cNvSpPr>
            <p:nvPr/>
          </p:nvSpPr>
          <p:spPr bwMode="auto">
            <a:xfrm>
              <a:off x="4757" y="2191"/>
              <a:ext cx="34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Sud Kivu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3" name="Rectangle 135"/>
            <p:cNvSpPr>
              <a:spLocks noChangeArrowheads="1"/>
            </p:cNvSpPr>
            <p:nvPr/>
          </p:nvSpPr>
          <p:spPr bwMode="auto">
            <a:xfrm>
              <a:off x="4206" y="2711"/>
              <a:ext cx="3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Lomami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4" name="Rectangle 136"/>
            <p:cNvSpPr>
              <a:spLocks noChangeArrowheads="1"/>
            </p:cNvSpPr>
            <p:nvPr/>
          </p:nvSpPr>
          <p:spPr bwMode="auto">
            <a:xfrm>
              <a:off x="4800" y="1810"/>
              <a:ext cx="37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Nord Kivu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5" name="Rectangle 137"/>
            <p:cNvSpPr>
              <a:spLocks noChangeArrowheads="1"/>
            </p:cNvSpPr>
            <p:nvPr/>
          </p:nvSpPr>
          <p:spPr bwMode="auto">
            <a:xfrm>
              <a:off x="3515" y="1190"/>
              <a:ext cx="33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Mongala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6" name="Rectangle 138"/>
            <p:cNvSpPr>
              <a:spLocks noChangeArrowheads="1"/>
            </p:cNvSpPr>
            <p:nvPr/>
          </p:nvSpPr>
          <p:spPr bwMode="auto">
            <a:xfrm>
              <a:off x="3478" y="845"/>
              <a:ext cx="46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Nord Ubangi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7" name="Rectangle 139"/>
            <p:cNvSpPr>
              <a:spLocks noChangeArrowheads="1"/>
            </p:cNvSpPr>
            <p:nvPr/>
          </p:nvSpPr>
          <p:spPr bwMode="auto">
            <a:xfrm>
              <a:off x="2186" y="2581"/>
              <a:ext cx="528" cy="1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Kongo Central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8" name="Rectangle 140"/>
            <p:cNvSpPr>
              <a:spLocks noChangeArrowheads="1"/>
            </p:cNvSpPr>
            <p:nvPr/>
          </p:nvSpPr>
          <p:spPr bwMode="auto">
            <a:xfrm>
              <a:off x="4644" y="3505"/>
              <a:ext cx="50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Haut Katanga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9" name="Rectangle 141"/>
            <p:cNvSpPr>
              <a:spLocks noChangeArrowheads="1"/>
            </p:cNvSpPr>
            <p:nvPr/>
          </p:nvSpPr>
          <p:spPr bwMode="auto">
            <a:xfrm>
              <a:off x="3132" y="1015"/>
              <a:ext cx="43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Sud Ubangi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1" name="Rectangle 143"/>
            <p:cNvSpPr>
              <a:spLocks noChangeArrowheads="1"/>
            </p:cNvSpPr>
            <p:nvPr/>
          </p:nvSpPr>
          <p:spPr bwMode="auto">
            <a:xfrm>
              <a:off x="3727" y="2744"/>
              <a:ext cx="51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Kasai Oriental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2" name="Rectangle 144"/>
            <p:cNvSpPr>
              <a:spLocks noChangeArrowheads="1"/>
            </p:cNvSpPr>
            <p:nvPr/>
          </p:nvSpPr>
          <p:spPr bwMode="auto">
            <a:xfrm>
              <a:off x="5018" y="3170"/>
              <a:ext cx="3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Katanga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1" name="ZoneTexte 1"/>
          <p:cNvSpPr txBox="1">
            <a:spLocks noChangeArrowheads="1"/>
          </p:cNvSpPr>
          <p:nvPr/>
        </p:nvSpPr>
        <p:spPr bwMode="auto">
          <a:xfrm>
            <a:off x="9222885" y="1125539"/>
            <a:ext cx="2500803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fr-FR" dirty="0" smtClean="0"/>
              <a:t>Population total: </a:t>
            </a:r>
          </a:p>
          <a:p>
            <a:r>
              <a:rPr lang="en-US" altLang="fr-FR" dirty="0" smtClean="0"/>
              <a:t>            </a:t>
            </a:r>
            <a:r>
              <a:rPr lang="en-US" altLang="fr-FR" b="1" dirty="0" smtClean="0"/>
              <a:t>89 046 900</a:t>
            </a:r>
          </a:p>
          <a:p>
            <a:endParaRPr lang="en-US" altLang="fr-FR" dirty="0" smtClean="0"/>
          </a:p>
          <a:p>
            <a:r>
              <a:rPr lang="en-US" altLang="fr-FR" dirty="0" smtClean="0"/>
              <a:t>Population under five year: </a:t>
            </a:r>
            <a:r>
              <a:rPr lang="en-US" altLang="fr-FR" b="1" dirty="0" smtClean="0"/>
              <a:t>16 829 864 </a:t>
            </a:r>
            <a:r>
              <a:rPr lang="en-US" altLang="fr-FR" dirty="0" smtClean="0"/>
              <a:t>(18,9%)</a:t>
            </a:r>
          </a:p>
          <a:p>
            <a:endParaRPr lang="en-US" altLang="fr-FR" dirty="0" smtClean="0"/>
          </a:p>
          <a:p>
            <a:r>
              <a:rPr lang="en-US" altLang="fr-FR" dirty="0" smtClean="0"/>
              <a:t>Population under one year:  </a:t>
            </a:r>
            <a:r>
              <a:rPr lang="en-US" altLang="fr-FR" b="1" dirty="0" smtClean="0"/>
              <a:t>3 561 876 </a:t>
            </a:r>
            <a:r>
              <a:rPr lang="en-US" altLang="fr-FR" dirty="0" smtClean="0"/>
              <a:t>(4%)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39401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1524000" y="-26988"/>
            <a:ext cx="9144000" cy="615951"/>
          </a:xfrm>
          <a:solidFill>
            <a:schemeClr val="accent1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1/3 Structures of Health system and vaccination in DRC 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1747" name="Espace réservé du contenu 3"/>
          <p:cNvSpPr>
            <a:spLocks noGrp="1"/>
          </p:cNvSpPr>
          <p:nvPr>
            <p:ph sz="half" idx="2"/>
          </p:nvPr>
        </p:nvSpPr>
        <p:spPr>
          <a:xfrm>
            <a:off x="6524626" y="719119"/>
            <a:ext cx="3686175" cy="41386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fr-FR" altLang="fr-FR" dirty="0" smtClean="0">
              <a:ea typeface="MS PGothic" pitchFamily="34" charset="-128"/>
            </a:endParaRPr>
          </a:p>
          <a:p>
            <a:pPr eaLnBrk="1" hangingPunct="1">
              <a:buFontTx/>
              <a:buNone/>
            </a:pPr>
            <a:endParaRPr lang="fr-FR" altLang="fr-FR" dirty="0" smtClean="0">
              <a:ea typeface="MS PGothic" pitchFamily="34" charset="-128"/>
            </a:endParaRPr>
          </a:p>
        </p:txBody>
      </p:sp>
      <p:sp>
        <p:nvSpPr>
          <p:cNvPr id="6" name="Organigramme : Extraire 5"/>
          <p:cNvSpPr>
            <a:spLocks noChangeArrowheads="1"/>
          </p:cNvSpPr>
          <p:nvPr/>
        </p:nvSpPr>
        <p:spPr bwMode="auto">
          <a:xfrm>
            <a:off x="3752850" y="4786294"/>
            <a:ext cx="2914650" cy="1281113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dk1"/>
              </a:solidFill>
              <a:cs typeface="ＭＳ Ｐゴシック" charset="0"/>
            </a:endParaRPr>
          </a:p>
        </p:txBody>
      </p:sp>
      <p:sp>
        <p:nvSpPr>
          <p:cNvPr id="7" name="Organigramme : Extraire 6"/>
          <p:cNvSpPr>
            <a:spLocks noChangeArrowheads="1"/>
          </p:cNvSpPr>
          <p:nvPr/>
        </p:nvSpPr>
        <p:spPr bwMode="auto">
          <a:xfrm rot="10800000">
            <a:off x="4024314" y="714357"/>
            <a:ext cx="2643187" cy="3786187"/>
          </a:xfrm>
          <a:prstGeom prst="flowChartExtract">
            <a:avLst/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dk1"/>
              </a:solidFill>
              <a:cs typeface="ＭＳ Ｐゴシック" charset="0"/>
            </a:endParaRPr>
          </a:p>
        </p:txBody>
      </p:sp>
      <p:sp>
        <p:nvSpPr>
          <p:cNvPr id="31750" name="ZoneTexte 15"/>
          <p:cNvSpPr txBox="1">
            <a:spLocks noChangeArrowheads="1"/>
          </p:cNvSpPr>
          <p:nvPr/>
        </p:nvSpPr>
        <p:spPr bwMode="auto">
          <a:xfrm>
            <a:off x="4400550" y="3000356"/>
            <a:ext cx="1785938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fr-FR" altLang="fr-FR" dirty="0" smtClean="0">
                <a:latin typeface="Calibri" pitchFamily="34" charset="0"/>
              </a:rPr>
              <a:t>Sub national  level</a:t>
            </a:r>
            <a:endParaRPr lang="fr-FR" altLang="fr-FR" dirty="0">
              <a:latin typeface="Calibri" pitchFamily="34" charset="0"/>
            </a:endParaRPr>
          </a:p>
        </p:txBody>
      </p:sp>
      <p:sp>
        <p:nvSpPr>
          <p:cNvPr id="31751" name="ZoneTexte 17"/>
          <p:cNvSpPr txBox="1">
            <a:spLocks noChangeArrowheads="1"/>
          </p:cNvSpPr>
          <p:nvPr/>
        </p:nvSpPr>
        <p:spPr bwMode="auto">
          <a:xfrm>
            <a:off x="4652963" y="1643044"/>
            <a:ext cx="1371600" cy="64633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fr-FR" altLang="fr-FR" smtClean="0">
                <a:latin typeface="Calibri" pitchFamily="34" charset="0"/>
              </a:rPr>
              <a:t>  National </a:t>
            </a:r>
            <a:r>
              <a:rPr lang="fr-FR" altLang="fr-FR" dirty="0" smtClean="0">
                <a:latin typeface="Calibri" pitchFamily="34" charset="0"/>
              </a:rPr>
              <a:t>Level</a:t>
            </a:r>
            <a:endParaRPr lang="fr-FR" altLang="fr-FR" dirty="0">
              <a:latin typeface="Calibri" pitchFamily="34" charset="0"/>
            </a:endParaRPr>
          </a:p>
        </p:txBody>
      </p:sp>
      <p:sp>
        <p:nvSpPr>
          <p:cNvPr id="31752" name="ZoneTexte 22"/>
          <p:cNvSpPr txBox="1">
            <a:spLocks noChangeArrowheads="1"/>
          </p:cNvSpPr>
          <p:nvPr/>
        </p:nvSpPr>
        <p:spPr bwMode="auto">
          <a:xfrm>
            <a:off x="4381500" y="5286356"/>
            <a:ext cx="1785938" cy="36933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fr-FR" dirty="0" smtClean="0">
                <a:latin typeface="Calibri" pitchFamily="34" charset="0"/>
              </a:rPr>
              <a:t>Operational level</a:t>
            </a:r>
            <a:endParaRPr lang="en-US" altLang="fr-FR" dirty="0">
              <a:latin typeface="Calibri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7162800" y="719118"/>
            <a:ext cx="3352800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754" name="ZoneTexte 24"/>
          <p:cNvSpPr txBox="1">
            <a:spLocks noChangeArrowheads="1"/>
          </p:cNvSpPr>
          <p:nvPr/>
        </p:nvSpPr>
        <p:spPr bwMode="auto">
          <a:xfrm>
            <a:off x="7162800" y="642918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fr-FR" altLang="fr-FR" dirty="0">
                <a:latin typeface="Calibri" pitchFamily="34" charset="0"/>
              </a:rPr>
              <a:t>Ministre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162800" y="1176318"/>
            <a:ext cx="3352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7162800" y="1100118"/>
            <a:ext cx="3352800" cy="369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fr-FR" dirty="0" smtClean="0">
                <a:latin typeface="Arial" panose="020B0604020202020204" pitchFamily="34" charset="0"/>
              </a:rPr>
              <a:t> General</a:t>
            </a:r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7924800" y="1557318"/>
            <a:ext cx="685800" cy="381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7162800" y="2776518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7519988" y="5000607"/>
            <a:ext cx="2647950" cy="428625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7086600" y="2776519"/>
            <a:ext cx="1752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fr-FR" dirty="0" smtClean="0">
                <a:latin typeface="Arial" panose="020B0604020202020204" pitchFamily="34" charset="0"/>
              </a:rPr>
              <a:t>Health Prov Division</a:t>
            </a:r>
            <a:endParaRPr lang="fr-FR" dirty="0">
              <a:latin typeface="Arial" panose="020B0604020202020204" pitchFamily="34" charset="0"/>
            </a:endParaRPr>
          </a:p>
          <a:p>
            <a:pPr>
              <a:defRPr/>
            </a:pPr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1761" name="ZoneTexte 38"/>
          <p:cNvSpPr txBox="1">
            <a:spLocks noChangeArrowheads="1"/>
          </p:cNvSpPr>
          <p:nvPr/>
        </p:nvSpPr>
        <p:spPr bwMode="auto">
          <a:xfrm>
            <a:off x="7591425" y="5000607"/>
            <a:ext cx="2433638" cy="36933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b="1" dirty="0" smtClean="0">
                <a:solidFill>
                  <a:srgbClr val="FF0000"/>
                </a:solidFill>
                <a:latin typeface="Calibri" pitchFamily="34" charset="0"/>
              </a:rPr>
              <a:t>516  HZ CENTRAL OFFI</a:t>
            </a:r>
            <a:endParaRPr lang="fr-FR" altLang="fr-FR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1" name="ZoneTexte 40"/>
          <p:cNvSpPr txBox="1">
            <a:spLocks noChangeArrowheads="1"/>
          </p:cNvSpPr>
          <p:nvPr/>
        </p:nvSpPr>
        <p:spPr bwMode="auto">
          <a:xfrm>
            <a:off x="8836026" y="2089132"/>
            <a:ext cx="1179513" cy="369887"/>
          </a:xfrm>
          <a:prstGeom prst="rect">
            <a:avLst/>
          </a:prstGeom>
          <a:solidFill>
            <a:srgbClr val="FFFF00"/>
          </a:solidFill>
          <a:ln w="38100">
            <a:solidFill>
              <a:srgbClr val="595959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cs typeface="ＭＳ Ｐゴシック" charset="0"/>
              </a:rPr>
              <a:t>EPI </a:t>
            </a:r>
            <a:r>
              <a:rPr lang="fr-FR" dirty="0">
                <a:solidFill>
                  <a:srgbClr val="FF0000"/>
                </a:solidFill>
                <a:cs typeface="ＭＳ Ｐゴシック" charset="0"/>
              </a:rPr>
              <a:t>Nat.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9829800" y="1557318"/>
            <a:ext cx="685800" cy="381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7162800" y="1557318"/>
            <a:ext cx="685800" cy="381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9067800" y="1557318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5" name="Rectangle à coins arrondis 44"/>
          <p:cNvSpPr>
            <a:spLocks noChangeArrowheads="1"/>
          </p:cNvSpPr>
          <p:nvPr/>
        </p:nvSpPr>
        <p:spPr bwMode="auto">
          <a:xfrm>
            <a:off x="9220201" y="2700318"/>
            <a:ext cx="1304925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F0000"/>
              </a:solidFill>
              <a:cs typeface="ＭＳ Ｐゴシック" charset="0"/>
            </a:endParaRPr>
          </a:p>
        </p:txBody>
      </p:sp>
      <p:sp>
        <p:nvSpPr>
          <p:cNvPr id="46" name="Rectangle à coins arrondis 45"/>
          <p:cNvSpPr>
            <a:spLocks noChangeArrowheads="1"/>
          </p:cNvSpPr>
          <p:nvPr/>
        </p:nvSpPr>
        <p:spPr bwMode="auto">
          <a:xfrm>
            <a:off x="9220200" y="3233718"/>
            <a:ext cx="116205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FF0000"/>
              </a:solidFill>
              <a:cs typeface="ＭＳ Ｐゴシック" charset="0"/>
            </a:endParaRPr>
          </a:p>
        </p:txBody>
      </p:sp>
      <p:sp>
        <p:nvSpPr>
          <p:cNvPr id="31768" name="ZoneTexte 46"/>
          <p:cNvSpPr txBox="1">
            <a:spLocks noChangeArrowheads="1"/>
          </p:cNvSpPr>
          <p:nvPr/>
        </p:nvSpPr>
        <p:spPr bwMode="auto">
          <a:xfrm>
            <a:off x="9083675" y="2787632"/>
            <a:ext cx="1524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fr-FR" altLang="fr-FR" dirty="0" smtClean="0">
                <a:solidFill>
                  <a:srgbClr val="FF0000"/>
                </a:solidFill>
                <a:latin typeface="Calibri" pitchFamily="34" charset="0"/>
              </a:rPr>
              <a:t>11Coor. EPI</a:t>
            </a:r>
            <a:endParaRPr lang="fr-FR" altLang="fr-FR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769" name="ZoneTexte 47"/>
          <p:cNvSpPr txBox="1">
            <a:spLocks noChangeArrowheads="1"/>
          </p:cNvSpPr>
          <p:nvPr/>
        </p:nvSpPr>
        <p:spPr bwMode="auto">
          <a:xfrm>
            <a:off x="9167813" y="3286107"/>
            <a:ext cx="135731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fr-FR" altLang="fr-FR" dirty="0">
                <a:solidFill>
                  <a:srgbClr val="FF0000"/>
                </a:solidFill>
                <a:latin typeface="Calibri" pitchFamily="34" charset="0"/>
              </a:rPr>
              <a:t>44 </a:t>
            </a:r>
            <a:r>
              <a:rPr lang="fr-FR" altLang="fr-FR" dirty="0" smtClean="0">
                <a:solidFill>
                  <a:srgbClr val="FF0000"/>
                </a:solidFill>
                <a:latin typeface="Calibri" pitchFamily="34" charset="0"/>
              </a:rPr>
              <a:t>Ant.</a:t>
            </a:r>
            <a:r>
              <a:rPr lang="fr-FR" altLang="fr-FR" sz="1400" dirty="0" smtClean="0">
                <a:solidFill>
                  <a:srgbClr val="FF0000"/>
                </a:solidFill>
                <a:latin typeface="Calibri" pitchFamily="34" charset="0"/>
              </a:rPr>
              <a:t>EPI</a:t>
            </a:r>
            <a:endParaRPr lang="fr-FR" altLang="fr-FR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9" name="Accolade ouvrante 48"/>
          <p:cNvSpPr/>
          <p:nvPr/>
        </p:nvSpPr>
        <p:spPr>
          <a:xfrm>
            <a:off x="6819900" y="642919"/>
            <a:ext cx="419100" cy="1457325"/>
          </a:xfrm>
          <a:prstGeom prst="leftBrace">
            <a:avLst>
              <a:gd name="adj1" fmla="val 8333"/>
              <a:gd name="adj2" fmla="val 508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0" name="Accolade ouvrante 49"/>
          <p:cNvSpPr/>
          <p:nvPr/>
        </p:nvSpPr>
        <p:spPr>
          <a:xfrm>
            <a:off x="6810376" y="2714606"/>
            <a:ext cx="352425" cy="9001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1" name="Flèche vers le bas 50"/>
          <p:cNvSpPr/>
          <p:nvPr/>
        </p:nvSpPr>
        <p:spPr>
          <a:xfrm>
            <a:off x="5167313" y="2500294"/>
            <a:ext cx="214312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2" name="Flèche vers le bas 51"/>
          <p:cNvSpPr/>
          <p:nvPr/>
        </p:nvSpPr>
        <p:spPr>
          <a:xfrm>
            <a:off x="5238751" y="3714732"/>
            <a:ext cx="214313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5" name="Flèche vers le bas 54"/>
          <p:cNvSpPr/>
          <p:nvPr/>
        </p:nvSpPr>
        <p:spPr>
          <a:xfrm>
            <a:off x="7848600" y="2395518"/>
            <a:ext cx="228600" cy="3048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775" name="ZoneTexte 55"/>
          <p:cNvSpPr txBox="1">
            <a:spLocks noChangeArrowheads="1"/>
          </p:cNvSpPr>
          <p:nvPr/>
        </p:nvSpPr>
        <p:spPr bwMode="auto">
          <a:xfrm>
            <a:off x="7239000" y="1557318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dirty="0">
                <a:latin typeface="Calibri" pitchFamily="34" charset="0"/>
              </a:rPr>
              <a:t>D1</a:t>
            </a:r>
          </a:p>
        </p:txBody>
      </p:sp>
      <p:sp>
        <p:nvSpPr>
          <p:cNvPr id="31776" name="ZoneTexte 56"/>
          <p:cNvSpPr txBox="1">
            <a:spLocks noChangeArrowheads="1"/>
          </p:cNvSpPr>
          <p:nvPr/>
        </p:nvSpPr>
        <p:spPr bwMode="auto">
          <a:xfrm>
            <a:off x="8001000" y="1557318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dirty="0">
                <a:latin typeface="Calibri" pitchFamily="34" charset="0"/>
              </a:rPr>
              <a:t>D2</a:t>
            </a:r>
          </a:p>
        </p:txBody>
      </p:sp>
      <p:sp>
        <p:nvSpPr>
          <p:cNvPr id="31777" name="ZoneTexte 57"/>
          <p:cNvSpPr txBox="1">
            <a:spLocks noChangeArrowheads="1"/>
          </p:cNvSpPr>
          <p:nvPr/>
        </p:nvSpPr>
        <p:spPr bwMode="auto">
          <a:xfrm>
            <a:off x="9906000" y="1568432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dirty="0">
                <a:latin typeface="Calibri" pitchFamily="34" charset="0"/>
              </a:rPr>
              <a:t>D13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9067800" y="1557318"/>
            <a:ext cx="6858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cs typeface="ＭＳ Ｐゴシック" charset="0"/>
              </a:rPr>
              <a:t>DLM</a:t>
            </a:r>
          </a:p>
        </p:txBody>
      </p:sp>
      <p:sp>
        <p:nvSpPr>
          <p:cNvPr id="60" name="Flèche vers le bas 59"/>
          <p:cNvSpPr/>
          <p:nvPr/>
        </p:nvSpPr>
        <p:spPr>
          <a:xfrm>
            <a:off x="7810501" y="3857606"/>
            <a:ext cx="214313" cy="78581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1" name="Flèche angle droit à deux pointes 60"/>
          <p:cNvSpPr/>
          <p:nvPr/>
        </p:nvSpPr>
        <p:spPr>
          <a:xfrm>
            <a:off x="8077200" y="3767118"/>
            <a:ext cx="1600200" cy="609600"/>
          </a:xfrm>
          <a:prstGeom prst="lef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2" name="Flèche gauche 61"/>
          <p:cNvSpPr/>
          <p:nvPr/>
        </p:nvSpPr>
        <p:spPr>
          <a:xfrm>
            <a:off x="8839200" y="2928918"/>
            <a:ext cx="304800" cy="1524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3" name="Flèche gauche 62"/>
          <p:cNvSpPr/>
          <p:nvPr/>
        </p:nvSpPr>
        <p:spPr>
          <a:xfrm>
            <a:off x="8839200" y="3386118"/>
            <a:ext cx="304800" cy="1524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4" name="Flèche vers le bas 63"/>
          <p:cNvSpPr/>
          <p:nvPr/>
        </p:nvSpPr>
        <p:spPr>
          <a:xfrm>
            <a:off x="9372600" y="2455843"/>
            <a:ext cx="228600" cy="304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5" name="Flèche vers le bas 64"/>
          <p:cNvSpPr/>
          <p:nvPr/>
        </p:nvSpPr>
        <p:spPr>
          <a:xfrm>
            <a:off x="9372600" y="1862118"/>
            <a:ext cx="228600" cy="2286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6" name="Flèche vers le bas 65"/>
          <p:cNvSpPr/>
          <p:nvPr/>
        </p:nvSpPr>
        <p:spPr>
          <a:xfrm>
            <a:off x="9372600" y="3081318"/>
            <a:ext cx="228600" cy="22860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7" name="Pentagone 66"/>
          <p:cNvSpPr/>
          <p:nvPr/>
        </p:nvSpPr>
        <p:spPr>
          <a:xfrm>
            <a:off x="8686800" y="1709718"/>
            <a:ext cx="304800" cy="76200"/>
          </a:xfrm>
          <a:prstGeom prst="homePlat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787" name="Espace réservé du numéro de diapositive 68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5856269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fld id="{51D788FB-7519-47C5-8AF3-A686C950E66F}" type="slidenum">
              <a:rPr lang="en-US" altLang="fr-FR" smtClean="0"/>
              <a:pPr>
                <a:lnSpc>
                  <a:spcPct val="90000"/>
                </a:lnSpc>
              </a:pPr>
              <a:t>5</a:t>
            </a:fld>
            <a:endParaRPr lang="en-US" altLang="fr-FR" dirty="0" smtClean="0"/>
          </a:p>
        </p:txBody>
      </p:sp>
      <p:sp>
        <p:nvSpPr>
          <p:cNvPr id="54" name="Rectangle à coins arrondis 53"/>
          <p:cNvSpPr/>
          <p:nvPr/>
        </p:nvSpPr>
        <p:spPr>
          <a:xfrm>
            <a:off x="7381875" y="5500669"/>
            <a:ext cx="2857500" cy="428625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789" name="ZoneTexte 38"/>
          <p:cNvSpPr txBox="1">
            <a:spLocks noChangeArrowheads="1"/>
          </p:cNvSpPr>
          <p:nvPr/>
        </p:nvSpPr>
        <p:spPr bwMode="auto">
          <a:xfrm>
            <a:off x="7519988" y="5500668"/>
            <a:ext cx="2647950" cy="36933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b="1" dirty="0" smtClean="0">
                <a:solidFill>
                  <a:srgbClr val="FF0000"/>
                </a:solidFill>
                <a:latin typeface="Calibri" pitchFamily="34" charset="0"/>
              </a:rPr>
              <a:t>8.830 Health Zones </a:t>
            </a:r>
            <a:endParaRPr lang="fr-FR" altLang="fr-FR" b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1809751" y="4714856"/>
            <a:ext cx="814387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91" name="ZoneTexte 8"/>
          <p:cNvSpPr txBox="1">
            <a:spLocks noChangeArrowheads="1"/>
          </p:cNvSpPr>
          <p:nvPr/>
        </p:nvSpPr>
        <p:spPr bwMode="auto">
          <a:xfrm>
            <a:off x="1738313" y="808696"/>
            <a:ext cx="1655762" cy="1477328"/>
          </a:xfrm>
          <a:prstGeom prst="rect">
            <a:avLst/>
          </a:prstGeom>
          <a:solidFill>
            <a:srgbClr val="00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altLang="fr-FR" b="1" dirty="0" smtClean="0">
                <a:latin typeface="Calibri" pitchFamily="34" charset="0"/>
              </a:rPr>
              <a:t>Building health policy and follow up and national coordination</a:t>
            </a:r>
            <a:endParaRPr lang="fr-BE" altLang="fr-FR" b="1" dirty="0">
              <a:latin typeface="Calibri" pitchFamily="34" charset="0"/>
            </a:endParaRPr>
          </a:p>
        </p:txBody>
      </p:sp>
      <p:sp>
        <p:nvSpPr>
          <p:cNvPr id="31792" name="ZoneTexte 9"/>
          <p:cNvSpPr txBox="1">
            <a:spLocks noChangeArrowheads="1"/>
          </p:cNvSpPr>
          <p:nvPr/>
        </p:nvSpPr>
        <p:spPr bwMode="auto">
          <a:xfrm>
            <a:off x="1738313" y="2428856"/>
            <a:ext cx="2214562" cy="1754326"/>
          </a:xfrm>
          <a:prstGeom prst="rect">
            <a:avLst/>
          </a:prstGeom>
          <a:solidFill>
            <a:srgbClr val="FFFF00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fr-FR" altLang="fr-FR" b="1" dirty="0">
              <a:solidFill>
                <a:srgbClr val="0066FF"/>
              </a:solidFill>
              <a:latin typeface="Calibri" pitchFamily="34" charset="0"/>
            </a:endParaRPr>
          </a:p>
          <a:p>
            <a:pPr algn="ctr" eaLnBrk="1" hangingPunct="1"/>
            <a:r>
              <a:rPr lang="fr-FR" altLang="fr-FR" b="1" dirty="0" smtClean="0">
                <a:solidFill>
                  <a:srgbClr val="0066FF"/>
                </a:solidFill>
                <a:latin typeface="Calibri" pitchFamily="34" charset="0"/>
              </a:rPr>
              <a:t>Provide technical support and  follow up and evaluation of strategy planned</a:t>
            </a:r>
            <a:endParaRPr lang="fr-FR" altLang="fr-FR" b="1" dirty="0">
              <a:solidFill>
                <a:srgbClr val="0066FF"/>
              </a:solidFill>
              <a:latin typeface="Calibri" pitchFamily="34" charset="0"/>
            </a:endParaRPr>
          </a:p>
          <a:p>
            <a:pPr algn="ctr" eaLnBrk="1" hangingPunct="1"/>
            <a:endParaRPr lang="fr-BE" altLang="fr-FR" b="1" dirty="0">
              <a:solidFill>
                <a:srgbClr val="0066FF"/>
              </a:solidFill>
              <a:latin typeface="Calibri" pitchFamily="34" charset="0"/>
            </a:endParaRPr>
          </a:p>
        </p:txBody>
      </p:sp>
      <p:sp>
        <p:nvSpPr>
          <p:cNvPr id="31793" name="ZoneTexte 13"/>
          <p:cNvSpPr txBox="1">
            <a:spLocks noChangeArrowheads="1"/>
          </p:cNvSpPr>
          <p:nvPr/>
        </p:nvSpPr>
        <p:spPr bwMode="auto">
          <a:xfrm>
            <a:off x="1738313" y="4857732"/>
            <a:ext cx="2336800" cy="1754326"/>
          </a:xfrm>
          <a:prstGeom prst="rect">
            <a:avLst/>
          </a:prstGeom>
          <a:solidFill>
            <a:srgbClr val="99FF99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fr-FR" b="1" dirty="0" smtClean="0">
                <a:latin typeface="Calibri" pitchFamily="34" charset="0"/>
              </a:rPr>
              <a:t>Health Facility level : implement the national health policy by giving minimal package activities as well as vaccination</a:t>
            </a:r>
            <a:endParaRPr lang="en-US" altLang="fr-FR" b="1" dirty="0">
              <a:latin typeface="Calibri" pitchFamily="34" charset="0"/>
            </a:endParaRPr>
          </a:p>
        </p:txBody>
      </p:sp>
      <p:sp>
        <p:nvSpPr>
          <p:cNvPr id="53" name="Espace réservé du numéro de diapositive 2"/>
          <p:cNvSpPr txBox="1">
            <a:spLocks/>
          </p:cNvSpPr>
          <p:nvPr/>
        </p:nvSpPr>
        <p:spPr bwMode="auto">
          <a:xfrm>
            <a:off x="9925050" y="6170614"/>
            <a:ext cx="503238" cy="5032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25A1CEE-13A7-498D-AEFE-15A49B5A599C}" type="slidenum">
              <a:rPr lang="fr-FR" altLang="fr-FR"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fr-FR" altLang="fr-FR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398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4457" y="291218"/>
            <a:ext cx="11306629" cy="788888"/>
          </a:xfrm>
          <a:solidFill>
            <a:schemeClr val="accent1"/>
          </a:solidFill>
          <a:extLst/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National  Surveillance  in DRC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959940"/>
              </p:ext>
            </p:extLst>
          </p:nvPr>
        </p:nvGraphicFramePr>
        <p:xfrm>
          <a:off x="1695968" y="1052736"/>
          <a:ext cx="8972033" cy="580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 vers le bas 4"/>
          <p:cNvSpPr/>
          <p:nvPr/>
        </p:nvSpPr>
        <p:spPr>
          <a:xfrm>
            <a:off x="2705101" y="2357512"/>
            <a:ext cx="238125" cy="279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Flèche vers le haut 5"/>
          <p:cNvSpPr/>
          <p:nvPr/>
        </p:nvSpPr>
        <p:spPr>
          <a:xfrm>
            <a:off x="3729039" y="3365624"/>
            <a:ext cx="185737" cy="279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lèche vers le bas 6"/>
          <p:cNvSpPr/>
          <p:nvPr/>
        </p:nvSpPr>
        <p:spPr>
          <a:xfrm>
            <a:off x="2744789" y="3365624"/>
            <a:ext cx="238125" cy="279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Flèche vers le bas 7"/>
          <p:cNvSpPr/>
          <p:nvPr/>
        </p:nvSpPr>
        <p:spPr>
          <a:xfrm>
            <a:off x="2771776" y="4221088"/>
            <a:ext cx="238125" cy="279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Flèche vers le haut 8"/>
          <p:cNvSpPr/>
          <p:nvPr/>
        </p:nvSpPr>
        <p:spPr>
          <a:xfrm>
            <a:off x="3687764" y="2357512"/>
            <a:ext cx="187325" cy="279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Flèche vers le haut 9"/>
          <p:cNvSpPr/>
          <p:nvPr/>
        </p:nvSpPr>
        <p:spPr>
          <a:xfrm>
            <a:off x="3781425" y="4229720"/>
            <a:ext cx="185738" cy="279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Flèche vers le haut 10"/>
          <p:cNvSpPr/>
          <p:nvPr/>
        </p:nvSpPr>
        <p:spPr>
          <a:xfrm>
            <a:off x="3821114" y="5157192"/>
            <a:ext cx="185737" cy="279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Flèche vers le bas 11"/>
          <p:cNvSpPr/>
          <p:nvPr/>
        </p:nvSpPr>
        <p:spPr>
          <a:xfrm>
            <a:off x="2754314" y="5237832"/>
            <a:ext cx="236537" cy="279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8576" y="1628800"/>
            <a:ext cx="5464175" cy="6985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To search for suspect cases during home visit with a simple  definition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8575" y="2764284"/>
            <a:ext cx="5437188" cy="520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Active search, investigation, reporting to Central office of Health Zone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8576" y="3507850"/>
            <a:ext cx="5464175" cy="85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Active 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earch , active monitoring, investigation, validation of cases, feed back, reporting to sub level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95869" y="4533294"/>
            <a:ext cx="5408613" cy="6238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Directives, Active monitoring, investigation,  reporting to national level, feed back  to health Zones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95869" y="5531998"/>
            <a:ext cx="5408613" cy="849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Analyze, Active monitoring, Investigation, retro information,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930" name="Espace réservé du numéro de diapositive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</p:spPr>
        <p:txBody>
          <a:bodyPr/>
          <a:lstStyle/>
          <a:p>
            <a:fld id="{322DDB0D-1772-4309-B942-64BB1B4CC0AE}" type="slidenum">
              <a:rPr lang="en-US" altLang="fr-FR" smtClean="0">
                <a:solidFill>
                  <a:schemeClr val="tx1"/>
                </a:solidFill>
              </a:rPr>
              <a:pPr/>
              <a:t>6</a:t>
            </a:fld>
            <a:endParaRPr lang="en-US" alt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743" y="232228"/>
            <a:ext cx="11241314" cy="1098799"/>
          </a:xfr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Different Surveillance  Systems in DRC</a:t>
            </a:r>
            <a:b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In DRC each program has his own surveillance system: (Vaccine preventable diseases, Malaria, TB, HIV, etc)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Each of these systems has own data collection tools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Same reporting sites (health facilities)</a:t>
            </a:r>
            <a:endParaRPr lang="en-US" sz="3600" dirty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Same reporting flow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However all are conducted by  4th Direction</a:t>
            </a:r>
          </a:p>
          <a:p>
            <a:pPr marL="0" indent="0">
              <a:buNone/>
            </a:pPr>
            <a:r>
              <a:rPr lang="en-US" sz="3600" dirty="0" smtClean="0"/>
              <a:t>( Direction </a:t>
            </a:r>
            <a:r>
              <a:rPr lang="en-US" sz="3600" smtClean="0"/>
              <a:t>of control </a:t>
            </a:r>
            <a:r>
              <a:rPr lang="en-US" sz="3600" smtClean="0"/>
              <a:t>diseases</a:t>
            </a:r>
            <a:r>
              <a:rPr lang="en-US" sz="3600" dirty="0" smtClean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 National system sanitary information(very huge)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25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285" y="365125"/>
            <a:ext cx="11567885" cy="1325563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3/1. </a:t>
            </a:r>
            <a:r>
              <a:rPr lang="fr-F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Description of Network surveillance</a:t>
            </a:r>
            <a:r>
              <a:rPr lang="fr-FR" b="1" dirty="0">
                <a:latin typeface="Arial" pitchFamily="34" charset="0"/>
                <a:cs typeface="Arial" pitchFamily="34" charset="0"/>
              </a:rPr>
              <a:t/>
            </a:r>
            <a:br>
              <a:rPr lang="fr-FR" b="1" dirty="0">
                <a:latin typeface="Arial" pitchFamily="34" charset="0"/>
                <a:cs typeface="Arial" pitchFamily="34" charset="0"/>
              </a:rPr>
            </a:b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783771" y="1625600"/>
            <a:ext cx="10570029" cy="49203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ISDR :Integrated Surveillance Disease and response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4th Direction  is responsible of all diseases surveillance throughout DRC.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~17  outbreak-prone diseases with weekly notification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Includes measles and others VPDs ( Polio, Yellow fever, Measles, Tetanus, etc…)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Primary purpose is to identify  the  abnormal increase in cases over the base line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This surveillance is based on the attendance, it doesn’t give details on the case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8343" y="365125"/>
            <a:ext cx="11480800" cy="13255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3/2:Description </a:t>
            </a:r>
            <a:r>
              <a:rPr lang="fr-F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Network </a:t>
            </a:r>
            <a:r>
              <a:rPr lang="fr-F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Surveillance</a:t>
            </a:r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52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/>
              <a:t>Investigated  after  </a:t>
            </a:r>
            <a:r>
              <a:rPr lang="en-US" dirty="0"/>
              <a:t>the confirmation </a:t>
            </a:r>
            <a:r>
              <a:rPr lang="en-US" dirty="0" smtClean="0"/>
              <a:t> cases by laboratory diagnosis</a:t>
            </a:r>
            <a:endParaRPr lang="en-US" dirty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/>
              <a:t>Data collection tools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/>
              <a:t> Health facilities  are reporting  weekly on 17 outbreak-prone </a:t>
            </a:r>
            <a:r>
              <a:rPr lang="en-US" dirty="0"/>
              <a:t>diseases  </a:t>
            </a:r>
            <a:endParaRPr lang="en-US" dirty="0" smtClean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/>
              <a:t>Reported  </a:t>
            </a:r>
            <a:r>
              <a:rPr lang="en-US" dirty="0"/>
              <a:t>to the office of  Health District </a:t>
            </a:r>
            <a:r>
              <a:rPr lang="en-US" dirty="0" smtClean="0"/>
              <a:t>which </a:t>
            </a:r>
            <a:r>
              <a:rPr lang="en-US" dirty="0"/>
              <a:t>report to the regional level  after the regional level  send to the national level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/>
              <a:t>Taking time to take decision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/>
              <a:t>Health facilities delay reporting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793</Words>
  <Application>Microsoft Macintosh PowerPoint</Application>
  <PresentationFormat>Grand écran</PresentationFormat>
  <Paragraphs>136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MS PGothic</vt:lpstr>
      <vt:lpstr>ＭＳ Ｐゴシック</vt:lpstr>
      <vt:lpstr>Wingdings</vt:lpstr>
      <vt:lpstr>Thème Office</vt:lpstr>
      <vt:lpstr> DRC  Challenges with Multiple Surveillance Systems</vt:lpstr>
      <vt:lpstr> Overview</vt:lpstr>
      <vt:lpstr>1.DRC Context  </vt:lpstr>
      <vt:lpstr>Présentation PowerPoint</vt:lpstr>
      <vt:lpstr>1/3 Structures of Health system and vaccination in DRC </vt:lpstr>
      <vt:lpstr>2. National  Surveillance  in DRC</vt:lpstr>
      <vt:lpstr>3. Different Surveillance  Systems in DRC </vt:lpstr>
      <vt:lpstr>3/1. Description of Network surveillance </vt:lpstr>
      <vt:lpstr>   3/2:Description of Network Surveillance</vt:lpstr>
      <vt:lpstr>           4. EPI Surveillance system </vt:lpstr>
      <vt:lpstr>                     5.Challenges</vt:lpstr>
      <vt:lpstr> 6. Perspectives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DRC: Challenges on measles surveillance</dc:title>
  <dc:creator>hpx360</dc:creator>
  <cp:lastModifiedBy>Utilisateur de Microsoft Office</cp:lastModifiedBy>
  <cp:revision>70</cp:revision>
  <dcterms:created xsi:type="dcterms:W3CDTF">2016-06-12T11:20:43Z</dcterms:created>
  <dcterms:modified xsi:type="dcterms:W3CDTF">2016-06-22T12:10:42Z</dcterms:modified>
</cp:coreProperties>
</file>