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15ED-D1EA-4C45-B643-BB591660E76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8865-1BE6-44A0-B254-6A43AC43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5264" y="998451"/>
            <a:ext cx="96591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DLM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6931" y="3584737"/>
            <a:ext cx="410191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416" y="4056407"/>
            <a:ext cx="1803579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Zone de </a:t>
            </a:r>
            <a:r>
              <a:rPr lang="en-US" dirty="0" err="1" smtClean="0"/>
              <a:t>Sante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638" y="5715189"/>
            <a:ext cx="168820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Centre de </a:t>
            </a:r>
            <a:r>
              <a:rPr lang="en-US" dirty="0" err="1" smtClean="0"/>
              <a:t>sante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103" y="1117525"/>
            <a:ext cx="2563432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       INRB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35264" y="47424"/>
            <a:ext cx="326479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WHO DRC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4883" y="4001721"/>
            <a:ext cx="412396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 Province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3103" y="6283421"/>
            <a:ext cx="15583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Communaute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0"/>
            <a:endCxn id="6" idx="2"/>
          </p:cNvCxnSpPr>
          <p:nvPr/>
        </p:nvCxnSpPr>
        <p:spPr>
          <a:xfrm flipV="1">
            <a:off x="1263741" y="4979737"/>
            <a:ext cx="43465" cy="73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1" idx="0"/>
          </p:cNvCxnSpPr>
          <p:nvPr/>
        </p:nvCxnSpPr>
        <p:spPr>
          <a:xfrm flipV="1">
            <a:off x="649560" y="2851737"/>
            <a:ext cx="214213" cy="116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1"/>
          </p:cNvCxnSpPr>
          <p:nvPr/>
        </p:nvCxnSpPr>
        <p:spPr>
          <a:xfrm flipV="1">
            <a:off x="2472744" y="1183117"/>
            <a:ext cx="2762520" cy="6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 flipV="1">
            <a:off x="1369539" y="4186387"/>
            <a:ext cx="3985344" cy="23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73" y="1770182"/>
            <a:ext cx="333422" cy="295316"/>
          </a:xfrm>
          <a:prstGeom prst="rect">
            <a:avLst/>
          </a:prstGeom>
        </p:spPr>
      </p:pic>
      <p:pic>
        <p:nvPicPr>
          <p:cNvPr id="32" name="Picture 3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62" y="4047198"/>
            <a:ext cx="333422" cy="295316"/>
          </a:xfrm>
          <a:prstGeom prst="rect">
            <a:avLst/>
          </a:prstGeom>
        </p:spPr>
      </p:pic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3" y="2450074"/>
            <a:ext cx="319506" cy="401663"/>
          </a:xfrm>
          <a:prstGeom prst="rect">
            <a:avLst/>
          </a:prstGeom>
        </p:spPr>
      </p:pic>
      <p:pic>
        <p:nvPicPr>
          <p:cNvPr id="61" name="Picture 6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23" y="1757302"/>
            <a:ext cx="295316" cy="257211"/>
          </a:xfrm>
          <a:prstGeom prst="rect">
            <a:avLst/>
          </a:prstGeom>
        </p:spPr>
      </p:pic>
      <p:pic>
        <p:nvPicPr>
          <p:cNvPr id="64" name="Picture 6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4" y="2104994"/>
            <a:ext cx="355159" cy="446484"/>
          </a:xfrm>
          <a:prstGeom prst="rect">
            <a:avLst/>
          </a:prstGeom>
        </p:spPr>
      </p:pic>
      <p:pic>
        <p:nvPicPr>
          <p:cNvPr id="67" name="Picture 6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4" y="4243894"/>
            <a:ext cx="292769" cy="368051"/>
          </a:xfrm>
          <a:prstGeom prst="rect">
            <a:avLst/>
          </a:prstGeom>
        </p:spPr>
      </p:pic>
      <p:pic>
        <p:nvPicPr>
          <p:cNvPr id="71" name="Picture 7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5" y="4019810"/>
            <a:ext cx="292769" cy="368051"/>
          </a:xfrm>
          <a:prstGeom prst="rect">
            <a:avLst/>
          </a:prstGeom>
        </p:spPr>
      </p:pic>
      <p:pic>
        <p:nvPicPr>
          <p:cNvPr id="76" name="Picture 7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5" y="4323169"/>
            <a:ext cx="292769" cy="368051"/>
          </a:xfrm>
          <a:prstGeom prst="rect">
            <a:avLst/>
          </a:prstGeom>
        </p:spPr>
      </p:pic>
      <p:sp>
        <p:nvSpPr>
          <p:cNvPr id="78" name="Can 77"/>
          <p:cNvSpPr/>
          <p:nvPr/>
        </p:nvSpPr>
        <p:spPr>
          <a:xfrm>
            <a:off x="1475851" y="4261084"/>
            <a:ext cx="90152" cy="18466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n 78"/>
          <p:cNvSpPr/>
          <p:nvPr/>
        </p:nvSpPr>
        <p:spPr>
          <a:xfrm>
            <a:off x="1590408" y="2565335"/>
            <a:ext cx="90152" cy="18466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8" idx="0"/>
          </p:cNvCxnSpPr>
          <p:nvPr/>
        </p:nvCxnSpPr>
        <p:spPr>
          <a:xfrm flipV="1">
            <a:off x="1520927" y="2769165"/>
            <a:ext cx="74708" cy="151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635484" y="2133187"/>
            <a:ext cx="0" cy="43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815075" y="1887972"/>
            <a:ext cx="292769" cy="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192857" y="2108030"/>
            <a:ext cx="353364" cy="4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4" idx="0"/>
            <a:endCxn id="9" idx="1"/>
          </p:cNvCxnSpPr>
          <p:nvPr/>
        </p:nvCxnSpPr>
        <p:spPr>
          <a:xfrm rot="5400000" flipH="1" flipV="1">
            <a:off x="2079152" y="-1051118"/>
            <a:ext cx="1872904" cy="4439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387670" y="370587"/>
            <a:ext cx="2915207" cy="136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789055" y="370587"/>
            <a:ext cx="86984" cy="62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5" idx="1"/>
          </p:cNvCxnSpPr>
          <p:nvPr/>
        </p:nvCxnSpPr>
        <p:spPr>
          <a:xfrm flipV="1">
            <a:off x="2195821" y="3769403"/>
            <a:ext cx="3181110" cy="55559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37858" y="3316457"/>
            <a:ext cx="16423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Appel (base </a:t>
            </a:r>
            <a:r>
              <a:rPr lang="en-US" dirty="0" err="1" smtClean="0"/>
              <a:t>journaliere</a:t>
            </a:r>
            <a:r>
              <a:rPr lang="en-US" dirty="0" smtClean="0"/>
              <a:t> </a:t>
            </a:r>
            <a:r>
              <a:rPr lang="en-US" dirty="0" err="1" smtClean="0"/>
              <a:t>puis</a:t>
            </a:r>
            <a:r>
              <a:rPr lang="en-US" dirty="0" smtClean="0"/>
              <a:t> IDS)</a:t>
            </a:r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 flipH="1" flipV="1">
            <a:off x="5455023" y="462437"/>
            <a:ext cx="166711" cy="361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907906" y="2225520"/>
            <a:ext cx="23216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Appel (base </a:t>
            </a:r>
            <a:r>
              <a:rPr lang="en-US" dirty="0" err="1" smtClean="0"/>
              <a:t>journaliere</a:t>
            </a:r>
            <a:r>
              <a:rPr lang="en-US" dirty="0" smtClean="0"/>
              <a:t> </a:t>
            </a:r>
            <a:r>
              <a:rPr lang="en-US" dirty="0" err="1" smtClean="0"/>
              <a:t>puis</a:t>
            </a:r>
            <a:r>
              <a:rPr lang="en-US" dirty="0" smtClean="0"/>
              <a:t> IDS)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5959737" y="1367783"/>
            <a:ext cx="499930" cy="21931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 User</dc:creator>
  <cp:lastModifiedBy>CDC User</cp:lastModifiedBy>
  <cp:revision>6</cp:revision>
  <dcterms:created xsi:type="dcterms:W3CDTF">2016-08-18T10:13:05Z</dcterms:created>
  <dcterms:modified xsi:type="dcterms:W3CDTF">2016-08-18T11:14:52Z</dcterms:modified>
</cp:coreProperties>
</file>