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14" r:id="rId2"/>
    <p:sldId id="343" r:id="rId3"/>
    <p:sldId id="665" r:id="rId4"/>
    <p:sldId id="666" r:id="rId5"/>
    <p:sldId id="667" r:id="rId6"/>
    <p:sldId id="349" r:id="rId7"/>
    <p:sldId id="6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8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202396F1-3386-428C-AA55-547516E93AEE}"/>
    <pc:docChg chg="custSel modSld">
      <pc:chgData name="Rob Sewell" userId="c802df42025d5e1f" providerId="LiveId" clId="{202396F1-3386-428C-AA55-547516E93AEE}" dt="2022-10-03T13:29:51.896" v="97" actId="729"/>
      <pc:docMkLst>
        <pc:docMk/>
      </pc:docMkLst>
      <pc:sldChg chg="mod modShow">
        <pc:chgData name="Rob Sewell" userId="c802df42025d5e1f" providerId="LiveId" clId="{202396F1-3386-428C-AA55-547516E93AEE}" dt="2022-10-03T13:27:13.936" v="0" actId="729"/>
        <pc:sldMkLst>
          <pc:docMk/>
          <pc:sldMk cId="50257884" sldId="665"/>
        </pc:sldMkLst>
      </pc:sldChg>
      <pc:sldChg chg="modSp mod modShow">
        <pc:chgData name="Rob Sewell" userId="c802df42025d5e1f" providerId="LiveId" clId="{202396F1-3386-428C-AA55-547516E93AEE}" dt="2022-10-03T13:29:51.896" v="97" actId="729"/>
        <pc:sldMkLst>
          <pc:docMk/>
          <pc:sldMk cId="4068619651" sldId="667"/>
        </pc:sldMkLst>
        <pc:spChg chg="mod">
          <ac:chgData name="Rob Sewell" userId="c802df42025d5e1f" providerId="LiveId" clId="{202396F1-3386-428C-AA55-547516E93AEE}" dt="2022-10-03T13:29:47.491" v="96" actId="20577"/>
          <ac:spMkLst>
            <pc:docMk/>
            <pc:sldMk cId="4068619651" sldId="667"/>
            <ac:spMk id="8" creationId="{181A4EFE-C712-4C8E-8A22-FF6C48995DE8}"/>
          </ac:spMkLst>
        </pc:spChg>
        <pc:spChg chg="mod">
          <ac:chgData name="Rob Sewell" userId="c802df42025d5e1f" providerId="LiveId" clId="{202396F1-3386-428C-AA55-547516E93AEE}" dt="2022-10-03T13:29:01.340" v="44" actId="1076"/>
          <ac:spMkLst>
            <pc:docMk/>
            <pc:sldMk cId="4068619651" sldId="667"/>
            <ac:spMk id="9" creationId="{D29F5140-077E-4CA2-B505-E29998AD4A6F}"/>
          </ac:spMkLst>
        </pc:spChg>
        <pc:spChg chg="mod">
          <ac:chgData name="Rob Sewell" userId="c802df42025d5e1f" providerId="LiveId" clId="{202396F1-3386-428C-AA55-547516E93AEE}" dt="2022-10-03T13:28:57.321" v="43" actId="1076"/>
          <ac:spMkLst>
            <pc:docMk/>
            <pc:sldMk cId="4068619651" sldId="667"/>
            <ac:spMk id="10" creationId="{ACB2CF59-81BF-4329-B87E-FFCCA28E2CA6}"/>
          </ac:spMkLst>
        </pc:spChg>
        <pc:spChg chg="mod">
          <ac:chgData name="Rob Sewell" userId="c802df42025d5e1f" providerId="LiveId" clId="{202396F1-3386-428C-AA55-547516E93AEE}" dt="2022-10-03T13:28:53.699" v="42" actId="1076"/>
          <ac:spMkLst>
            <pc:docMk/>
            <pc:sldMk cId="4068619651" sldId="667"/>
            <ac:spMk id="11" creationId="{AE865CA2-5776-4CC2-A0CC-BE94E15FD0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494E3-5E74-4073-94F6-36CE161B39EC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B1318-E635-432B-8685-CBA834CE2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992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46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9C6E-6579-781F-A199-58FCDC36D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7DA65-E743-2A4E-F21D-08EB7A32F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EDAE5-44C2-284B-75E4-9F4BD45A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DB28-97D1-49B2-8368-8ADA98FB4D4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28CF6-A693-E75E-4233-0B7E312C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8A933-FAAA-8D7B-DC2C-41406E71C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D847-6DC0-4224-8273-5288E7F96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63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9D47-D9D9-1B3E-2CD6-3002FF81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918C4-ED44-923D-A715-959144945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92EF0-F013-BDB0-95EE-97B0ED20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DB28-97D1-49B2-8368-8ADA98FB4D4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3657E-0D8E-B761-093E-3BFF4350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08670-D6D8-6B62-D46A-ABA0F9B6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D847-6DC0-4224-8273-5288E7F96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85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34046-9CA9-D0C0-11D8-60047D019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8D749-75FB-1FBE-85A0-DB93F9ED8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28F28-0E10-9D90-1306-F954B2F6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DB28-97D1-49B2-8368-8ADA98FB4D4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E8783-22E7-B900-1BB0-F3EEA735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2CC93-2A93-4810-4A5C-34E51606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D847-6DC0-4224-8273-5288E7F96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447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521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4C2DC2A-7AD3-6F4B-9793-4D46F9B9B04A}"/>
              </a:ext>
            </a:extLst>
          </p:cNvPr>
          <p:cNvGrpSpPr/>
          <p:nvPr userDrawn="1"/>
        </p:nvGrpSpPr>
        <p:grpSpPr>
          <a:xfrm>
            <a:off x="6096000" y="243840"/>
            <a:ext cx="5852160" cy="6370320"/>
            <a:chOff x="4572000" y="182880"/>
            <a:chExt cx="4389120" cy="4777740"/>
          </a:xfrm>
          <a:solidFill>
            <a:schemeClr val="bg2">
              <a:lumMod val="95000"/>
            </a:schemeClr>
          </a:solidFill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15719CD6-287E-7D46-B37C-232F9862A08E}"/>
                </a:ext>
              </a:extLst>
            </p:cNvPr>
            <p:cNvSpPr/>
            <p:nvPr/>
          </p:nvSpPr>
          <p:spPr>
            <a:xfrm>
              <a:off x="4572000" y="182881"/>
              <a:ext cx="3762704" cy="4777739"/>
            </a:xfrm>
            <a:prstGeom prst="parallelogram">
              <a:avLst>
                <a:gd name="adj" fmla="val 2174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6866752-5609-3E49-AD8F-EEFDD00C0097}"/>
                </a:ext>
              </a:extLst>
            </p:cNvPr>
            <p:cNvSpPr/>
            <p:nvPr/>
          </p:nvSpPr>
          <p:spPr>
            <a:xfrm flipH="1">
              <a:off x="6318988" y="182880"/>
              <a:ext cx="2642132" cy="4777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71758-2E52-4942-A1B8-B4035CEF86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7785" y="514352"/>
            <a:ext cx="1924049" cy="1924049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3D2AFCB0-B95D-F84C-91FE-5AA4A5FE41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26" y="2674496"/>
            <a:ext cx="5445189" cy="596555"/>
          </a:xfrm>
          <a:prstGeom prst="rect">
            <a:avLst/>
          </a:prstGeom>
        </p:spPr>
        <p:txBody>
          <a:bodyPr/>
          <a:lstStyle>
            <a:lvl1pPr>
              <a:defRPr sz="480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4914BB13-04BF-404C-AA9E-28E69E1D6E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9025" y="3407400"/>
            <a:ext cx="5436992" cy="103293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200" b="1" i="0">
                <a:solidFill>
                  <a:schemeClr val="accent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F242CE12-E6F8-964F-9232-CEBB0225A8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7471" y="4798104"/>
            <a:ext cx="4868547" cy="142527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n-US" sz="2400" b="0" i="0" kern="1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yourname</a:t>
            </a:r>
            <a:endParaRPr lang="en-US" dirty="0"/>
          </a:p>
          <a:p>
            <a:pPr lvl="0"/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  <a:p>
            <a:pPr lvl="0"/>
            <a:r>
              <a:rPr lang="en-US" dirty="0" err="1"/>
              <a:t>yourname</a:t>
            </a:r>
            <a:endParaRPr lang="en-US" dirty="0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4C9BAD48-11ED-1C45-8E0B-00EE221E26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05975" y="3667942"/>
            <a:ext cx="3998568" cy="2409140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lang="en-US" sz="3200" kern="1200" spc="27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l" defTabSz="1219170" rtl="0" eaLnBrk="1" latinLnBrk="0" hangingPunct="1">
              <a:spcAft>
                <a:spcPts val="4267"/>
              </a:spcAft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E3F1CDDB-E2E2-5E44-A257-9D44C51E2C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05975" y="780875"/>
            <a:ext cx="3998568" cy="2409140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lang="en-US" sz="3200" kern="1200" spc="27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l" defTabSz="1219170" rtl="0" eaLnBrk="1" latinLnBrk="0" hangingPunct="1">
              <a:spcAft>
                <a:spcPts val="4267"/>
              </a:spcAft>
              <a:defRPr/>
            </a:pPr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13955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C672D-71AB-B536-559A-BBB49546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D162F-5B91-F589-04F9-409C0911E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90C8F-34F7-B879-740A-E264A593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DB28-97D1-49B2-8368-8ADA98FB4D4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546B5-AE02-60D8-43CC-173E8552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70F24-8E11-32A6-A72C-BF4D6868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D847-6DC0-4224-8273-5288E7F96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19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2BB5-F7BA-346D-C60E-5C0BC580E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A5C61-EBDD-11BB-36F9-3D19C69E9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F8415-3834-4C3C-4BAC-953D530D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DB28-97D1-49B2-8368-8ADA98FB4D4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031E3-C50E-538F-A385-C6803CE1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105F8-2DBD-03E2-7EC5-C8D87C9F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D847-6DC0-4224-8273-5288E7F96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18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F5AA-8858-3B82-0FBE-63E1DC1B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00C2B-F4C3-8056-F145-38C7443D6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402B2-B405-97EB-5DD0-AE95ABDC1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3E5C8-AD3D-DABA-44D7-294E43D4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DB28-97D1-49B2-8368-8ADA98FB4D4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C82BA-54E4-C08C-3885-0008081E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9D1DA-D9B4-E265-BF5E-C5AEDE29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D847-6DC0-4224-8273-5288E7F96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10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347D-90A6-3A64-B775-60159901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30381-B6E1-6498-F502-3409631B0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066AA-745C-6389-5DCC-E977B2AE0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6CF20-214E-5F90-7144-D9E2BAC8F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D5642-F307-E5EF-99A1-AFD81A3A9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F1E81-C7EF-CAC0-691E-49F23D865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DB28-97D1-49B2-8368-8ADA98FB4D4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4148F1-46A6-2979-CBE3-1EB58146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BCAD16-8C9D-A68C-ACD2-A64C00BB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D847-6DC0-4224-8273-5288E7F96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62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25F4-DCBF-897E-C78C-147102B6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08114-5606-F9EA-3E9A-6FC437B9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DB28-97D1-49B2-8368-8ADA98FB4D4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71371-1A80-D352-6828-ADD85DE8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550AB-3B6A-D438-247D-99CBB956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D847-6DC0-4224-8273-5288E7F96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39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A3E321-455F-AEE9-0202-31D15EAA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DB28-97D1-49B2-8368-8ADA98FB4D4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00F9B-6E3A-CD0E-A009-44241D62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9C176-EF8A-EDB0-4220-26AFCB43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D847-6DC0-4224-8273-5288E7F96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39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E0A8-570B-3DF7-4E6C-49A24D7D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B585-483F-671A-50FD-6E7E4A87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E375C-9C07-E599-FE12-A361E0173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D4AF3-CAC0-3D2F-304A-E653304F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DB28-97D1-49B2-8368-8ADA98FB4D4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E56BB-C6EB-1618-7074-6671FC38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03BD7-A8A2-DEDA-E51E-983CC280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D847-6DC0-4224-8273-5288E7F96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0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9AF4-3A05-57A1-3688-F17ECF10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C75CEC-13B5-B36B-0538-0CFC86E50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71DF9-DB9B-FF20-5BC4-8D7403DC1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97DCC-76FE-0614-64A1-C8F6DC4F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DB28-97D1-49B2-8368-8ADA98FB4D4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4351A-35CD-BF90-0B4F-600C4630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2A8FB-5F28-4E04-5A69-9C5E2230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D847-6DC0-4224-8273-5288E7F96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14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A43E5-BBFF-9BCD-7B0C-6BA7644B5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4020B-C50F-65D4-06DD-3DB229E44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98BE-018D-94BE-A069-6F1327CC5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5DB28-97D1-49B2-8368-8ADA98FB4D4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228C6-26D0-3CC2-F9D2-9910388AB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F026A-4CCC-4823-EEF5-FBFFDD4E6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6D847-6DC0-4224-8273-5288E7F96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3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abrizgalov?utm_source=unsplash&amp;utm_medium=referral&amp;utm_content=creditCopyTex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unsplash.com/s/photos/hello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98D535-C5EF-05E9-278C-3628F582D033}"/>
              </a:ext>
            </a:extLst>
          </p:cNvPr>
          <p:cNvSpPr txBox="1"/>
          <p:nvPr/>
        </p:nvSpPr>
        <p:spPr>
          <a:xfrm>
            <a:off x="57150" y="6352058"/>
            <a:ext cx="3971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Photo by </a:t>
            </a:r>
            <a:r>
              <a:rPr lang="en-GB" dirty="0">
                <a:hlinkClick r:id="rId3"/>
              </a:rPr>
              <a:t>Artem Bryzgalov</a:t>
            </a:r>
            <a:r>
              <a:rPr lang="en-GB" dirty="0"/>
              <a:t> on </a:t>
            </a:r>
            <a:r>
              <a:rPr lang="en-GB" dirty="0" err="1">
                <a:hlinkClick r:id="rId4"/>
              </a:rPr>
              <a:t>Unsplash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523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5A2F3A73-8FF6-46BA-BFFB-E33A5CB0ECA6}"/>
              </a:ext>
            </a:extLst>
          </p:cNvPr>
          <p:cNvSpPr txBox="1">
            <a:spLocks/>
          </p:cNvSpPr>
          <p:nvPr/>
        </p:nvSpPr>
        <p:spPr>
          <a:xfrm>
            <a:off x="314254" y="1483036"/>
            <a:ext cx="11198192" cy="38084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5400" b="1" i="0" dirty="0">
                <a:solidFill>
                  <a:srgbClr val="1E0A3C"/>
                </a:solidFill>
                <a:effectLst/>
                <a:latin typeface="Neue Plak"/>
              </a:rPr>
              <a:t>Getting started with git, GitHub, PowerShell and Azure Bicep</a:t>
            </a:r>
          </a:p>
        </p:txBody>
      </p:sp>
    </p:spTree>
    <p:extLst>
      <p:ext uri="{BB962C8B-B14F-4D97-AF65-F5344CB8AC3E}">
        <p14:creationId xmlns:p14="http://schemas.microsoft.com/office/powerpoint/2010/main" val="179850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6B207A7-8AAD-45B1-85F5-4837352F3B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r="1280" b="1"/>
          <a:stretch/>
        </p:blipFill>
        <p:spPr>
          <a:xfrm>
            <a:off x="480002" y="489063"/>
            <a:ext cx="1924048" cy="2049084"/>
          </a:xfrm>
          <a:prstGeom prst="ellipse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7CDD28B-880D-224A-B5B7-220E5C3E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Jess Pomfret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531B36-7C51-6941-872A-82A5567671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0" i="0" dirty="0">
                <a:effectLst/>
                <a:latin typeface="-apple-system"/>
              </a:rPr>
              <a:t>Database Platform Architect</a:t>
            </a:r>
            <a:br>
              <a:rPr lang="en-US" dirty="0"/>
            </a:br>
            <a:r>
              <a:rPr lang="en-US" dirty="0"/>
              <a:t>Data Masterminds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341DD-E3D0-8A48-8284-8EF6933ED0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/jpomfret</a:t>
            </a:r>
          </a:p>
          <a:p>
            <a:r>
              <a:rPr lang="en-US" dirty="0"/>
              <a:t>@jpomfret</a:t>
            </a:r>
          </a:p>
          <a:p>
            <a:r>
              <a:rPr lang="en-US" dirty="0"/>
              <a:t>jesspomfret.com</a:t>
            </a:r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70F01EC5-F4A4-4C4C-9209-F24F0BD3C1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05974" y="3667942"/>
            <a:ext cx="4686025" cy="2409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beard.media</a:t>
            </a:r>
            <a:r>
              <a:rPr lang="en-US" dirty="0"/>
              <a:t>/book</a:t>
            </a:r>
            <a:br>
              <a:rPr lang="en-US" dirty="0"/>
            </a:br>
            <a:r>
              <a:rPr lang="en-US" dirty="0"/>
              <a:t>dbatools</a:t>
            </a:r>
            <a:br>
              <a:rPr lang="en-US" dirty="0"/>
            </a:br>
            <a:r>
              <a:rPr lang="en-US" dirty="0"/>
              <a:t>dbachecks</a:t>
            </a:r>
            <a:br>
              <a:rPr lang="en-US" dirty="0"/>
            </a:br>
            <a:r>
              <a:rPr lang="en-US" dirty="0"/>
              <a:t>PowerShell &amp; Data Community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71156FC7-067B-BD43-B943-9ACCD79003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Passionate about</a:t>
            </a:r>
          </a:p>
          <a:p>
            <a:r>
              <a:rPr lang="en-US" dirty="0"/>
              <a:t>Automation</a:t>
            </a:r>
          </a:p>
          <a:p>
            <a:r>
              <a:rPr lang="en-US" dirty="0"/>
              <a:t>Proper Football </a:t>
            </a:r>
          </a:p>
          <a:p>
            <a:r>
              <a:rPr lang="en-US" dirty="0"/>
              <a:t>Fitness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03183FC-E669-0348-9109-53AF35925AD7}"/>
              </a:ext>
            </a:extLst>
          </p:cNvPr>
          <p:cNvGrpSpPr/>
          <p:nvPr/>
        </p:nvGrpSpPr>
        <p:grpSpPr>
          <a:xfrm>
            <a:off x="619618" y="5368990"/>
            <a:ext cx="306133" cy="306133"/>
            <a:chOff x="470537" y="3886355"/>
            <a:chExt cx="229600" cy="229600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85681FCF-845C-174D-BBA7-B144C73A76E7}"/>
                </a:ext>
              </a:extLst>
            </p:cNvPr>
            <p:cNvSpPr/>
            <p:nvPr/>
          </p:nvSpPr>
          <p:spPr>
            <a:xfrm>
              <a:off x="470537" y="3886355"/>
              <a:ext cx="229600" cy="2296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0" name="Freeform 383">
              <a:extLst>
                <a:ext uri="{FF2B5EF4-FFF2-40B4-BE49-F238E27FC236}">
                  <a16:creationId xmlns:a16="http://schemas.microsoft.com/office/drawing/2014/main" id="{E5694D88-1900-9E4D-A4C8-95F3E335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770" y="3958471"/>
              <a:ext cx="103392" cy="89503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en-US" sz="24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4253223-13E9-F846-8358-FB90A499B594}"/>
              </a:ext>
            </a:extLst>
          </p:cNvPr>
          <p:cNvGrpSpPr/>
          <p:nvPr/>
        </p:nvGrpSpPr>
        <p:grpSpPr>
          <a:xfrm>
            <a:off x="619615" y="4844440"/>
            <a:ext cx="306133" cy="306133"/>
            <a:chOff x="470535" y="3492943"/>
            <a:chExt cx="229600" cy="229600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FE504810-6E6B-AF4C-A5C2-CDED951E9E9F}"/>
                </a:ext>
              </a:extLst>
            </p:cNvPr>
            <p:cNvSpPr/>
            <p:nvPr/>
          </p:nvSpPr>
          <p:spPr>
            <a:xfrm>
              <a:off x="470535" y="3492943"/>
              <a:ext cx="229600" cy="2296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45" name="Group 1216">
              <a:extLst>
                <a:ext uri="{FF2B5EF4-FFF2-40B4-BE49-F238E27FC236}">
                  <a16:creationId xmlns:a16="http://schemas.microsoft.com/office/drawing/2014/main" id="{0681A275-BAEF-D746-876C-5517259ED1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8132" y="3551431"/>
              <a:ext cx="101582" cy="101580"/>
              <a:chOff x="8400256" y="3573016"/>
              <a:chExt cx="423863" cy="422275"/>
            </a:xfrm>
            <a:solidFill>
              <a:schemeClr val="bg2"/>
            </a:solidFill>
          </p:grpSpPr>
          <p:sp>
            <p:nvSpPr>
              <p:cNvPr id="52" name="Oval 315">
                <a:extLst>
                  <a:ext uri="{FF2B5EF4-FFF2-40B4-BE49-F238E27FC236}">
                    <a16:creationId xmlns:a16="http://schemas.microsoft.com/office/drawing/2014/main" id="{F48808A3-6D43-C54F-A677-FA6E802F7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sz="2400"/>
              </a:p>
            </p:txBody>
          </p:sp>
          <p:sp>
            <p:nvSpPr>
              <p:cNvPr id="53" name="Rectangle 316">
                <a:extLst>
                  <a:ext uri="{FF2B5EF4-FFF2-40B4-BE49-F238E27FC236}">
                    <a16:creationId xmlns:a16="http://schemas.microsoft.com/office/drawing/2014/main" id="{411C789F-B46A-8D4D-B291-86C054E5F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sz="2400"/>
              </a:p>
            </p:txBody>
          </p:sp>
          <p:sp>
            <p:nvSpPr>
              <p:cNvPr id="54" name="Freeform 317">
                <a:extLst>
                  <a:ext uri="{FF2B5EF4-FFF2-40B4-BE49-F238E27FC236}">
                    <a16:creationId xmlns:a16="http://schemas.microsoft.com/office/drawing/2014/main" id="{98AD159B-734B-BD48-B052-46258F709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</p:grp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35D441A-76EC-F842-9DF7-75714A4311C4}"/>
              </a:ext>
            </a:extLst>
          </p:cNvPr>
          <p:cNvCxnSpPr>
            <a:cxnSpLocks/>
          </p:cNvCxnSpPr>
          <p:nvPr/>
        </p:nvCxnSpPr>
        <p:spPr>
          <a:xfrm flipH="1">
            <a:off x="7466397" y="3574251"/>
            <a:ext cx="4051153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665367-F928-4493-A9B1-F0C1660212CD}"/>
              </a:ext>
            </a:extLst>
          </p:cNvPr>
          <p:cNvSpPr txBox="1"/>
          <p:nvPr/>
        </p:nvSpPr>
        <p:spPr>
          <a:xfrm>
            <a:off x="2904565" y="693271"/>
            <a:ext cx="2737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She/Her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8080CB-5FD1-43B5-95EB-3EE0ED005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15" y="5817593"/>
            <a:ext cx="337856" cy="33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5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person wearing glasses&#10;&#10;Description automatically generated">
            <a:extLst>
              <a:ext uri="{FF2B5EF4-FFF2-40B4-BE49-F238E27FC236}">
                <a16:creationId xmlns:a16="http://schemas.microsoft.com/office/drawing/2014/main" id="{AFB66943-7294-4E4C-B3C6-B5732CEFE1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5" b="26315"/>
          <a:stretch/>
        </p:blipFill>
        <p:spPr>
          <a:xfrm>
            <a:off x="480001" y="514352"/>
            <a:ext cx="1924049" cy="1924049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7CDD28B-880D-224A-B5B7-220E5C3E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 Sewell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531B36-7C51-6941-872A-82A5567671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Consultant</a:t>
            </a:r>
            <a:br>
              <a:rPr lang="en-US" dirty="0"/>
            </a:br>
            <a:r>
              <a:rPr lang="en-US" dirty="0"/>
              <a:t>Sewells Consulting Ltd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341DD-E3D0-8A48-8284-8EF6933ED0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/</a:t>
            </a:r>
            <a:r>
              <a:rPr lang="en-US" dirty="0" err="1"/>
              <a:t>robsewellsqldba</a:t>
            </a:r>
            <a:endParaRPr lang="en-US" dirty="0"/>
          </a:p>
          <a:p>
            <a:r>
              <a:rPr lang="en-US" dirty="0"/>
              <a:t>@sqldbawithbeard</a:t>
            </a:r>
          </a:p>
          <a:p>
            <a:r>
              <a:rPr lang="en-US" dirty="0"/>
              <a:t>blog.robsewell.com</a:t>
            </a:r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70F01EC5-F4A4-4C4C-9209-F24F0BD3C1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05974" y="3667942"/>
            <a:ext cx="4686025" cy="240914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beard.media</a:t>
            </a:r>
            <a:r>
              <a:rPr lang="en-US" dirty="0"/>
              <a:t>/book</a:t>
            </a:r>
            <a:br>
              <a:rPr lang="en-US" dirty="0"/>
            </a:br>
            <a:r>
              <a:rPr lang="en-US" dirty="0"/>
              <a:t>dbachecks</a:t>
            </a:r>
            <a:br>
              <a:rPr lang="en-US" dirty="0"/>
            </a:br>
            <a:r>
              <a:rPr lang="en-US" dirty="0"/>
              <a:t>PowerShell &amp; Data Community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71156FC7-067B-BD43-B943-9ACCD79003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Bearded </a:t>
            </a:r>
            <a:br>
              <a:rPr lang="en-US" dirty="0"/>
            </a:br>
            <a:r>
              <a:rPr lang="en-US" dirty="0"/>
              <a:t>Consultant, Automator, </a:t>
            </a:r>
          </a:p>
          <a:p>
            <a:r>
              <a:rPr lang="en-US" dirty="0"/>
              <a:t>Trainer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03183FC-E669-0348-9109-53AF35925AD7}"/>
              </a:ext>
            </a:extLst>
          </p:cNvPr>
          <p:cNvGrpSpPr/>
          <p:nvPr/>
        </p:nvGrpSpPr>
        <p:grpSpPr>
          <a:xfrm>
            <a:off x="619618" y="5368990"/>
            <a:ext cx="306133" cy="306133"/>
            <a:chOff x="470537" y="3886355"/>
            <a:chExt cx="229600" cy="229600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85681FCF-845C-174D-BBA7-B144C73A76E7}"/>
                </a:ext>
              </a:extLst>
            </p:cNvPr>
            <p:cNvSpPr/>
            <p:nvPr/>
          </p:nvSpPr>
          <p:spPr>
            <a:xfrm>
              <a:off x="470537" y="3886355"/>
              <a:ext cx="229600" cy="2296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0" name="Freeform 383">
              <a:extLst>
                <a:ext uri="{FF2B5EF4-FFF2-40B4-BE49-F238E27FC236}">
                  <a16:creationId xmlns:a16="http://schemas.microsoft.com/office/drawing/2014/main" id="{E5694D88-1900-9E4D-A4C8-95F3E335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770" y="3958471"/>
              <a:ext cx="103392" cy="89503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en-US" sz="24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4253223-13E9-F846-8358-FB90A499B594}"/>
              </a:ext>
            </a:extLst>
          </p:cNvPr>
          <p:cNvGrpSpPr/>
          <p:nvPr/>
        </p:nvGrpSpPr>
        <p:grpSpPr>
          <a:xfrm>
            <a:off x="619615" y="4844440"/>
            <a:ext cx="306133" cy="306133"/>
            <a:chOff x="470535" y="3492943"/>
            <a:chExt cx="229600" cy="229600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FE504810-6E6B-AF4C-A5C2-CDED951E9E9F}"/>
                </a:ext>
              </a:extLst>
            </p:cNvPr>
            <p:cNvSpPr/>
            <p:nvPr/>
          </p:nvSpPr>
          <p:spPr>
            <a:xfrm>
              <a:off x="470535" y="3492943"/>
              <a:ext cx="229600" cy="2296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45" name="Group 1216">
              <a:extLst>
                <a:ext uri="{FF2B5EF4-FFF2-40B4-BE49-F238E27FC236}">
                  <a16:creationId xmlns:a16="http://schemas.microsoft.com/office/drawing/2014/main" id="{0681A275-BAEF-D746-876C-5517259ED1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8132" y="3551431"/>
              <a:ext cx="101582" cy="101580"/>
              <a:chOff x="8400256" y="3573016"/>
              <a:chExt cx="423863" cy="422275"/>
            </a:xfrm>
            <a:solidFill>
              <a:schemeClr val="bg2"/>
            </a:solidFill>
          </p:grpSpPr>
          <p:sp>
            <p:nvSpPr>
              <p:cNvPr id="52" name="Oval 315">
                <a:extLst>
                  <a:ext uri="{FF2B5EF4-FFF2-40B4-BE49-F238E27FC236}">
                    <a16:creationId xmlns:a16="http://schemas.microsoft.com/office/drawing/2014/main" id="{F48808A3-6D43-C54F-A677-FA6E802F7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sz="2400"/>
              </a:p>
            </p:txBody>
          </p:sp>
          <p:sp>
            <p:nvSpPr>
              <p:cNvPr id="53" name="Rectangle 316">
                <a:extLst>
                  <a:ext uri="{FF2B5EF4-FFF2-40B4-BE49-F238E27FC236}">
                    <a16:creationId xmlns:a16="http://schemas.microsoft.com/office/drawing/2014/main" id="{411C789F-B46A-8D4D-B291-86C054E5F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sz="2400"/>
              </a:p>
            </p:txBody>
          </p:sp>
          <p:sp>
            <p:nvSpPr>
              <p:cNvPr id="54" name="Freeform 317">
                <a:extLst>
                  <a:ext uri="{FF2B5EF4-FFF2-40B4-BE49-F238E27FC236}">
                    <a16:creationId xmlns:a16="http://schemas.microsoft.com/office/drawing/2014/main" id="{98AD159B-734B-BD48-B052-46258F709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</p:grp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35D441A-76EC-F842-9DF7-75714A4311C4}"/>
              </a:ext>
            </a:extLst>
          </p:cNvPr>
          <p:cNvCxnSpPr>
            <a:cxnSpLocks/>
          </p:cNvCxnSpPr>
          <p:nvPr/>
        </p:nvCxnSpPr>
        <p:spPr>
          <a:xfrm flipH="1">
            <a:off x="7466397" y="3574251"/>
            <a:ext cx="4051153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41FB1F-F4E0-4FC8-BC23-359820883932}"/>
              </a:ext>
            </a:extLst>
          </p:cNvPr>
          <p:cNvSpPr txBox="1"/>
          <p:nvPr/>
        </p:nvSpPr>
        <p:spPr>
          <a:xfrm>
            <a:off x="2904565" y="693271"/>
            <a:ext cx="2737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He/Him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C7C7560A-3560-40FE-A14C-105249926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15" y="5811796"/>
            <a:ext cx="306133" cy="30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27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81A4EFE-C712-4C8E-8A22-FF6C4899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Be Excellent To Each Other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F5140-077E-4CA2-B505-E29998AD4A6F}"/>
              </a:ext>
            </a:extLst>
          </p:cNvPr>
          <p:cNvSpPr txBox="1"/>
          <p:nvPr/>
        </p:nvSpPr>
        <p:spPr>
          <a:xfrm>
            <a:off x="6621930" y="2210687"/>
            <a:ext cx="54206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We will respect each other</a:t>
            </a:r>
          </a:p>
          <a:p>
            <a:r>
              <a:rPr lang="en-GB" sz="2800" dirty="0"/>
              <a:t>We will accept each others beliefs</a:t>
            </a:r>
          </a:p>
          <a:p>
            <a:r>
              <a:rPr lang="en-GB" sz="2800" dirty="0"/>
              <a:t>We will keep each other safe</a:t>
            </a:r>
          </a:p>
          <a:p>
            <a:r>
              <a:rPr lang="en-GB" sz="2800" dirty="0"/>
              <a:t>We will appreciate each other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B2CF59-81BF-4329-B87E-FFCCA28E2CA6}"/>
              </a:ext>
            </a:extLst>
          </p:cNvPr>
          <p:cNvSpPr txBox="1"/>
          <p:nvPr/>
        </p:nvSpPr>
        <p:spPr>
          <a:xfrm>
            <a:off x="838200" y="2210687"/>
            <a:ext cx="5604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Please leave the room to take phone calls</a:t>
            </a:r>
          </a:p>
          <a:p>
            <a:endParaRPr lang="en-GB" dirty="0"/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"Morning Break is 10:30 AM for 15 minutes"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"Lunch is at 12:30 PM for one hour"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"Afternoon Break is 3:00 PM for 15 minutes"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 finish at 5:00 PM"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65CA2-5776-4CC2-A0CC-BE94E15FD068}"/>
              </a:ext>
            </a:extLst>
          </p:cNvPr>
          <p:cNvSpPr txBox="1"/>
          <p:nvPr/>
        </p:nvSpPr>
        <p:spPr>
          <a:xfrm>
            <a:off x="760506" y="5039011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Please ask anything would like to see and we will do our very best to demo/show/answer anything that we can – We LOVE going down the rabbit hole ;-)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8619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66746B-5E33-9046-8012-65C9B8A8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we going to talk about?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619817-C79D-4BDD-984C-D635B9C29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4198" y="433511"/>
            <a:ext cx="10265920" cy="61546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9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That’s Us.</a:t>
            </a:r>
            <a:br>
              <a:rPr lang="en-US" sz="2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</a:br>
            <a:br>
              <a:rPr lang="en-US" sz="2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</a:br>
            <a:r>
              <a:rPr lang="en-US" sz="32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Who are you?</a:t>
            </a:r>
          </a:p>
          <a:p>
            <a:pPr algn="ctr"/>
            <a:r>
              <a:rPr lang="en-US" sz="32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What do you want to learn today?</a:t>
            </a:r>
          </a:p>
        </p:txBody>
      </p:sp>
    </p:spTree>
    <p:extLst>
      <p:ext uri="{BB962C8B-B14F-4D97-AF65-F5344CB8AC3E}">
        <p14:creationId xmlns:p14="http://schemas.microsoft.com/office/powerpoint/2010/main" val="102700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66746B-5E33-9046-8012-65C9B8A8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we going to talk about?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619817-C79D-4BDD-984C-D635B9C29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4198" y="433511"/>
            <a:ext cx="10265920" cy="61546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9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We are talking tech today not people</a:t>
            </a:r>
            <a:endParaRPr lang="en-US" sz="32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78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240</Words>
  <Application>Microsoft Office PowerPoint</Application>
  <PresentationFormat>Widescreen</PresentationFormat>
  <Paragraphs>40</Paragraphs>
  <Slides>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Consolas</vt:lpstr>
      <vt:lpstr>Neue Plak</vt:lpstr>
      <vt:lpstr>Open Sans</vt:lpstr>
      <vt:lpstr>Segoe UI Semibold</vt:lpstr>
      <vt:lpstr>Office Theme</vt:lpstr>
      <vt:lpstr>PowerPoint Presentation</vt:lpstr>
      <vt:lpstr>PowerPoint Presentation</vt:lpstr>
      <vt:lpstr>Jess Pomfret</vt:lpstr>
      <vt:lpstr>Rob Sewell</vt:lpstr>
      <vt:lpstr>Be Excellent To Each Other</vt:lpstr>
      <vt:lpstr>What are we going to talk about?</vt:lpstr>
      <vt:lpstr>What are we going to talk about?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Sewell</dc:creator>
  <cp:lastModifiedBy>Rob Sewell</cp:lastModifiedBy>
  <cp:revision>1</cp:revision>
  <dcterms:created xsi:type="dcterms:W3CDTF">2022-10-01T14:30:26Z</dcterms:created>
  <dcterms:modified xsi:type="dcterms:W3CDTF">2022-10-03T13:29:57Z</dcterms:modified>
</cp:coreProperties>
</file>